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</p:sldMasterIdLst>
  <p:notesMasterIdLst>
    <p:notesMasterId r:id="rId17"/>
  </p:notesMasterIdLst>
  <p:handoutMasterIdLst>
    <p:handoutMasterId r:id="rId18"/>
  </p:handoutMasterIdLst>
  <p:sldIdLst>
    <p:sldId id="522" r:id="rId3"/>
    <p:sldId id="598" r:id="rId4"/>
    <p:sldId id="587" r:id="rId5"/>
    <p:sldId id="588" r:id="rId6"/>
    <p:sldId id="583" r:id="rId7"/>
    <p:sldId id="597" r:id="rId8"/>
    <p:sldId id="599" r:id="rId9"/>
    <p:sldId id="590" r:id="rId10"/>
    <p:sldId id="591" r:id="rId11"/>
    <p:sldId id="592" r:id="rId12"/>
    <p:sldId id="593" r:id="rId13"/>
    <p:sldId id="594" r:id="rId14"/>
    <p:sldId id="595" r:id="rId15"/>
    <p:sldId id="596" r:id="rId16"/>
  </p:sldIdLst>
  <p:sldSz cx="9906000" cy="6858000" type="A4"/>
  <p:notesSz cx="6797675" cy="9928225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4CC"/>
    <a:srgbClr val="FF7C80"/>
    <a:srgbClr val="FF9999"/>
    <a:srgbClr val="01732C"/>
    <a:srgbClr val="FF5050"/>
    <a:srgbClr val="6699FF"/>
    <a:srgbClr val="FFFF99"/>
    <a:srgbClr val="FFCCCC"/>
    <a:srgbClr val="FFFFCC"/>
    <a:srgbClr val="B4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9" autoAdjust="0"/>
    <p:restoredTop sz="86369" autoAdjust="0"/>
  </p:normalViewPr>
  <p:slideViewPr>
    <p:cSldViewPr snapToGrid="0">
      <p:cViewPr varScale="1">
        <p:scale>
          <a:sx n="91" d="100"/>
          <a:sy n="91" d="100"/>
        </p:scale>
        <p:origin x="917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86E90-F489-4DBC-9023-7F5A7B7B90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A8159306-E492-4FFC-BBBE-FC268D21729B}">
      <dgm:prSet phldrT="[Текст]" custT="1"/>
      <dgm:spPr>
        <a:solidFill>
          <a:srgbClr val="6699FF">
            <a:alpha val="50000"/>
          </a:srgbClr>
        </a:solidFill>
      </dgm:spPr>
      <dgm:t>
        <a:bodyPr/>
        <a:lstStyle/>
        <a:p>
          <a:r>
            <a:rPr lang="ru-RU" sz="1600" i="0" dirty="0" smtClean="0">
              <a:solidFill>
                <a:srgbClr val="002060"/>
              </a:solidFill>
            </a:rPr>
            <a:t>Выявить </a:t>
          </a:r>
          <a:r>
            <a:rPr lang="ru-RU" sz="1600" b="1" i="0" u="sng" dirty="0" smtClean="0">
              <a:solidFill>
                <a:srgbClr val="002060"/>
              </a:solidFill>
            </a:rPr>
            <a:t>источники</a:t>
          </a:r>
          <a:r>
            <a:rPr lang="ru-RU" sz="1600" i="0" dirty="0" smtClean="0">
              <a:solidFill>
                <a:srgbClr val="002060"/>
              </a:solidFill>
            </a:rPr>
            <a:t> долгосрочной конкурентоспособности компаний, связанные с внутренними особенностями управления</a:t>
          </a:r>
          <a:endParaRPr lang="ru-RU" sz="1600" i="0" dirty="0">
            <a:solidFill>
              <a:srgbClr val="002060"/>
            </a:solidFill>
          </a:endParaRPr>
        </a:p>
      </dgm:t>
    </dgm:pt>
    <dgm:pt modelId="{864FD10B-2BF6-4ED1-802C-B2FF245BE996}" type="parTrans" cxnId="{AB9A3E26-DDF9-4D61-8A46-4233AD62EBF6}">
      <dgm:prSet/>
      <dgm:spPr/>
      <dgm:t>
        <a:bodyPr/>
        <a:lstStyle/>
        <a:p>
          <a:endParaRPr lang="ru-RU" sz="1200" i="0">
            <a:solidFill>
              <a:srgbClr val="002060"/>
            </a:solidFill>
          </a:endParaRPr>
        </a:p>
      </dgm:t>
    </dgm:pt>
    <dgm:pt modelId="{24FE8F0D-BA5D-4031-803F-304F585BE630}" type="sibTrans" cxnId="{AB9A3E26-DDF9-4D61-8A46-4233AD62EBF6}">
      <dgm:prSet/>
      <dgm:spPr/>
      <dgm:t>
        <a:bodyPr/>
        <a:lstStyle/>
        <a:p>
          <a:endParaRPr lang="ru-RU" sz="1200" i="0">
            <a:solidFill>
              <a:srgbClr val="002060"/>
            </a:solidFill>
          </a:endParaRPr>
        </a:p>
      </dgm:t>
    </dgm:pt>
    <dgm:pt modelId="{A314A412-33E7-420D-9BB3-7532CBF0F5A9}">
      <dgm:prSet phldrT="[Текст]" custT="1"/>
      <dgm:spPr>
        <a:solidFill>
          <a:srgbClr val="6699FF">
            <a:alpha val="50000"/>
          </a:srgbClr>
        </a:solidFill>
      </dgm:spPr>
      <dgm:t>
        <a:bodyPr/>
        <a:lstStyle/>
        <a:p>
          <a:r>
            <a:rPr lang="ru-RU" sz="1600" i="0" dirty="0" smtClean="0">
              <a:solidFill>
                <a:srgbClr val="002060"/>
              </a:solidFill>
            </a:rPr>
            <a:t>Разработать </a:t>
          </a:r>
          <a:r>
            <a:rPr lang="ru-RU" sz="1600" b="1" i="0" u="sng" dirty="0" smtClean="0">
              <a:solidFill>
                <a:srgbClr val="002060"/>
              </a:solidFill>
            </a:rPr>
            <a:t>целевую модель</a:t>
          </a:r>
          <a:r>
            <a:rPr lang="ru-RU" sz="1600" b="1" i="0" u="none" dirty="0" smtClean="0">
              <a:solidFill>
                <a:srgbClr val="002060"/>
              </a:solidFill>
            </a:rPr>
            <a:t> </a:t>
          </a:r>
          <a:r>
            <a:rPr lang="ru-RU" sz="1600" i="0" dirty="0" smtClean="0">
              <a:solidFill>
                <a:srgbClr val="002060"/>
              </a:solidFill>
            </a:rPr>
            <a:t>стратегического управления для обеспечения долгосрочной конкурентоспособности </a:t>
          </a:r>
          <a:endParaRPr lang="ru-RU" sz="1600" i="0" dirty="0">
            <a:solidFill>
              <a:srgbClr val="002060"/>
            </a:solidFill>
          </a:endParaRPr>
        </a:p>
      </dgm:t>
    </dgm:pt>
    <dgm:pt modelId="{0BD481AB-3E27-4125-BC0D-7A3AFC3C68F8}" type="parTrans" cxnId="{DC133B44-B013-49FE-BEA2-7C4B1569E43D}">
      <dgm:prSet/>
      <dgm:spPr/>
      <dgm:t>
        <a:bodyPr/>
        <a:lstStyle/>
        <a:p>
          <a:endParaRPr lang="ru-RU" sz="1200" i="0">
            <a:solidFill>
              <a:srgbClr val="002060"/>
            </a:solidFill>
          </a:endParaRPr>
        </a:p>
      </dgm:t>
    </dgm:pt>
    <dgm:pt modelId="{84BEEF55-B9D5-4AE2-B74B-575B56E17904}" type="sibTrans" cxnId="{DC133B44-B013-49FE-BEA2-7C4B1569E43D}">
      <dgm:prSet/>
      <dgm:spPr/>
      <dgm:t>
        <a:bodyPr/>
        <a:lstStyle/>
        <a:p>
          <a:endParaRPr lang="ru-RU" sz="1200" i="0">
            <a:solidFill>
              <a:srgbClr val="002060"/>
            </a:solidFill>
          </a:endParaRPr>
        </a:p>
      </dgm:t>
    </dgm:pt>
    <dgm:pt modelId="{3B1FCA65-E2E1-4165-8362-CB45E1C8D37A}" type="pres">
      <dgm:prSet presAssocID="{3AF86E90-F489-4DBC-9023-7F5A7B7B9012}" presName="linear" presStyleCnt="0">
        <dgm:presLayoutVars>
          <dgm:animLvl val="lvl"/>
          <dgm:resizeHandles val="exact"/>
        </dgm:presLayoutVars>
      </dgm:prSet>
      <dgm:spPr/>
    </dgm:pt>
    <dgm:pt modelId="{56B7C77C-B26B-430C-ADD8-EE42446847A6}" type="pres">
      <dgm:prSet presAssocID="{A8159306-E492-4FFC-BBBE-FC268D2172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8D66D-2A28-4F8C-B0C0-2A71EDE113AD}" type="pres">
      <dgm:prSet presAssocID="{24FE8F0D-BA5D-4031-803F-304F585BE630}" presName="spacer" presStyleCnt="0"/>
      <dgm:spPr/>
    </dgm:pt>
    <dgm:pt modelId="{05D2FCBF-A91B-4AD3-B1D2-5CBD0C4CDEFE}" type="pres">
      <dgm:prSet presAssocID="{A314A412-33E7-420D-9BB3-7532CBF0F5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5E4EF-4656-417A-9D2C-830FD333D259}" type="presOf" srcId="{A314A412-33E7-420D-9BB3-7532CBF0F5A9}" destId="{05D2FCBF-A91B-4AD3-B1D2-5CBD0C4CDEFE}" srcOrd="0" destOrd="0" presId="urn:microsoft.com/office/officeart/2005/8/layout/vList2"/>
    <dgm:cxn modelId="{DC133B44-B013-49FE-BEA2-7C4B1569E43D}" srcId="{3AF86E90-F489-4DBC-9023-7F5A7B7B9012}" destId="{A314A412-33E7-420D-9BB3-7532CBF0F5A9}" srcOrd="1" destOrd="0" parTransId="{0BD481AB-3E27-4125-BC0D-7A3AFC3C68F8}" sibTransId="{84BEEF55-B9D5-4AE2-B74B-575B56E17904}"/>
    <dgm:cxn modelId="{AB9A3E26-DDF9-4D61-8A46-4233AD62EBF6}" srcId="{3AF86E90-F489-4DBC-9023-7F5A7B7B9012}" destId="{A8159306-E492-4FFC-BBBE-FC268D21729B}" srcOrd="0" destOrd="0" parTransId="{864FD10B-2BF6-4ED1-802C-B2FF245BE996}" sibTransId="{24FE8F0D-BA5D-4031-803F-304F585BE630}"/>
    <dgm:cxn modelId="{1A6BFEE0-AC3A-491C-B9A6-B405FD3AD524}" type="presOf" srcId="{3AF86E90-F489-4DBC-9023-7F5A7B7B9012}" destId="{3B1FCA65-E2E1-4165-8362-CB45E1C8D37A}" srcOrd="0" destOrd="0" presId="urn:microsoft.com/office/officeart/2005/8/layout/vList2"/>
    <dgm:cxn modelId="{45FA8BA7-3EDE-422F-BB89-638EBC662A2E}" type="presOf" srcId="{A8159306-E492-4FFC-BBBE-FC268D21729B}" destId="{56B7C77C-B26B-430C-ADD8-EE42446847A6}" srcOrd="0" destOrd="0" presId="urn:microsoft.com/office/officeart/2005/8/layout/vList2"/>
    <dgm:cxn modelId="{A403AA4D-DB8C-45AD-B796-80A9644E2CAE}" type="presParOf" srcId="{3B1FCA65-E2E1-4165-8362-CB45E1C8D37A}" destId="{56B7C77C-B26B-430C-ADD8-EE42446847A6}" srcOrd="0" destOrd="0" presId="urn:microsoft.com/office/officeart/2005/8/layout/vList2"/>
    <dgm:cxn modelId="{BE8B05C7-8EB1-4270-8D89-C396DFCA0222}" type="presParOf" srcId="{3B1FCA65-E2E1-4165-8362-CB45E1C8D37A}" destId="{4648D66D-2A28-4F8C-B0C0-2A71EDE113AD}" srcOrd="1" destOrd="0" presId="urn:microsoft.com/office/officeart/2005/8/layout/vList2"/>
    <dgm:cxn modelId="{049F7488-1300-4540-828D-C011494E848E}" type="presParOf" srcId="{3B1FCA65-E2E1-4165-8362-CB45E1C8D37A}" destId="{05D2FCBF-A91B-4AD3-B1D2-5CBD0C4CDE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41D429-23FD-4339-AE4F-47F058B7832F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4D09A35-6FA2-47C2-BCB7-F5B40A32EE60}">
      <dgm:prSet phldrT="[Текст]" custT="1"/>
      <dgm:spPr>
        <a:solidFill>
          <a:srgbClr val="00B050">
            <a:alpha val="72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D39C5D9A-B4EE-4005-9C4E-93995B48CDA5}" type="parTrans" cxnId="{8A751EEC-A6FC-4177-9B80-001A8C950511}">
      <dgm:prSet/>
      <dgm:spPr/>
      <dgm:t>
        <a:bodyPr/>
        <a:lstStyle/>
        <a:p>
          <a:endParaRPr lang="ru-RU"/>
        </a:p>
      </dgm:t>
    </dgm:pt>
    <dgm:pt modelId="{0A143321-2552-45B8-B060-9356EDEC6E45}" type="sibTrans" cxnId="{8A751EEC-A6FC-4177-9B80-001A8C950511}">
      <dgm:prSet/>
      <dgm:spPr/>
      <dgm:t>
        <a:bodyPr/>
        <a:lstStyle/>
        <a:p>
          <a:endParaRPr lang="ru-RU"/>
        </a:p>
      </dgm:t>
    </dgm:pt>
    <dgm:pt modelId="{0F7F85DA-2DF3-4637-82BD-54CA995128A2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Выдающиеся</a:t>
          </a: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 результаты – компания имеет эффективный процесс стратегических коммуникаций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1C1BA6-8F1C-47F0-B348-F9D98D072434}" type="parTrans" cxnId="{0DEE7A09-79CC-4690-91A8-4D9160C421C5}">
      <dgm:prSet/>
      <dgm:spPr/>
      <dgm:t>
        <a:bodyPr/>
        <a:lstStyle/>
        <a:p>
          <a:endParaRPr lang="ru-RU"/>
        </a:p>
      </dgm:t>
    </dgm:pt>
    <dgm:pt modelId="{83B2D61E-A0B8-4FA5-8BCB-D5A478D37778}" type="sibTrans" cxnId="{0DEE7A09-79CC-4690-91A8-4D9160C421C5}">
      <dgm:prSet/>
      <dgm:spPr/>
      <dgm:t>
        <a:bodyPr/>
        <a:lstStyle/>
        <a:p>
          <a:endParaRPr lang="ru-RU"/>
        </a:p>
      </dgm:t>
    </dgm:pt>
    <dgm:pt modelId="{0E210BE9-441C-4422-8075-747A76095E35}">
      <dgm:prSet phldrT="[Текст]" custT="1"/>
      <dgm:spPr>
        <a:solidFill>
          <a:srgbClr val="FFFF99">
            <a:alpha val="8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97BCC364-FA2C-4CBB-A2FD-4EE0B9361479}" type="parTrans" cxnId="{7B5DA5D9-2BBF-46CB-ABE1-D9C0A9312542}">
      <dgm:prSet/>
      <dgm:spPr/>
      <dgm:t>
        <a:bodyPr/>
        <a:lstStyle/>
        <a:p>
          <a:endParaRPr lang="ru-RU"/>
        </a:p>
      </dgm:t>
    </dgm:pt>
    <dgm:pt modelId="{A3F59CB1-CD45-434E-B54C-E259AB986ECB}" type="sibTrans" cxnId="{7B5DA5D9-2BBF-46CB-ABE1-D9C0A9312542}">
      <dgm:prSet/>
      <dgm:spPr/>
      <dgm:t>
        <a:bodyPr/>
        <a:lstStyle/>
        <a:p>
          <a:endParaRPr lang="ru-RU"/>
        </a:p>
      </dgm:t>
    </dgm:pt>
    <dgm:pt modelId="{B7B93794-6F3B-4F67-8962-BE1607745C10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Стратегический диалог способствует постоянному развитию коммуникационных инструментов стратегического управления и созданию эффективных стратегий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1914F35-8A3E-4304-B56D-9F756CB77EEE}" type="parTrans" cxnId="{33268247-A9EA-41D4-9FA9-A6FDE232D3F2}">
      <dgm:prSet/>
      <dgm:spPr/>
      <dgm:t>
        <a:bodyPr/>
        <a:lstStyle/>
        <a:p>
          <a:endParaRPr lang="ru-RU"/>
        </a:p>
      </dgm:t>
    </dgm:pt>
    <dgm:pt modelId="{E309C95D-80D5-4DE8-A21E-3CA759C6D221}" type="sibTrans" cxnId="{33268247-A9EA-41D4-9FA9-A6FDE232D3F2}">
      <dgm:prSet/>
      <dgm:spPr/>
      <dgm:t>
        <a:bodyPr/>
        <a:lstStyle/>
        <a:p>
          <a:endParaRPr lang="ru-RU"/>
        </a:p>
      </dgm:t>
    </dgm:pt>
    <dgm:pt modelId="{91E8EA08-7593-48B7-9420-39BD8D34A9C4}">
      <dgm:prSet phldrT="[Текст]" custT="1"/>
      <dgm:spPr>
        <a:solidFill>
          <a:srgbClr val="FF9999">
            <a:alpha val="7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AF2146DF-5F45-406E-A3EC-22F62A538961}" type="parTrans" cxnId="{81D3728E-496B-4DFF-8B8A-2CD3DDBAA820}">
      <dgm:prSet/>
      <dgm:spPr/>
      <dgm:t>
        <a:bodyPr/>
        <a:lstStyle/>
        <a:p>
          <a:endParaRPr lang="ru-RU"/>
        </a:p>
      </dgm:t>
    </dgm:pt>
    <dgm:pt modelId="{E938BBBF-3DB2-4A71-9415-B364C1EBE4E8}" type="sibTrans" cxnId="{81D3728E-496B-4DFF-8B8A-2CD3DDBAA820}">
      <dgm:prSet/>
      <dgm:spPr/>
      <dgm:t>
        <a:bodyPr/>
        <a:lstStyle/>
        <a:p>
          <a:endParaRPr lang="ru-RU"/>
        </a:p>
      </dgm:t>
    </dgm:pt>
    <dgm:pt modelId="{16BBC585-6EA5-404A-9DB3-B4E8A1CB2667}">
      <dgm:prSet custT="1"/>
      <dgm:spPr/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2A3EE68D-3767-4580-BFE7-7DD8ED0A5043}" type="parTrans" cxnId="{056EED08-7921-42FD-9749-EDE610D69859}">
      <dgm:prSet/>
      <dgm:spPr/>
      <dgm:t>
        <a:bodyPr/>
        <a:lstStyle/>
        <a:p>
          <a:endParaRPr lang="ru-RU"/>
        </a:p>
      </dgm:t>
    </dgm:pt>
    <dgm:pt modelId="{CCED5477-79A4-41EC-9B51-70AEB23B3D5D}" type="sibTrans" cxnId="{056EED08-7921-42FD-9749-EDE610D69859}">
      <dgm:prSet/>
      <dgm:spPr/>
      <dgm:t>
        <a:bodyPr/>
        <a:lstStyle/>
        <a:p>
          <a:endParaRPr lang="ru-RU"/>
        </a:p>
      </dgm:t>
    </dgm:pt>
    <dgm:pt modelId="{42F17299-9492-4AC7-9C3F-B88C8A12A6A5}">
      <dgm:prSet custT="1"/>
      <dgm:spPr>
        <a:solidFill>
          <a:srgbClr val="FF5050">
            <a:alpha val="6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AC60A225-D88A-4F14-AF6E-DD2066D1A2D6}" type="parTrans" cxnId="{C1774630-F4AB-4869-80E5-BF06F48DC9AF}">
      <dgm:prSet/>
      <dgm:spPr/>
      <dgm:t>
        <a:bodyPr/>
        <a:lstStyle/>
        <a:p>
          <a:endParaRPr lang="ru-RU"/>
        </a:p>
      </dgm:t>
    </dgm:pt>
    <dgm:pt modelId="{6655176F-DDAD-4517-A14C-7C335BE12BDB}" type="sibTrans" cxnId="{C1774630-F4AB-4869-80E5-BF06F48DC9AF}">
      <dgm:prSet/>
      <dgm:spPr/>
      <dgm:t>
        <a:bodyPr/>
        <a:lstStyle/>
        <a:p>
          <a:endParaRPr lang="ru-RU"/>
        </a:p>
      </dgm:t>
    </dgm:pt>
    <dgm:pt modelId="{7E2B8837-A443-45BA-BABF-9E7C65422AEF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Средний</a:t>
          </a: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 уровень эффективности стратегического диалога, что не является драйвером стратегических изменений в компании.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D2B3541-F67D-4D13-9509-9C70F34F7EF1}" type="parTrans" cxnId="{8A23AFBB-7F19-4E33-BF8F-6F26D839FE0D}">
      <dgm:prSet/>
      <dgm:spPr/>
      <dgm:t>
        <a:bodyPr/>
        <a:lstStyle/>
        <a:p>
          <a:endParaRPr lang="ru-RU"/>
        </a:p>
      </dgm:t>
    </dgm:pt>
    <dgm:pt modelId="{A8E8A1D7-EAAA-4ED9-921A-09EF6628ABD7}" type="sibTrans" cxnId="{8A23AFBB-7F19-4E33-BF8F-6F26D839FE0D}">
      <dgm:prSet/>
      <dgm:spPr/>
      <dgm:t>
        <a:bodyPr/>
        <a:lstStyle/>
        <a:p>
          <a:endParaRPr lang="ru-RU"/>
        </a:p>
      </dgm:t>
    </dgm:pt>
    <dgm:pt modelId="{B9FE8C79-3FC1-46E3-8B4F-58D991121E9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Стратегический диалог</a:t>
          </a: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 происходит на примитивном уровне.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2E2424E-3A6D-4DEF-B035-D641E25517A1}" type="parTrans" cxnId="{E3A42AA8-F665-444C-9F58-C580226AF55D}">
      <dgm:prSet/>
      <dgm:spPr/>
      <dgm:t>
        <a:bodyPr/>
        <a:lstStyle/>
        <a:p>
          <a:endParaRPr lang="ru-RU"/>
        </a:p>
      </dgm:t>
    </dgm:pt>
    <dgm:pt modelId="{DCD45F88-F038-4B07-B330-04DC0BFC0335}" type="sibTrans" cxnId="{E3A42AA8-F665-444C-9F58-C580226AF55D}">
      <dgm:prSet/>
      <dgm:spPr/>
      <dgm:t>
        <a:bodyPr/>
        <a:lstStyle/>
        <a:p>
          <a:endParaRPr lang="ru-RU"/>
        </a:p>
      </dgm:t>
    </dgm:pt>
    <dgm:pt modelId="{73922FA6-54DC-4D78-9D9E-C583D8AECD8E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Отсутствие стратегического</a:t>
          </a: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 диалога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7BA0FFE-1862-43EB-B926-B5F636458DC6}" type="parTrans" cxnId="{3F86E0EC-B16A-46E2-A468-3A6B2F30682E}">
      <dgm:prSet/>
      <dgm:spPr/>
      <dgm:t>
        <a:bodyPr/>
        <a:lstStyle/>
        <a:p>
          <a:endParaRPr lang="ru-RU"/>
        </a:p>
      </dgm:t>
    </dgm:pt>
    <dgm:pt modelId="{02F9E61F-BFDF-4292-A762-57820BF54D11}" type="sibTrans" cxnId="{3F86E0EC-B16A-46E2-A468-3A6B2F30682E}">
      <dgm:prSet/>
      <dgm:spPr/>
      <dgm:t>
        <a:bodyPr/>
        <a:lstStyle/>
        <a:p>
          <a:endParaRPr lang="ru-RU"/>
        </a:p>
      </dgm:t>
    </dgm:pt>
    <dgm:pt modelId="{F2B7BCAA-43FB-42B2-9605-53C7E4581CE3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Коммуникации способствуют как повышению качества стратегии, так и эффективности ее реализации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A655365-1464-4389-AFF2-272D00A30538}" type="parTrans" cxnId="{F3DE27EB-85D9-44E0-B37E-B7D84490D29C}">
      <dgm:prSet/>
      <dgm:spPr/>
      <dgm:t>
        <a:bodyPr/>
        <a:lstStyle/>
        <a:p>
          <a:endParaRPr lang="ru-RU"/>
        </a:p>
      </dgm:t>
    </dgm:pt>
    <dgm:pt modelId="{72CA05FF-3577-400A-8AB7-BB24386691DD}" type="sibTrans" cxnId="{F3DE27EB-85D9-44E0-B37E-B7D84490D29C}">
      <dgm:prSet/>
      <dgm:spPr/>
      <dgm:t>
        <a:bodyPr/>
        <a:lstStyle/>
        <a:p>
          <a:endParaRPr lang="ru-RU"/>
        </a:p>
      </dgm:t>
    </dgm:pt>
    <dgm:pt modelId="{3E14C32F-FA85-475A-88BB-13073F3340C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Данный уровень практически не влияет на улучшение процесса, но и, как правило, не препятствует ему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560A54D-5460-4FD9-931B-BDE0888FFE3C}" type="parTrans" cxnId="{EEAF4512-5378-4D62-AA6D-3C3FE6CEBF21}">
      <dgm:prSet/>
      <dgm:spPr/>
      <dgm:t>
        <a:bodyPr/>
        <a:lstStyle/>
        <a:p>
          <a:endParaRPr lang="ru-RU"/>
        </a:p>
      </dgm:t>
    </dgm:pt>
    <dgm:pt modelId="{F5F5ED88-F3DB-4269-8DE4-CCA35DC34372}" type="sibTrans" cxnId="{EEAF4512-5378-4D62-AA6D-3C3FE6CEBF21}">
      <dgm:prSet/>
      <dgm:spPr/>
      <dgm:t>
        <a:bodyPr/>
        <a:lstStyle/>
        <a:p>
          <a:endParaRPr lang="ru-RU"/>
        </a:p>
      </dgm:t>
    </dgm:pt>
    <dgm:pt modelId="{C1018EEE-80D8-4002-A5D4-A5D669330E3A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Отсутствуют информационные средства стратегического управления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69EBD75-C588-4E36-B8CB-B642624C5052}" type="parTrans" cxnId="{A74A67B1-3E9F-4FB7-AA38-38E01999B265}">
      <dgm:prSet/>
      <dgm:spPr/>
      <dgm:t>
        <a:bodyPr/>
        <a:lstStyle/>
        <a:p>
          <a:endParaRPr lang="ru-RU"/>
        </a:p>
      </dgm:t>
    </dgm:pt>
    <dgm:pt modelId="{17F918CA-8012-4090-98BA-49EC6D137960}" type="sibTrans" cxnId="{A74A67B1-3E9F-4FB7-AA38-38E01999B265}">
      <dgm:prSet/>
      <dgm:spPr/>
      <dgm:t>
        <a:bodyPr/>
        <a:lstStyle/>
        <a:p>
          <a:endParaRPr lang="ru-RU"/>
        </a:p>
      </dgm:t>
    </dgm:pt>
    <dgm:pt modelId="{5211AAAF-0EA8-456C-8FBF-A09698589E79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1">
                  <a:lumMod val="50000"/>
                </a:schemeClr>
              </a:solidFill>
            </a:rPr>
            <a:t>Низкая вероятность эффективной и оперативной реакции при негативном изменении внешней среды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EB741657-668C-4DE8-91A3-EFB71BCBF1DC}" type="parTrans" cxnId="{23D88856-685A-4D0C-91E0-163D5AE31DAA}">
      <dgm:prSet/>
      <dgm:spPr/>
      <dgm:t>
        <a:bodyPr/>
        <a:lstStyle/>
        <a:p>
          <a:endParaRPr lang="ru-RU"/>
        </a:p>
      </dgm:t>
    </dgm:pt>
    <dgm:pt modelId="{CBFE0D91-6C5F-499D-970A-C71D5A2D36BA}" type="sibTrans" cxnId="{23D88856-685A-4D0C-91E0-163D5AE31DAA}">
      <dgm:prSet/>
      <dgm:spPr/>
      <dgm:t>
        <a:bodyPr/>
        <a:lstStyle/>
        <a:p>
          <a:endParaRPr lang="ru-RU"/>
        </a:p>
      </dgm:t>
    </dgm:pt>
    <dgm:pt modelId="{84B60317-5258-4B01-8E4B-6148CD570525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D6DC2794-EC81-440F-B9C1-4F7B156704CF}" type="parTrans" cxnId="{DE2FC30A-B74D-4727-A467-5C1A16B99AE2}">
      <dgm:prSet/>
      <dgm:spPr/>
      <dgm:t>
        <a:bodyPr/>
        <a:lstStyle/>
        <a:p>
          <a:endParaRPr lang="ru-RU"/>
        </a:p>
      </dgm:t>
    </dgm:pt>
    <dgm:pt modelId="{713DE268-0CFE-42CD-924C-EC39FBD82854}" type="sibTrans" cxnId="{DE2FC30A-B74D-4727-A467-5C1A16B99AE2}">
      <dgm:prSet/>
      <dgm:spPr/>
      <dgm:t>
        <a:bodyPr/>
        <a:lstStyle/>
        <a:p>
          <a:endParaRPr lang="ru-RU"/>
        </a:p>
      </dgm:t>
    </dgm:pt>
    <dgm:pt modelId="{0D7D1517-97F6-4286-A0C2-2D506D29F989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BBB845B-F321-4B51-B4DF-58FBD23B4495}" type="parTrans" cxnId="{D2BEDDA8-D0FA-45AC-B4D1-66911E1DEAA7}">
      <dgm:prSet/>
      <dgm:spPr/>
      <dgm:t>
        <a:bodyPr/>
        <a:lstStyle/>
        <a:p>
          <a:endParaRPr lang="ru-RU"/>
        </a:p>
      </dgm:t>
    </dgm:pt>
    <dgm:pt modelId="{4F23C9ED-41FF-442A-87BF-81F2731847DC}" type="sibTrans" cxnId="{D2BEDDA8-D0FA-45AC-B4D1-66911E1DEAA7}">
      <dgm:prSet/>
      <dgm:spPr/>
      <dgm:t>
        <a:bodyPr/>
        <a:lstStyle/>
        <a:p>
          <a:endParaRPr lang="ru-RU"/>
        </a:p>
      </dgm:t>
    </dgm:pt>
    <dgm:pt modelId="{447493B0-82A0-4260-98C4-D5F7274A785D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1574D20-F19E-42FC-BF3A-33783B2F0E55}" type="parTrans" cxnId="{DFC75A30-8008-481D-909C-D43CA0AB8572}">
      <dgm:prSet/>
      <dgm:spPr/>
      <dgm:t>
        <a:bodyPr/>
        <a:lstStyle/>
        <a:p>
          <a:endParaRPr lang="ru-RU"/>
        </a:p>
      </dgm:t>
    </dgm:pt>
    <dgm:pt modelId="{C64BC74E-319F-44EB-8AEA-C1A823832732}" type="sibTrans" cxnId="{DFC75A30-8008-481D-909C-D43CA0AB8572}">
      <dgm:prSet/>
      <dgm:spPr/>
      <dgm:t>
        <a:bodyPr/>
        <a:lstStyle/>
        <a:p>
          <a:endParaRPr lang="ru-RU"/>
        </a:p>
      </dgm:t>
    </dgm:pt>
    <dgm:pt modelId="{81F59F86-9AC3-44BF-982D-C4EF7DD98DC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F756A72-C479-4959-931F-43B8BDA7694E}" type="parTrans" cxnId="{2C40EBDE-3083-440C-B454-028C1C503957}">
      <dgm:prSet/>
      <dgm:spPr/>
      <dgm:t>
        <a:bodyPr/>
        <a:lstStyle/>
        <a:p>
          <a:endParaRPr lang="ru-RU"/>
        </a:p>
      </dgm:t>
    </dgm:pt>
    <dgm:pt modelId="{E5175AC1-028D-43C8-B819-FF6FDFDFB3E5}" type="sibTrans" cxnId="{2C40EBDE-3083-440C-B454-028C1C503957}">
      <dgm:prSet/>
      <dgm:spPr/>
      <dgm:t>
        <a:bodyPr/>
        <a:lstStyle/>
        <a:p>
          <a:endParaRPr lang="ru-RU"/>
        </a:p>
      </dgm:t>
    </dgm:pt>
    <dgm:pt modelId="{C98FB31F-D182-4646-832A-4CC1BBFB409A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9C04BD2-C8E1-401D-A3C2-CADA563AC4EA}" type="parTrans" cxnId="{65245B47-4C98-4A86-B06D-3C1B79A0E6BF}">
      <dgm:prSet/>
      <dgm:spPr/>
      <dgm:t>
        <a:bodyPr/>
        <a:lstStyle/>
        <a:p>
          <a:endParaRPr lang="ru-RU"/>
        </a:p>
      </dgm:t>
    </dgm:pt>
    <dgm:pt modelId="{5FE15949-4885-470E-A6C1-05363AC42E52}" type="sibTrans" cxnId="{65245B47-4C98-4A86-B06D-3C1B79A0E6BF}">
      <dgm:prSet/>
      <dgm:spPr/>
      <dgm:t>
        <a:bodyPr/>
        <a:lstStyle/>
        <a:p>
          <a:endParaRPr lang="ru-RU"/>
        </a:p>
      </dgm:t>
    </dgm:pt>
    <dgm:pt modelId="{7D24B0C2-A82B-4C3C-8E28-A72B029326D4}" type="pres">
      <dgm:prSet presAssocID="{FA41D429-23FD-4339-AE4F-47F058B783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5849D8-24B2-406D-B8DB-ADDA53EA76C4}" type="pres">
      <dgm:prSet presAssocID="{74D09A35-6FA2-47C2-BCB7-F5B40A32EE60}" presName="linNode" presStyleCnt="0"/>
      <dgm:spPr/>
    </dgm:pt>
    <dgm:pt modelId="{B9753264-9287-4CB2-945E-BDBFE6D12AF7}" type="pres">
      <dgm:prSet presAssocID="{74D09A35-6FA2-47C2-BCB7-F5B40A32EE60}" presName="parentShp" presStyleLbl="node1" presStyleIdx="0" presStyleCnt="5" custScaleX="33254" custLinFactNeighborX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F69BB-AFD2-4EAB-9B04-2A931932A86E}" type="pres">
      <dgm:prSet presAssocID="{74D09A35-6FA2-47C2-BCB7-F5B40A32EE6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7E9A-0272-4E80-8E19-67C46DA5B223}" type="pres">
      <dgm:prSet presAssocID="{0A143321-2552-45B8-B060-9356EDEC6E45}" presName="spacing" presStyleCnt="0"/>
      <dgm:spPr/>
    </dgm:pt>
    <dgm:pt modelId="{5B3C0591-B8DD-4191-8A63-7680ABF37323}" type="pres">
      <dgm:prSet presAssocID="{0E210BE9-441C-4422-8075-747A76095E35}" presName="linNode" presStyleCnt="0"/>
      <dgm:spPr/>
    </dgm:pt>
    <dgm:pt modelId="{B3994DB5-A034-4C65-AF89-361615D8CD8D}" type="pres">
      <dgm:prSet presAssocID="{0E210BE9-441C-4422-8075-747A76095E35}" presName="parentShp" presStyleLbl="node1" presStyleIdx="1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201DD-57E5-44DD-87B6-5D70FAA38BEE}" type="pres">
      <dgm:prSet presAssocID="{0E210BE9-441C-4422-8075-747A76095E3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85B2B-C244-4DE1-83BB-15BC8AC93044}" type="pres">
      <dgm:prSet presAssocID="{A3F59CB1-CD45-434E-B54C-E259AB986ECB}" presName="spacing" presStyleCnt="0"/>
      <dgm:spPr/>
    </dgm:pt>
    <dgm:pt modelId="{2541AA6E-EE47-4D3D-9415-4DC3BA019E30}" type="pres">
      <dgm:prSet presAssocID="{91E8EA08-7593-48B7-9420-39BD8D34A9C4}" presName="linNode" presStyleCnt="0"/>
      <dgm:spPr/>
    </dgm:pt>
    <dgm:pt modelId="{ED4834AC-C10C-437A-961C-8A4846857013}" type="pres">
      <dgm:prSet presAssocID="{91E8EA08-7593-48B7-9420-39BD8D34A9C4}" presName="parentShp" presStyleLbl="node1" presStyleIdx="2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E806-A9BE-4213-A4B3-4B244B26E26F}" type="pres">
      <dgm:prSet presAssocID="{91E8EA08-7593-48B7-9420-39BD8D34A9C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212C-EBA9-4204-A9C2-0B18668A2447}" type="pres">
      <dgm:prSet presAssocID="{E938BBBF-3DB2-4A71-9415-B364C1EBE4E8}" presName="spacing" presStyleCnt="0"/>
      <dgm:spPr/>
    </dgm:pt>
    <dgm:pt modelId="{AF0157C6-AA30-41C4-9FB0-48412BC16587}" type="pres">
      <dgm:prSet presAssocID="{42F17299-9492-4AC7-9C3F-B88C8A12A6A5}" presName="linNode" presStyleCnt="0"/>
      <dgm:spPr/>
    </dgm:pt>
    <dgm:pt modelId="{771C885C-F318-4F23-9D31-7C54EC9E64E8}" type="pres">
      <dgm:prSet presAssocID="{42F17299-9492-4AC7-9C3F-B88C8A12A6A5}" presName="parentShp" presStyleLbl="node1" presStyleIdx="3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551D-03C6-4EA4-B9A0-C4B7056A8642}" type="pres">
      <dgm:prSet presAssocID="{42F17299-9492-4AC7-9C3F-B88C8A12A6A5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2A0A-36D6-4044-8158-89ECB010F006}" type="pres">
      <dgm:prSet presAssocID="{6655176F-DDAD-4517-A14C-7C335BE12BDB}" presName="spacing" presStyleCnt="0"/>
      <dgm:spPr/>
    </dgm:pt>
    <dgm:pt modelId="{C5044F77-E270-4A81-8406-C19AFC17B336}" type="pres">
      <dgm:prSet presAssocID="{16BBC585-6EA5-404A-9DB3-B4E8A1CB2667}" presName="linNode" presStyleCnt="0"/>
      <dgm:spPr/>
    </dgm:pt>
    <dgm:pt modelId="{400343C1-644C-42AB-88D6-A4C9E9A13049}" type="pres">
      <dgm:prSet presAssocID="{16BBC585-6EA5-404A-9DB3-B4E8A1CB2667}" presName="parentShp" presStyleLbl="node1" presStyleIdx="4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08ED1-824E-4303-987E-67BDE2D685C3}" type="pres">
      <dgm:prSet presAssocID="{16BBC585-6EA5-404A-9DB3-B4E8A1CB2667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68247-A9EA-41D4-9FA9-A6FDE232D3F2}" srcId="{0E210BE9-441C-4422-8075-747A76095E35}" destId="{B7B93794-6F3B-4F67-8962-BE1607745C10}" srcOrd="1" destOrd="0" parTransId="{11914F35-8A3E-4304-B56D-9F756CB77EEE}" sibTransId="{E309C95D-80D5-4DE8-A21E-3CA759C6D221}"/>
    <dgm:cxn modelId="{40D525A5-ABB3-4796-8D39-254AB794CBD7}" type="presOf" srcId="{7E2B8837-A443-45BA-BABF-9E7C65422AEF}" destId="{068CE806-A9BE-4213-A4B3-4B244B26E26F}" srcOrd="0" destOrd="1" presId="urn:microsoft.com/office/officeart/2005/8/layout/vList6"/>
    <dgm:cxn modelId="{2C40EBDE-3083-440C-B454-028C1C503957}" srcId="{42F17299-9492-4AC7-9C3F-B88C8A12A6A5}" destId="{81F59F86-9AC3-44BF-982D-C4EF7DD98DC2}" srcOrd="0" destOrd="0" parTransId="{3F756A72-C479-4959-931F-43B8BDA7694E}" sibTransId="{E5175AC1-028D-43C8-B819-FF6FDFDFB3E5}"/>
    <dgm:cxn modelId="{3F86E0EC-B16A-46E2-A468-3A6B2F30682E}" srcId="{16BBC585-6EA5-404A-9DB3-B4E8A1CB2667}" destId="{73922FA6-54DC-4D78-9D9E-C583D8AECD8E}" srcOrd="1" destOrd="0" parTransId="{C7BA0FFE-1862-43EB-B926-B5F636458DC6}" sibTransId="{02F9E61F-BFDF-4292-A762-57820BF54D11}"/>
    <dgm:cxn modelId="{79D887F0-A10F-4523-88EF-F1C3ABE7FDB9}" type="presOf" srcId="{42F17299-9492-4AC7-9C3F-B88C8A12A6A5}" destId="{771C885C-F318-4F23-9D31-7C54EC9E64E8}" srcOrd="0" destOrd="0" presId="urn:microsoft.com/office/officeart/2005/8/layout/vList6"/>
    <dgm:cxn modelId="{9D26876B-B4A5-44DE-B0CB-4C8012171861}" type="presOf" srcId="{73922FA6-54DC-4D78-9D9E-C583D8AECD8E}" destId="{C3108ED1-824E-4303-987E-67BDE2D685C3}" srcOrd="0" destOrd="1" presId="urn:microsoft.com/office/officeart/2005/8/layout/vList6"/>
    <dgm:cxn modelId="{65245B47-4C98-4A86-B06D-3C1B79A0E6BF}" srcId="{16BBC585-6EA5-404A-9DB3-B4E8A1CB2667}" destId="{C98FB31F-D182-4646-832A-4CC1BBFB409A}" srcOrd="0" destOrd="0" parTransId="{39C04BD2-C8E1-401D-A3C2-CADA563AC4EA}" sibTransId="{5FE15949-4885-470E-A6C1-05363AC42E52}"/>
    <dgm:cxn modelId="{8A751EEC-A6FC-4177-9B80-001A8C950511}" srcId="{FA41D429-23FD-4339-AE4F-47F058B7832F}" destId="{74D09A35-6FA2-47C2-BCB7-F5B40A32EE60}" srcOrd="0" destOrd="0" parTransId="{D39C5D9A-B4EE-4005-9C4E-93995B48CDA5}" sibTransId="{0A143321-2552-45B8-B060-9356EDEC6E45}"/>
    <dgm:cxn modelId="{E3A42AA8-F665-444C-9F58-C580226AF55D}" srcId="{42F17299-9492-4AC7-9C3F-B88C8A12A6A5}" destId="{B9FE8C79-3FC1-46E3-8B4F-58D991121E92}" srcOrd="1" destOrd="0" parTransId="{C2E2424E-3A6D-4DEF-B035-D641E25517A1}" sibTransId="{DCD45F88-F038-4B07-B330-04DC0BFC0335}"/>
    <dgm:cxn modelId="{02D35CCE-7F7D-4078-A9C1-18502D1671FE}" type="presOf" srcId="{3E14C32F-FA85-475A-88BB-13073F3340C2}" destId="{068CE806-A9BE-4213-A4B3-4B244B26E26F}" srcOrd="0" destOrd="2" presId="urn:microsoft.com/office/officeart/2005/8/layout/vList6"/>
    <dgm:cxn modelId="{6C3C681F-7075-48E2-90AD-55DE3D36CF75}" type="presOf" srcId="{447493B0-82A0-4260-98C4-D5F7274A785D}" destId="{068CE806-A9BE-4213-A4B3-4B244B26E26F}" srcOrd="0" destOrd="0" presId="urn:microsoft.com/office/officeart/2005/8/layout/vList6"/>
    <dgm:cxn modelId="{0060C3DC-8B66-43EE-9F3A-F9BACC9BFF0D}" type="presOf" srcId="{0F7F85DA-2DF3-4637-82BD-54CA995128A2}" destId="{476F69BB-AFD2-4EAB-9B04-2A931932A86E}" srcOrd="0" destOrd="1" presId="urn:microsoft.com/office/officeart/2005/8/layout/vList6"/>
    <dgm:cxn modelId="{23D88856-685A-4D0C-91E0-163D5AE31DAA}" srcId="{16BBC585-6EA5-404A-9DB3-B4E8A1CB2667}" destId="{5211AAAF-0EA8-456C-8FBF-A09698589E79}" srcOrd="2" destOrd="0" parTransId="{EB741657-668C-4DE8-91A3-EFB71BCBF1DC}" sibTransId="{CBFE0D91-6C5F-499D-970A-C71D5A2D36BA}"/>
    <dgm:cxn modelId="{7D795D36-3BE3-4589-BBF2-2F20FB86C731}" type="presOf" srcId="{74D09A35-6FA2-47C2-BCB7-F5B40A32EE60}" destId="{B9753264-9287-4CB2-945E-BDBFE6D12AF7}" srcOrd="0" destOrd="0" presId="urn:microsoft.com/office/officeart/2005/8/layout/vList6"/>
    <dgm:cxn modelId="{FB86259D-FD96-454F-AB36-3CCD1D509E50}" type="presOf" srcId="{84B60317-5258-4B01-8E4B-6148CD570525}" destId="{476F69BB-AFD2-4EAB-9B04-2A931932A86E}" srcOrd="0" destOrd="0" presId="urn:microsoft.com/office/officeart/2005/8/layout/vList6"/>
    <dgm:cxn modelId="{3EB4922F-321C-45CC-AD87-64FAE7BFB1CA}" type="presOf" srcId="{91E8EA08-7593-48B7-9420-39BD8D34A9C4}" destId="{ED4834AC-C10C-437A-961C-8A4846857013}" srcOrd="0" destOrd="0" presId="urn:microsoft.com/office/officeart/2005/8/layout/vList6"/>
    <dgm:cxn modelId="{81D3728E-496B-4DFF-8B8A-2CD3DDBAA820}" srcId="{FA41D429-23FD-4339-AE4F-47F058B7832F}" destId="{91E8EA08-7593-48B7-9420-39BD8D34A9C4}" srcOrd="2" destOrd="0" parTransId="{AF2146DF-5F45-406E-A3EC-22F62A538961}" sibTransId="{E938BBBF-3DB2-4A71-9415-B364C1EBE4E8}"/>
    <dgm:cxn modelId="{056EED08-7921-42FD-9749-EDE610D69859}" srcId="{FA41D429-23FD-4339-AE4F-47F058B7832F}" destId="{16BBC585-6EA5-404A-9DB3-B4E8A1CB2667}" srcOrd="4" destOrd="0" parTransId="{2A3EE68D-3767-4580-BFE7-7DD8ED0A5043}" sibTransId="{CCED5477-79A4-41EC-9B51-70AEB23B3D5D}"/>
    <dgm:cxn modelId="{7B5DA5D9-2BBF-46CB-ABE1-D9C0A9312542}" srcId="{FA41D429-23FD-4339-AE4F-47F058B7832F}" destId="{0E210BE9-441C-4422-8075-747A76095E35}" srcOrd="1" destOrd="0" parTransId="{97BCC364-FA2C-4CBB-A2FD-4EE0B9361479}" sibTransId="{A3F59CB1-CD45-434E-B54C-E259AB986ECB}"/>
    <dgm:cxn modelId="{82889292-BECB-4FAF-8B02-66E8C3088ADE}" type="presOf" srcId="{B7B93794-6F3B-4F67-8962-BE1607745C10}" destId="{FEC201DD-57E5-44DD-87B6-5D70FAA38BEE}" srcOrd="0" destOrd="1" presId="urn:microsoft.com/office/officeart/2005/8/layout/vList6"/>
    <dgm:cxn modelId="{A74A67B1-3E9F-4FB7-AA38-38E01999B265}" srcId="{42F17299-9492-4AC7-9C3F-B88C8A12A6A5}" destId="{C1018EEE-80D8-4002-A5D4-A5D669330E3A}" srcOrd="2" destOrd="0" parTransId="{B69EBD75-C588-4E36-B8CB-B642624C5052}" sibTransId="{17F918CA-8012-4090-98BA-49EC6D137960}"/>
    <dgm:cxn modelId="{C3838CCC-F731-4A82-8388-89A2003D0331}" type="presOf" srcId="{16BBC585-6EA5-404A-9DB3-B4E8A1CB2667}" destId="{400343C1-644C-42AB-88D6-A4C9E9A13049}" srcOrd="0" destOrd="0" presId="urn:microsoft.com/office/officeart/2005/8/layout/vList6"/>
    <dgm:cxn modelId="{558921A5-9B38-453F-8EAE-1731EC898504}" type="presOf" srcId="{C1018EEE-80D8-4002-A5D4-A5D669330E3A}" destId="{36F7551D-03C6-4EA4-B9A0-C4B7056A8642}" srcOrd="0" destOrd="2" presId="urn:microsoft.com/office/officeart/2005/8/layout/vList6"/>
    <dgm:cxn modelId="{DE2FC30A-B74D-4727-A467-5C1A16B99AE2}" srcId="{74D09A35-6FA2-47C2-BCB7-F5B40A32EE60}" destId="{84B60317-5258-4B01-8E4B-6148CD570525}" srcOrd="0" destOrd="0" parTransId="{D6DC2794-EC81-440F-B9C1-4F7B156704CF}" sibTransId="{713DE268-0CFE-42CD-924C-EC39FBD82854}"/>
    <dgm:cxn modelId="{AF5C52DB-C086-4DBC-9695-D8293566FD89}" type="presOf" srcId="{F2B7BCAA-43FB-42B2-9605-53C7E4581CE3}" destId="{476F69BB-AFD2-4EAB-9B04-2A931932A86E}" srcOrd="0" destOrd="2" presId="urn:microsoft.com/office/officeart/2005/8/layout/vList6"/>
    <dgm:cxn modelId="{4EAD7FC1-472C-41F4-801F-7A13146B3383}" type="presOf" srcId="{81F59F86-9AC3-44BF-982D-C4EF7DD98DC2}" destId="{36F7551D-03C6-4EA4-B9A0-C4B7056A8642}" srcOrd="0" destOrd="0" presId="urn:microsoft.com/office/officeart/2005/8/layout/vList6"/>
    <dgm:cxn modelId="{B3EE048C-55AE-415B-95FE-90CF5D53767C}" type="presOf" srcId="{0D7D1517-97F6-4286-A0C2-2D506D29F989}" destId="{FEC201DD-57E5-44DD-87B6-5D70FAA38BEE}" srcOrd="0" destOrd="0" presId="urn:microsoft.com/office/officeart/2005/8/layout/vList6"/>
    <dgm:cxn modelId="{0DEE7A09-79CC-4690-91A8-4D9160C421C5}" srcId="{74D09A35-6FA2-47C2-BCB7-F5B40A32EE60}" destId="{0F7F85DA-2DF3-4637-82BD-54CA995128A2}" srcOrd="1" destOrd="0" parTransId="{601C1BA6-8F1C-47F0-B348-F9D98D072434}" sibTransId="{83B2D61E-A0B8-4FA5-8BCB-D5A478D37778}"/>
    <dgm:cxn modelId="{C1774630-F4AB-4869-80E5-BF06F48DC9AF}" srcId="{FA41D429-23FD-4339-AE4F-47F058B7832F}" destId="{42F17299-9492-4AC7-9C3F-B88C8A12A6A5}" srcOrd="3" destOrd="0" parTransId="{AC60A225-D88A-4F14-AF6E-DD2066D1A2D6}" sibTransId="{6655176F-DDAD-4517-A14C-7C335BE12BDB}"/>
    <dgm:cxn modelId="{DFC75A30-8008-481D-909C-D43CA0AB8572}" srcId="{91E8EA08-7593-48B7-9420-39BD8D34A9C4}" destId="{447493B0-82A0-4260-98C4-D5F7274A785D}" srcOrd="0" destOrd="0" parTransId="{B1574D20-F19E-42FC-BF3A-33783B2F0E55}" sibTransId="{C64BC74E-319F-44EB-8AEA-C1A823832732}"/>
    <dgm:cxn modelId="{D2BEDDA8-D0FA-45AC-B4D1-66911E1DEAA7}" srcId="{0E210BE9-441C-4422-8075-747A76095E35}" destId="{0D7D1517-97F6-4286-A0C2-2D506D29F989}" srcOrd="0" destOrd="0" parTransId="{6BBB845B-F321-4B51-B4DF-58FBD23B4495}" sibTransId="{4F23C9ED-41FF-442A-87BF-81F2731847DC}"/>
    <dgm:cxn modelId="{F3DE27EB-85D9-44E0-B37E-B7D84490D29C}" srcId="{74D09A35-6FA2-47C2-BCB7-F5B40A32EE60}" destId="{F2B7BCAA-43FB-42B2-9605-53C7E4581CE3}" srcOrd="2" destOrd="0" parTransId="{6A655365-1464-4389-AFF2-272D00A30538}" sibTransId="{72CA05FF-3577-400A-8AB7-BB24386691DD}"/>
    <dgm:cxn modelId="{1BDED98B-F3BE-4C7F-AF99-D60A675406BC}" type="presOf" srcId="{FA41D429-23FD-4339-AE4F-47F058B7832F}" destId="{7D24B0C2-A82B-4C3C-8E28-A72B029326D4}" srcOrd="0" destOrd="0" presId="urn:microsoft.com/office/officeart/2005/8/layout/vList6"/>
    <dgm:cxn modelId="{8A23AFBB-7F19-4E33-BF8F-6F26D839FE0D}" srcId="{91E8EA08-7593-48B7-9420-39BD8D34A9C4}" destId="{7E2B8837-A443-45BA-BABF-9E7C65422AEF}" srcOrd="1" destOrd="0" parTransId="{BD2B3541-F67D-4D13-9509-9C70F34F7EF1}" sibTransId="{A8E8A1D7-EAAA-4ED9-921A-09EF6628ABD7}"/>
    <dgm:cxn modelId="{7102CB24-2E3A-4692-B436-770D1A7E594B}" type="presOf" srcId="{0E210BE9-441C-4422-8075-747A76095E35}" destId="{B3994DB5-A034-4C65-AF89-361615D8CD8D}" srcOrd="0" destOrd="0" presId="urn:microsoft.com/office/officeart/2005/8/layout/vList6"/>
    <dgm:cxn modelId="{EEAF4512-5378-4D62-AA6D-3C3FE6CEBF21}" srcId="{91E8EA08-7593-48B7-9420-39BD8D34A9C4}" destId="{3E14C32F-FA85-475A-88BB-13073F3340C2}" srcOrd="2" destOrd="0" parTransId="{C560A54D-5460-4FD9-931B-BDE0888FFE3C}" sibTransId="{F5F5ED88-F3DB-4269-8DE4-CCA35DC34372}"/>
    <dgm:cxn modelId="{8F76F5C0-EF15-49E9-9AB5-39ED0809418B}" type="presOf" srcId="{B9FE8C79-3FC1-46E3-8B4F-58D991121E92}" destId="{36F7551D-03C6-4EA4-B9A0-C4B7056A8642}" srcOrd="0" destOrd="1" presId="urn:microsoft.com/office/officeart/2005/8/layout/vList6"/>
    <dgm:cxn modelId="{0908F159-9AB4-4329-A5C1-84BD0131A241}" type="presOf" srcId="{C98FB31F-D182-4646-832A-4CC1BBFB409A}" destId="{C3108ED1-824E-4303-987E-67BDE2D685C3}" srcOrd="0" destOrd="0" presId="urn:microsoft.com/office/officeart/2005/8/layout/vList6"/>
    <dgm:cxn modelId="{740BE3A1-9F01-4D19-A989-104C5B021E10}" type="presOf" srcId="{5211AAAF-0EA8-456C-8FBF-A09698589E79}" destId="{C3108ED1-824E-4303-987E-67BDE2D685C3}" srcOrd="0" destOrd="2" presId="urn:microsoft.com/office/officeart/2005/8/layout/vList6"/>
    <dgm:cxn modelId="{C08CC67C-F3F8-4FCE-9A27-7E0689789AB9}" type="presParOf" srcId="{7D24B0C2-A82B-4C3C-8E28-A72B029326D4}" destId="{375849D8-24B2-406D-B8DB-ADDA53EA76C4}" srcOrd="0" destOrd="0" presId="urn:microsoft.com/office/officeart/2005/8/layout/vList6"/>
    <dgm:cxn modelId="{844667FD-B558-40DC-8318-DB2F85131B49}" type="presParOf" srcId="{375849D8-24B2-406D-B8DB-ADDA53EA76C4}" destId="{B9753264-9287-4CB2-945E-BDBFE6D12AF7}" srcOrd="0" destOrd="0" presId="urn:microsoft.com/office/officeart/2005/8/layout/vList6"/>
    <dgm:cxn modelId="{8E978DF1-DAB6-4F38-AC9C-97895EABA9E5}" type="presParOf" srcId="{375849D8-24B2-406D-B8DB-ADDA53EA76C4}" destId="{476F69BB-AFD2-4EAB-9B04-2A931932A86E}" srcOrd="1" destOrd="0" presId="urn:microsoft.com/office/officeart/2005/8/layout/vList6"/>
    <dgm:cxn modelId="{BE85F8D1-4266-4505-8492-6850A09AE26A}" type="presParOf" srcId="{7D24B0C2-A82B-4C3C-8E28-A72B029326D4}" destId="{394A7E9A-0272-4E80-8E19-67C46DA5B223}" srcOrd="1" destOrd="0" presId="urn:microsoft.com/office/officeart/2005/8/layout/vList6"/>
    <dgm:cxn modelId="{B4BDE788-258F-4311-9F6A-C44DCAF5E973}" type="presParOf" srcId="{7D24B0C2-A82B-4C3C-8E28-A72B029326D4}" destId="{5B3C0591-B8DD-4191-8A63-7680ABF37323}" srcOrd="2" destOrd="0" presId="urn:microsoft.com/office/officeart/2005/8/layout/vList6"/>
    <dgm:cxn modelId="{07D9AF54-E3A3-44DF-8411-B9475ABB537B}" type="presParOf" srcId="{5B3C0591-B8DD-4191-8A63-7680ABF37323}" destId="{B3994DB5-A034-4C65-AF89-361615D8CD8D}" srcOrd="0" destOrd="0" presId="urn:microsoft.com/office/officeart/2005/8/layout/vList6"/>
    <dgm:cxn modelId="{A5E63C37-5492-4187-A90E-45E898CD7508}" type="presParOf" srcId="{5B3C0591-B8DD-4191-8A63-7680ABF37323}" destId="{FEC201DD-57E5-44DD-87B6-5D70FAA38BEE}" srcOrd="1" destOrd="0" presId="urn:microsoft.com/office/officeart/2005/8/layout/vList6"/>
    <dgm:cxn modelId="{1A462D97-84A1-49B2-BB5B-D63A00A6BD43}" type="presParOf" srcId="{7D24B0C2-A82B-4C3C-8E28-A72B029326D4}" destId="{2EE85B2B-C244-4DE1-83BB-15BC8AC93044}" srcOrd="3" destOrd="0" presId="urn:microsoft.com/office/officeart/2005/8/layout/vList6"/>
    <dgm:cxn modelId="{C179778C-CD41-4880-B72E-6A65EC7CE143}" type="presParOf" srcId="{7D24B0C2-A82B-4C3C-8E28-A72B029326D4}" destId="{2541AA6E-EE47-4D3D-9415-4DC3BA019E30}" srcOrd="4" destOrd="0" presId="urn:microsoft.com/office/officeart/2005/8/layout/vList6"/>
    <dgm:cxn modelId="{6E1C746D-AB42-467A-9CCB-A093B19414B8}" type="presParOf" srcId="{2541AA6E-EE47-4D3D-9415-4DC3BA019E30}" destId="{ED4834AC-C10C-437A-961C-8A4846857013}" srcOrd="0" destOrd="0" presId="urn:microsoft.com/office/officeart/2005/8/layout/vList6"/>
    <dgm:cxn modelId="{E815AA05-5BA8-4E91-A2B6-B4B26B0A543B}" type="presParOf" srcId="{2541AA6E-EE47-4D3D-9415-4DC3BA019E30}" destId="{068CE806-A9BE-4213-A4B3-4B244B26E26F}" srcOrd="1" destOrd="0" presId="urn:microsoft.com/office/officeart/2005/8/layout/vList6"/>
    <dgm:cxn modelId="{7B6075B5-DC8F-4293-8560-DD875EDF3F51}" type="presParOf" srcId="{7D24B0C2-A82B-4C3C-8E28-A72B029326D4}" destId="{41D5212C-EBA9-4204-A9C2-0B18668A2447}" srcOrd="5" destOrd="0" presId="urn:microsoft.com/office/officeart/2005/8/layout/vList6"/>
    <dgm:cxn modelId="{112D31A2-4870-4346-BAFC-93C212EF5368}" type="presParOf" srcId="{7D24B0C2-A82B-4C3C-8E28-A72B029326D4}" destId="{AF0157C6-AA30-41C4-9FB0-48412BC16587}" srcOrd="6" destOrd="0" presId="urn:microsoft.com/office/officeart/2005/8/layout/vList6"/>
    <dgm:cxn modelId="{C5946372-E3AC-4129-ACC4-2508F157AE61}" type="presParOf" srcId="{AF0157C6-AA30-41C4-9FB0-48412BC16587}" destId="{771C885C-F318-4F23-9D31-7C54EC9E64E8}" srcOrd="0" destOrd="0" presId="urn:microsoft.com/office/officeart/2005/8/layout/vList6"/>
    <dgm:cxn modelId="{54D65803-A6B9-4C81-BDCF-076AA7D2B78C}" type="presParOf" srcId="{AF0157C6-AA30-41C4-9FB0-48412BC16587}" destId="{36F7551D-03C6-4EA4-B9A0-C4B7056A8642}" srcOrd="1" destOrd="0" presId="urn:microsoft.com/office/officeart/2005/8/layout/vList6"/>
    <dgm:cxn modelId="{40EB92BF-5095-40CA-B7D1-B4C5DBC39AAA}" type="presParOf" srcId="{7D24B0C2-A82B-4C3C-8E28-A72B029326D4}" destId="{E5B22A0A-36D6-4044-8158-89ECB010F006}" srcOrd="7" destOrd="0" presId="urn:microsoft.com/office/officeart/2005/8/layout/vList6"/>
    <dgm:cxn modelId="{06E5995C-0DD5-47F4-84B8-43EB162F6A8C}" type="presParOf" srcId="{7D24B0C2-A82B-4C3C-8E28-A72B029326D4}" destId="{C5044F77-E270-4A81-8406-C19AFC17B336}" srcOrd="8" destOrd="0" presId="urn:microsoft.com/office/officeart/2005/8/layout/vList6"/>
    <dgm:cxn modelId="{0B8634E7-4607-4959-A38C-FD50A15FC928}" type="presParOf" srcId="{C5044F77-E270-4A81-8406-C19AFC17B336}" destId="{400343C1-644C-42AB-88D6-A4C9E9A13049}" srcOrd="0" destOrd="0" presId="urn:microsoft.com/office/officeart/2005/8/layout/vList6"/>
    <dgm:cxn modelId="{0D083256-C603-4D37-BBD0-E6FC684C02D1}" type="presParOf" srcId="{C5044F77-E270-4A81-8406-C19AFC17B336}" destId="{C3108ED1-824E-4303-987E-67BDE2D685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43DC2D-03ED-4AAF-93C4-B097EF3A26C5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0F2F6E8-0792-48C9-9127-263863D99DB2}">
      <dgm:prSet phldrT="[Текст]" custT="1"/>
      <dgm:spPr/>
      <dgm:t>
        <a:bodyPr/>
        <a:lstStyle/>
        <a:p>
          <a:r>
            <a:rPr lang="en-US" sz="1050" b="1" dirty="0" smtClean="0"/>
            <a:t>D</a:t>
          </a:r>
          <a:endParaRPr lang="ru-RU" sz="1050" b="1" dirty="0"/>
        </a:p>
      </dgm:t>
    </dgm:pt>
    <dgm:pt modelId="{A28152DA-CC8E-4111-8247-B1A539F38F9D}" type="par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63536C65-72A1-4090-ACCB-BB91DA0CACA7}" type="sib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A916912E-5EFD-4E42-8DB0-0FBF4F314AF6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en-US" sz="1050" b="1" dirty="0" smtClean="0"/>
            <a:t>C</a:t>
          </a:r>
          <a:endParaRPr lang="ru-RU" sz="1050" b="1" dirty="0"/>
        </a:p>
      </dgm:t>
    </dgm:pt>
    <dgm:pt modelId="{09A30701-9566-4874-A671-64E541DFD788}" type="par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8D82F971-906A-4C68-91C6-4E35808E0184}" type="sib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DC9E0ABB-9F3A-446D-8470-77B0C93A3B6E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en-US" sz="1050" b="1" dirty="0" smtClean="0"/>
            <a:t>B</a:t>
          </a:r>
          <a:endParaRPr lang="ru-RU" sz="1050" b="1" dirty="0"/>
        </a:p>
      </dgm:t>
    </dgm:pt>
    <dgm:pt modelId="{6F9D48EF-ECDB-45D7-A5E0-B9635556A2C5}" type="par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1C9C150D-AE41-43AC-95DF-AACA7C756E68}" type="sib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B2480DD2-E0FB-4F70-BEB3-6FB354DEC61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en-US" sz="1050" b="1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dirty="0">
            <a:solidFill>
              <a:schemeClr val="accent1">
                <a:lumMod val="50000"/>
              </a:schemeClr>
            </a:solidFill>
          </a:endParaRPr>
        </a:p>
      </dgm:t>
    </dgm:pt>
    <dgm:pt modelId="{2A346E6D-A4E9-467F-B8A2-F40F7B1C0FE5}" type="par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8CAC605D-BF92-426C-BBC4-DB55B91E5F62}" type="sib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0ED74AA7-EBB4-4714-827C-71F88CFA6A4A}" type="pres">
      <dgm:prSet presAssocID="{6343DC2D-03ED-4AAF-93C4-B097EF3A26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7C97F-CF29-42E9-B9A0-D002875DA359}" type="pres">
      <dgm:prSet presAssocID="{6343DC2D-03ED-4AAF-93C4-B097EF3A26C5}" presName="comp1" presStyleCnt="0"/>
      <dgm:spPr/>
    </dgm:pt>
    <dgm:pt modelId="{896BF641-4C9B-4E8E-B7C2-52D5B45306A6}" type="pres">
      <dgm:prSet presAssocID="{6343DC2D-03ED-4AAF-93C4-B097EF3A26C5}" presName="circle1" presStyleLbl="node1" presStyleIdx="0" presStyleCnt="4"/>
      <dgm:spPr/>
      <dgm:t>
        <a:bodyPr/>
        <a:lstStyle/>
        <a:p>
          <a:endParaRPr lang="ru-RU"/>
        </a:p>
      </dgm:t>
    </dgm:pt>
    <dgm:pt modelId="{5ECD69D2-6B97-4C58-A633-099E8307281E}" type="pres">
      <dgm:prSet presAssocID="{6343DC2D-03ED-4AAF-93C4-B097EF3A26C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D8C59-54BF-48FD-AF9C-22FAFB29E739}" type="pres">
      <dgm:prSet presAssocID="{6343DC2D-03ED-4AAF-93C4-B097EF3A26C5}" presName="comp2" presStyleCnt="0"/>
      <dgm:spPr/>
    </dgm:pt>
    <dgm:pt modelId="{66D45F1D-51B9-4094-9172-2158AB15C481}" type="pres">
      <dgm:prSet presAssocID="{6343DC2D-03ED-4AAF-93C4-B097EF3A26C5}" presName="circle2" presStyleLbl="node1" presStyleIdx="1" presStyleCnt="4"/>
      <dgm:spPr/>
      <dgm:t>
        <a:bodyPr/>
        <a:lstStyle/>
        <a:p>
          <a:endParaRPr lang="ru-RU"/>
        </a:p>
      </dgm:t>
    </dgm:pt>
    <dgm:pt modelId="{4E0ED06E-ED87-41E5-B048-C09F1A8853E0}" type="pres">
      <dgm:prSet presAssocID="{6343DC2D-03ED-4AAF-93C4-B097EF3A26C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D28FA-5606-45D4-961F-31284F6E7453}" type="pres">
      <dgm:prSet presAssocID="{6343DC2D-03ED-4AAF-93C4-B097EF3A26C5}" presName="comp3" presStyleCnt="0"/>
      <dgm:spPr/>
    </dgm:pt>
    <dgm:pt modelId="{29A590B7-EF27-43A9-95D3-44219B90A574}" type="pres">
      <dgm:prSet presAssocID="{6343DC2D-03ED-4AAF-93C4-B097EF3A26C5}" presName="circle3" presStyleLbl="node1" presStyleIdx="2" presStyleCnt="4"/>
      <dgm:spPr/>
      <dgm:t>
        <a:bodyPr/>
        <a:lstStyle/>
        <a:p>
          <a:endParaRPr lang="ru-RU"/>
        </a:p>
      </dgm:t>
    </dgm:pt>
    <dgm:pt modelId="{985804E3-8F67-459F-B528-CB645819FD9A}" type="pres">
      <dgm:prSet presAssocID="{6343DC2D-03ED-4AAF-93C4-B097EF3A26C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ABD04-C6BC-42DA-A72C-E65C407AA48F}" type="pres">
      <dgm:prSet presAssocID="{6343DC2D-03ED-4AAF-93C4-B097EF3A26C5}" presName="comp4" presStyleCnt="0"/>
      <dgm:spPr/>
    </dgm:pt>
    <dgm:pt modelId="{B5FEDA96-617E-4268-B932-FC20790B393E}" type="pres">
      <dgm:prSet presAssocID="{6343DC2D-03ED-4AAF-93C4-B097EF3A26C5}" presName="circle4" presStyleLbl="node1" presStyleIdx="3" presStyleCnt="4"/>
      <dgm:spPr/>
      <dgm:t>
        <a:bodyPr/>
        <a:lstStyle/>
        <a:p>
          <a:endParaRPr lang="ru-RU"/>
        </a:p>
      </dgm:t>
    </dgm:pt>
    <dgm:pt modelId="{65CA083A-86CC-486E-B4C9-50FA54EA2D55}" type="pres">
      <dgm:prSet presAssocID="{6343DC2D-03ED-4AAF-93C4-B097EF3A26C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6A4CD-5257-40B5-A973-9EAB1C3B5229}" srcId="{6343DC2D-03ED-4AAF-93C4-B097EF3A26C5}" destId="{A916912E-5EFD-4E42-8DB0-0FBF4F314AF6}" srcOrd="1" destOrd="0" parTransId="{09A30701-9566-4874-A671-64E541DFD788}" sibTransId="{8D82F971-906A-4C68-91C6-4E35808E0184}"/>
    <dgm:cxn modelId="{AB0D2D57-BDC2-4699-A809-C0150E93D717}" type="presOf" srcId="{DC9E0ABB-9F3A-446D-8470-77B0C93A3B6E}" destId="{985804E3-8F67-459F-B528-CB645819FD9A}" srcOrd="1" destOrd="0" presId="urn:microsoft.com/office/officeart/2005/8/layout/venn2"/>
    <dgm:cxn modelId="{F1AC7824-435F-47C6-93ED-46E0F7735960}" type="presOf" srcId="{A916912E-5EFD-4E42-8DB0-0FBF4F314AF6}" destId="{66D45F1D-51B9-4094-9172-2158AB15C481}" srcOrd="0" destOrd="0" presId="urn:microsoft.com/office/officeart/2005/8/layout/venn2"/>
    <dgm:cxn modelId="{46EAFBBD-3846-4DED-BC35-5494EB1C899D}" srcId="{6343DC2D-03ED-4AAF-93C4-B097EF3A26C5}" destId="{B2480DD2-E0FB-4F70-BEB3-6FB354DEC612}" srcOrd="3" destOrd="0" parTransId="{2A346E6D-A4E9-467F-B8A2-F40F7B1C0FE5}" sibTransId="{8CAC605D-BF92-426C-BBC4-DB55B91E5F62}"/>
    <dgm:cxn modelId="{539B0E33-9C9D-4D75-9944-875703747266}" type="presOf" srcId="{60F2F6E8-0792-48C9-9127-263863D99DB2}" destId="{896BF641-4C9B-4E8E-B7C2-52D5B45306A6}" srcOrd="0" destOrd="0" presId="urn:microsoft.com/office/officeart/2005/8/layout/venn2"/>
    <dgm:cxn modelId="{30982D3C-86F6-4116-8CE4-431E37D45ADA}" type="presOf" srcId="{DC9E0ABB-9F3A-446D-8470-77B0C93A3B6E}" destId="{29A590B7-EF27-43A9-95D3-44219B90A574}" srcOrd="0" destOrd="0" presId="urn:microsoft.com/office/officeart/2005/8/layout/venn2"/>
    <dgm:cxn modelId="{0AB88C4E-52D5-404B-B47A-7B2CB90D76BF}" type="presOf" srcId="{60F2F6E8-0792-48C9-9127-263863D99DB2}" destId="{5ECD69D2-6B97-4C58-A633-099E8307281E}" srcOrd="1" destOrd="0" presId="urn:microsoft.com/office/officeart/2005/8/layout/venn2"/>
    <dgm:cxn modelId="{F8CC43D1-0329-46FA-A17F-E4DAD5C16556}" type="presOf" srcId="{A916912E-5EFD-4E42-8DB0-0FBF4F314AF6}" destId="{4E0ED06E-ED87-41E5-B048-C09F1A8853E0}" srcOrd="1" destOrd="0" presId="urn:microsoft.com/office/officeart/2005/8/layout/venn2"/>
    <dgm:cxn modelId="{653F8EB4-B1D2-43BD-AA82-14CE94C9D08F}" srcId="{6343DC2D-03ED-4AAF-93C4-B097EF3A26C5}" destId="{60F2F6E8-0792-48C9-9127-263863D99DB2}" srcOrd="0" destOrd="0" parTransId="{A28152DA-CC8E-4111-8247-B1A539F38F9D}" sibTransId="{63536C65-72A1-4090-ACCB-BB91DA0CACA7}"/>
    <dgm:cxn modelId="{BD9BBF90-CDF9-4157-8008-3FB5574E6349}" type="presOf" srcId="{6343DC2D-03ED-4AAF-93C4-B097EF3A26C5}" destId="{0ED74AA7-EBB4-4714-827C-71F88CFA6A4A}" srcOrd="0" destOrd="0" presId="urn:microsoft.com/office/officeart/2005/8/layout/venn2"/>
    <dgm:cxn modelId="{B95E15BE-5103-4E32-BFE3-850931B92CBC}" srcId="{6343DC2D-03ED-4AAF-93C4-B097EF3A26C5}" destId="{DC9E0ABB-9F3A-446D-8470-77B0C93A3B6E}" srcOrd="2" destOrd="0" parTransId="{6F9D48EF-ECDB-45D7-A5E0-B9635556A2C5}" sibTransId="{1C9C150D-AE41-43AC-95DF-AACA7C756E68}"/>
    <dgm:cxn modelId="{AEA16AB0-8AAC-465A-A523-DDE2EB530CA8}" type="presOf" srcId="{B2480DD2-E0FB-4F70-BEB3-6FB354DEC612}" destId="{B5FEDA96-617E-4268-B932-FC20790B393E}" srcOrd="0" destOrd="0" presId="urn:microsoft.com/office/officeart/2005/8/layout/venn2"/>
    <dgm:cxn modelId="{39C01F86-6FDE-4F9D-9C34-420867215E54}" type="presOf" srcId="{B2480DD2-E0FB-4F70-BEB3-6FB354DEC612}" destId="{65CA083A-86CC-486E-B4C9-50FA54EA2D55}" srcOrd="1" destOrd="0" presId="urn:microsoft.com/office/officeart/2005/8/layout/venn2"/>
    <dgm:cxn modelId="{8F946743-94CF-42A5-810D-8CB1015B5250}" type="presParOf" srcId="{0ED74AA7-EBB4-4714-827C-71F88CFA6A4A}" destId="{8B27C97F-CF29-42E9-B9A0-D002875DA359}" srcOrd="0" destOrd="0" presId="urn:microsoft.com/office/officeart/2005/8/layout/venn2"/>
    <dgm:cxn modelId="{B1CF0225-2187-4D28-B432-96E71E37966A}" type="presParOf" srcId="{8B27C97F-CF29-42E9-B9A0-D002875DA359}" destId="{896BF641-4C9B-4E8E-B7C2-52D5B45306A6}" srcOrd="0" destOrd="0" presId="urn:microsoft.com/office/officeart/2005/8/layout/venn2"/>
    <dgm:cxn modelId="{CD6CD0C1-325C-48D9-B643-5FDF0890A0E3}" type="presParOf" srcId="{8B27C97F-CF29-42E9-B9A0-D002875DA359}" destId="{5ECD69D2-6B97-4C58-A633-099E8307281E}" srcOrd="1" destOrd="0" presId="urn:microsoft.com/office/officeart/2005/8/layout/venn2"/>
    <dgm:cxn modelId="{4C2E813D-EF66-4EFF-929D-2DD44EECA0E0}" type="presParOf" srcId="{0ED74AA7-EBB4-4714-827C-71F88CFA6A4A}" destId="{B07D8C59-54BF-48FD-AF9C-22FAFB29E739}" srcOrd="1" destOrd="0" presId="urn:microsoft.com/office/officeart/2005/8/layout/venn2"/>
    <dgm:cxn modelId="{3EBBAE6E-B12E-4D28-BF09-6426AC621EA0}" type="presParOf" srcId="{B07D8C59-54BF-48FD-AF9C-22FAFB29E739}" destId="{66D45F1D-51B9-4094-9172-2158AB15C481}" srcOrd="0" destOrd="0" presId="urn:microsoft.com/office/officeart/2005/8/layout/venn2"/>
    <dgm:cxn modelId="{E4B8137F-52BF-44CD-80F3-A8E33D1F03A9}" type="presParOf" srcId="{B07D8C59-54BF-48FD-AF9C-22FAFB29E739}" destId="{4E0ED06E-ED87-41E5-B048-C09F1A8853E0}" srcOrd="1" destOrd="0" presId="urn:microsoft.com/office/officeart/2005/8/layout/venn2"/>
    <dgm:cxn modelId="{82B1C468-E191-4693-B9F4-5DEEFA2BB70D}" type="presParOf" srcId="{0ED74AA7-EBB4-4714-827C-71F88CFA6A4A}" destId="{453D28FA-5606-45D4-961F-31284F6E7453}" srcOrd="2" destOrd="0" presId="urn:microsoft.com/office/officeart/2005/8/layout/venn2"/>
    <dgm:cxn modelId="{65F48EC8-4CD4-4487-AA81-5421C1D1AE27}" type="presParOf" srcId="{453D28FA-5606-45D4-961F-31284F6E7453}" destId="{29A590B7-EF27-43A9-95D3-44219B90A574}" srcOrd="0" destOrd="0" presId="urn:microsoft.com/office/officeart/2005/8/layout/venn2"/>
    <dgm:cxn modelId="{5DFFD224-0F41-4640-BD98-2E7108D97D29}" type="presParOf" srcId="{453D28FA-5606-45D4-961F-31284F6E7453}" destId="{985804E3-8F67-459F-B528-CB645819FD9A}" srcOrd="1" destOrd="0" presId="urn:microsoft.com/office/officeart/2005/8/layout/venn2"/>
    <dgm:cxn modelId="{23A0986C-1112-4E09-98FF-4870421724A3}" type="presParOf" srcId="{0ED74AA7-EBB4-4714-827C-71F88CFA6A4A}" destId="{6F0ABD04-C6BC-42DA-A72C-E65C407AA48F}" srcOrd="3" destOrd="0" presId="urn:microsoft.com/office/officeart/2005/8/layout/venn2"/>
    <dgm:cxn modelId="{7FB759D0-41DA-4D3A-B26F-6046400B87E3}" type="presParOf" srcId="{6F0ABD04-C6BC-42DA-A72C-E65C407AA48F}" destId="{B5FEDA96-617E-4268-B932-FC20790B393E}" srcOrd="0" destOrd="0" presId="urn:microsoft.com/office/officeart/2005/8/layout/venn2"/>
    <dgm:cxn modelId="{A58284B3-B17F-4095-9B68-4176290D3780}" type="presParOf" srcId="{6F0ABD04-C6BC-42DA-A72C-E65C407AA48F}" destId="{65CA083A-86CC-486E-B4C9-50FA54EA2D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41D429-23FD-4339-AE4F-47F058B7832F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4D09A35-6FA2-47C2-BCB7-F5B40A32EE60}">
      <dgm:prSet phldrT="[Текст]" custT="1"/>
      <dgm:spPr>
        <a:solidFill>
          <a:srgbClr val="00B050">
            <a:alpha val="72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D39C5D9A-B4EE-4005-9C4E-93995B48CDA5}" type="parTrans" cxnId="{8A751EEC-A6FC-4177-9B80-001A8C950511}">
      <dgm:prSet/>
      <dgm:spPr/>
      <dgm:t>
        <a:bodyPr/>
        <a:lstStyle/>
        <a:p>
          <a:endParaRPr lang="ru-RU"/>
        </a:p>
      </dgm:t>
    </dgm:pt>
    <dgm:pt modelId="{0A143321-2552-45B8-B060-9356EDEC6E45}" type="sibTrans" cxnId="{8A751EEC-A6FC-4177-9B80-001A8C950511}">
      <dgm:prSet/>
      <dgm:spPr/>
      <dgm:t>
        <a:bodyPr/>
        <a:lstStyle/>
        <a:p>
          <a:endParaRPr lang="ru-RU"/>
        </a:p>
      </dgm:t>
    </dgm:pt>
    <dgm:pt modelId="{0F7F85DA-2DF3-4637-82BD-54CA995128A2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Выдающиеся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результаты – сложившиеся стратегические рутины эффективны и являются определяющими в поддержании долгосрочной конкурентоспособности предприятия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01C1BA6-8F1C-47F0-B348-F9D98D072434}" type="parTrans" cxnId="{0DEE7A09-79CC-4690-91A8-4D9160C421C5}">
      <dgm:prSet/>
      <dgm:spPr/>
      <dgm:t>
        <a:bodyPr/>
        <a:lstStyle/>
        <a:p>
          <a:endParaRPr lang="ru-RU"/>
        </a:p>
      </dgm:t>
    </dgm:pt>
    <dgm:pt modelId="{83B2D61E-A0B8-4FA5-8BCB-D5A478D37778}" type="sibTrans" cxnId="{0DEE7A09-79CC-4690-91A8-4D9160C421C5}">
      <dgm:prSet/>
      <dgm:spPr/>
      <dgm:t>
        <a:bodyPr/>
        <a:lstStyle/>
        <a:p>
          <a:endParaRPr lang="ru-RU"/>
        </a:p>
      </dgm:t>
    </dgm:pt>
    <dgm:pt modelId="{0E210BE9-441C-4422-8075-747A76095E35}">
      <dgm:prSet phldrT="[Текст]" custT="1"/>
      <dgm:spPr>
        <a:solidFill>
          <a:srgbClr val="FFFF99">
            <a:alpha val="8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97BCC364-FA2C-4CBB-A2FD-4EE0B9361479}" type="parTrans" cxnId="{7B5DA5D9-2BBF-46CB-ABE1-D9C0A9312542}">
      <dgm:prSet/>
      <dgm:spPr/>
      <dgm:t>
        <a:bodyPr/>
        <a:lstStyle/>
        <a:p>
          <a:endParaRPr lang="ru-RU"/>
        </a:p>
      </dgm:t>
    </dgm:pt>
    <dgm:pt modelId="{A3F59CB1-CD45-434E-B54C-E259AB986ECB}" type="sibTrans" cxnId="{7B5DA5D9-2BBF-46CB-ABE1-D9C0A9312542}">
      <dgm:prSet/>
      <dgm:spPr/>
      <dgm:t>
        <a:bodyPr/>
        <a:lstStyle/>
        <a:p>
          <a:endParaRPr lang="ru-RU"/>
        </a:p>
      </dgm:t>
    </dgm:pt>
    <dgm:pt modelId="{B7B93794-6F3B-4F67-8962-BE1607745C10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Стратегические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рутины в целом способствуют созданию качественных и адекватных реальности стратегий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1914F35-8A3E-4304-B56D-9F756CB77EEE}" type="parTrans" cxnId="{33268247-A9EA-41D4-9FA9-A6FDE232D3F2}">
      <dgm:prSet/>
      <dgm:spPr/>
      <dgm:t>
        <a:bodyPr/>
        <a:lstStyle/>
        <a:p>
          <a:endParaRPr lang="ru-RU"/>
        </a:p>
      </dgm:t>
    </dgm:pt>
    <dgm:pt modelId="{E309C95D-80D5-4DE8-A21E-3CA759C6D221}" type="sibTrans" cxnId="{33268247-A9EA-41D4-9FA9-A6FDE232D3F2}">
      <dgm:prSet/>
      <dgm:spPr/>
      <dgm:t>
        <a:bodyPr/>
        <a:lstStyle/>
        <a:p>
          <a:endParaRPr lang="ru-RU"/>
        </a:p>
      </dgm:t>
    </dgm:pt>
    <dgm:pt modelId="{91E8EA08-7593-48B7-9420-39BD8D34A9C4}">
      <dgm:prSet phldrT="[Текст]" custT="1"/>
      <dgm:spPr>
        <a:solidFill>
          <a:srgbClr val="FF9999">
            <a:alpha val="7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AF2146DF-5F45-406E-A3EC-22F62A538961}" type="parTrans" cxnId="{81D3728E-496B-4DFF-8B8A-2CD3DDBAA820}">
      <dgm:prSet/>
      <dgm:spPr/>
      <dgm:t>
        <a:bodyPr/>
        <a:lstStyle/>
        <a:p>
          <a:endParaRPr lang="ru-RU"/>
        </a:p>
      </dgm:t>
    </dgm:pt>
    <dgm:pt modelId="{E938BBBF-3DB2-4A71-9415-B364C1EBE4E8}" type="sibTrans" cxnId="{81D3728E-496B-4DFF-8B8A-2CD3DDBAA820}">
      <dgm:prSet/>
      <dgm:spPr/>
      <dgm:t>
        <a:bodyPr/>
        <a:lstStyle/>
        <a:p>
          <a:endParaRPr lang="ru-RU"/>
        </a:p>
      </dgm:t>
    </dgm:pt>
    <dgm:pt modelId="{16BBC585-6EA5-404A-9DB3-B4E8A1CB2667}">
      <dgm:prSet custT="1"/>
      <dgm:spPr/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2A3EE68D-3767-4580-BFE7-7DD8ED0A5043}" type="parTrans" cxnId="{056EED08-7921-42FD-9749-EDE610D69859}">
      <dgm:prSet/>
      <dgm:spPr/>
      <dgm:t>
        <a:bodyPr/>
        <a:lstStyle/>
        <a:p>
          <a:endParaRPr lang="ru-RU"/>
        </a:p>
      </dgm:t>
    </dgm:pt>
    <dgm:pt modelId="{CCED5477-79A4-41EC-9B51-70AEB23B3D5D}" type="sibTrans" cxnId="{056EED08-7921-42FD-9749-EDE610D69859}">
      <dgm:prSet/>
      <dgm:spPr/>
      <dgm:t>
        <a:bodyPr/>
        <a:lstStyle/>
        <a:p>
          <a:endParaRPr lang="ru-RU"/>
        </a:p>
      </dgm:t>
    </dgm:pt>
    <dgm:pt modelId="{42F17299-9492-4AC7-9C3F-B88C8A12A6A5}">
      <dgm:prSet custT="1"/>
      <dgm:spPr>
        <a:solidFill>
          <a:srgbClr val="FF5050">
            <a:alpha val="6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AC60A225-D88A-4F14-AF6E-DD2066D1A2D6}" type="parTrans" cxnId="{C1774630-F4AB-4869-80E5-BF06F48DC9AF}">
      <dgm:prSet/>
      <dgm:spPr/>
      <dgm:t>
        <a:bodyPr/>
        <a:lstStyle/>
        <a:p>
          <a:endParaRPr lang="ru-RU"/>
        </a:p>
      </dgm:t>
    </dgm:pt>
    <dgm:pt modelId="{6655176F-DDAD-4517-A14C-7C335BE12BDB}" type="sibTrans" cxnId="{C1774630-F4AB-4869-80E5-BF06F48DC9AF}">
      <dgm:prSet/>
      <dgm:spPr/>
      <dgm:t>
        <a:bodyPr/>
        <a:lstStyle/>
        <a:p>
          <a:endParaRPr lang="ru-RU"/>
        </a:p>
      </dgm:t>
    </dgm:pt>
    <dgm:pt modelId="{7E2B8837-A443-45BA-BABF-9E7C65422AEF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Стратегические рутины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не оказывают влияния на поддержание долгосрочной конкурентоспособности, являются формальными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D2B3541-F67D-4D13-9509-9C70F34F7EF1}" type="parTrans" cxnId="{8A23AFBB-7F19-4E33-BF8F-6F26D839FE0D}">
      <dgm:prSet/>
      <dgm:spPr/>
      <dgm:t>
        <a:bodyPr/>
        <a:lstStyle/>
        <a:p>
          <a:endParaRPr lang="ru-RU"/>
        </a:p>
      </dgm:t>
    </dgm:pt>
    <dgm:pt modelId="{A8E8A1D7-EAAA-4ED9-921A-09EF6628ABD7}" type="sibTrans" cxnId="{8A23AFBB-7F19-4E33-BF8F-6F26D839FE0D}">
      <dgm:prSet/>
      <dgm:spPr/>
      <dgm:t>
        <a:bodyPr/>
        <a:lstStyle/>
        <a:p>
          <a:endParaRPr lang="ru-RU"/>
        </a:p>
      </dgm:t>
    </dgm:pt>
    <dgm:pt modelId="{B9FE8C79-3FC1-46E3-8B4F-58D991121E9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Стратегические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процессы существуют в целом лишь на бумаге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2E2424E-3A6D-4DEF-B035-D641E25517A1}" type="parTrans" cxnId="{E3A42AA8-F665-444C-9F58-C580226AF55D}">
      <dgm:prSet/>
      <dgm:spPr/>
      <dgm:t>
        <a:bodyPr/>
        <a:lstStyle/>
        <a:p>
          <a:endParaRPr lang="ru-RU"/>
        </a:p>
      </dgm:t>
    </dgm:pt>
    <dgm:pt modelId="{DCD45F88-F038-4B07-B330-04DC0BFC0335}" type="sibTrans" cxnId="{E3A42AA8-F665-444C-9F58-C580226AF55D}">
      <dgm:prSet/>
      <dgm:spPr/>
      <dgm:t>
        <a:bodyPr/>
        <a:lstStyle/>
        <a:p>
          <a:endParaRPr lang="ru-RU"/>
        </a:p>
      </dgm:t>
    </dgm:pt>
    <dgm:pt modelId="{73922FA6-54DC-4D78-9D9E-C583D8AECD8E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Стратегические рутины не идентифицируются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7BA0FFE-1862-43EB-B926-B5F636458DC6}" type="parTrans" cxnId="{3F86E0EC-B16A-46E2-A468-3A6B2F30682E}">
      <dgm:prSet/>
      <dgm:spPr/>
      <dgm:t>
        <a:bodyPr/>
        <a:lstStyle/>
        <a:p>
          <a:endParaRPr lang="ru-RU"/>
        </a:p>
      </dgm:t>
    </dgm:pt>
    <dgm:pt modelId="{02F9E61F-BFDF-4292-A762-57820BF54D11}" type="sibTrans" cxnId="{3F86E0EC-B16A-46E2-A468-3A6B2F30682E}">
      <dgm:prSet/>
      <dgm:spPr/>
      <dgm:t>
        <a:bodyPr/>
        <a:lstStyle/>
        <a:p>
          <a:endParaRPr lang="ru-RU"/>
        </a:p>
      </dgm:t>
    </dgm:pt>
    <dgm:pt modelId="{84B60317-5258-4B01-8E4B-6148CD570525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D6DC2794-EC81-440F-B9C1-4F7B156704CF}" type="parTrans" cxnId="{DE2FC30A-B74D-4727-A467-5C1A16B99AE2}">
      <dgm:prSet/>
      <dgm:spPr/>
      <dgm:t>
        <a:bodyPr/>
        <a:lstStyle/>
        <a:p>
          <a:endParaRPr lang="ru-RU"/>
        </a:p>
      </dgm:t>
    </dgm:pt>
    <dgm:pt modelId="{713DE268-0CFE-42CD-924C-EC39FBD82854}" type="sibTrans" cxnId="{DE2FC30A-B74D-4727-A467-5C1A16B99AE2}">
      <dgm:prSet/>
      <dgm:spPr/>
      <dgm:t>
        <a:bodyPr/>
        <a:lstStyle/>
        <a:p>
          <a:endParaRPr lang="ru-RU"/>
        </a:p>
      </dgm:t>
    </dgm:pt>
    <dgm:pt modelId="{0D7D1517-97F6-4286-A0C2-2D506D29F989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BBB845B-F321-4B51-B4DF-58FBD23B4495}" type="parTrans" cxnId="{D2BEDDA8-D0FA-45AC-B4D1-66911E1DEAA7}">
      <dgm:prSet/>
      <dgm:spPr/>
      <dgm:t>
        <a:bodyPr/>
        <a:lstStyle/>
        <a:p>
          <a:endParaRPr lang="ru-RU"/>
        </a:p>
      </dgm:t>
    </dgm:pt>
    <dgm:pt modelId="{4F23C9ED-41FF-442A-87BF-81F2731847DC}" type="sibTrans" cxnId="{D2BEDDA8-D0FA-45AC-B4D1-66911E1DEAA7}">
      <dgm:prSet/>
      <dgm:spPr/>
      <dgm:t>
        <a:bodyPr/>
        <a:lstStyle/>
        <a:p>
          <a:endParaRPr lang="ru-RU"/>
        </a:p>
      </dgm:t>
    </dgm:pt>
    <dgm:pt modelId="{447493B0-82A0-4260-98C4-D5F7274A785D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1574D20-F19E-42FC-BF3A-33783B2F0E55}" type="parTrans" cxnId="{DFC75A30-8008-481D-909C-D43CA0AB8572}">
      <dgm:prSet/>
      <dgm:spPr/>
      <dgm:t>
        <a:bodyPr/>
        <a:lstStyle/>
        <a:p>
          <a:endParaRPr lang="ru-RU"/>
        </a:p>
      </dgm:t>
    </dgm:pt>
    <dgm:pt modelId="{C64BC74E-319F-44EB-8AEA-C1A823832732}" type="sibTrans" cxnId="{DFC75A30-8008-481D-909C-D43CA0AB8572}">
      <dgm:prSet/>
      <dgm:spPr/>
      <dgm:t>
        <a:bodyPr/>
        <a:lstStyle/>
        <a:p>
          <a:endParaRPr lang="ru-RU"/>
        </a:p>
      </dgm:t>
    </dgm:pt>
    <dgm:pt modelId="{81F59F86-9AC3-44BF-982D-C4EF7DD98DC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F756A72-C479-4959-931F-43B8BDA7694E}" type="parTrans" cxnId="{2C40EBDE-3083-440C-B454-028C1C503957}">
      <dgm:prSet/>
      <dgm:spPr/>
      <dgm:t>
        <a:bodyPr/>
        <a:lstStyle/>
        <a:p>
          <a:endParaRPr lang="ru-RU"/>
        </a:p>
      </dgm:t>
    </dgm:pt>
    <dgm:pt modelId="{E5175AC1-028D-43C8-B819-FF6FDFDFB3E5}" type="sibTrans" cxnId="{2C40EBDE-3083-440C-B454-028C1C503957}">
      <dgm:prSet/>
      <dgm:spPr/>
      <dgm:t>
        <a:bodyPr/>
        <a:lstStyle/>
        <a:p>
          <a:endParaRPr lang="ru-RU"/>
        </a:p>
      </dgm:t>
    </dgm:pt>
    <dgm:pt modelId="{C98FB31F-D182-4646-832A-4CC1BBFB409A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9C04BD2-C8E1-401D-A3C2-CADA563AC4EA}" type="parTrans" cxnId="{65245B47-4C98-4A86-B06D-3C1B79A0E6BF}">
      <dgm:prSet/>
      <dgm:spPr/>
      <dgm:t>
        <a:bodyPr/>
        <a:lstStyle/>
        <a:p>
          <a:endParaRPr lang="ru-RU"/>
        </a:p>
      </dgm:t>
    </dgm:pt>
    <dgm:pt modelId="{5FE15949-4885-470E-A6C1-05363AC42E52}" type="sibTrans" cxnId="{65245B47-4C98-4A86-B06D-3C1B79A0E6BF}">
      <dgm:prSet/>
      <dgm:spPr/>
      <dgm:t>
        <a:bodyPr/>
        <a:lstStyle/>
        <a:p>
          <a:endParaRPr lang="ru-RU"/>
        </a:p>
      </dgm:t>
    </dgm:pt>
    <dgm:pt modelId="{179ECA66-D09E-4371-9152-683E4D3BF1EE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Немногие существующие положительные практики не оказывают существенного влияния на положение компании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6F76B8A-F64A-40D7-A504-54F674109FB5}" type="parTrans" cxnId="{C830612E-AA61-455B-A726-A79EF5F43612}">
      <dgm:prSet/>
      <dgm:spPr/>
      <dgm:t>
        <a:bodyPr/>
        <a:lstStyle/>
        <a:p>
          <a:endParaRPr lang="ru-RU"/>
        </a:p>
      </dgm:t>
    </dgm:pt>
    <dgm:pt modelId="{76DB04B0-C8E0-476E-9587-76551A231D1B}" type="sibTrans" cxnId="{C830612E-AA61-455B-A726-A79EF5F43612}">
      <dgm:prSet/>
      <dgm:spPr/>
      <dgm:t>
        <a:bodyPr/>
        <a:lstStyle/>
        <a:p>
          <a:endParaRPr lang="ru-RU"/>
        </a:p>
      </dgm:t>
    </dgm:pt>
    <dgm:pt modelId="{35110F04-D5BC-4D5E-ADF4-962DAB756580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err="1" smtClean="0">
              <a:solidFill>
                <a:schemeClr val="accent2">
                  <a:lumMod val="50000"/>
                </a:schemeClr>
              </a:solidFill>
            </a:rPr>
            <a:t>Стратегирование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является неформальным процессом или не существует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06396644-835F-44C8-B78F-00123E3FE772}" type="parTrans" cxnId="{C356054C-E147-495C-BB4D-BA1A9EE6AFB8}">
      <dgm:prSet/>
      <dgm:spPr/>
      <dgm:t>
        <a:bodyPr/>
        <a:lstStyle/>
        <a:p>
          <a:endParaRPr lang="ru-RU"/>
        </a:p>
      </dgm:t>
    </dgm:pt>
    <dgm:pt modelId="{B16157AC-098E-47D7-BA50-CD372071C1B9}" type="sibTrans" cxnId="{C356054C-E147-495C-BB4D-BA1A9EE6AFB8}">
      <dgm:prSet/>
      <dgm:spPr/>
      <dgm:t>
        <a:bodyPr/>
        <a:lstStyle/>
        <a:p>
          <a:endParaRPr lang="ru-RU"/>
        </a:p>
      </dgm:t>
    </dgm:pt>
    <dgm:pt modelId="{72ADC0BB-641B-4B3B-A145-82A31ECEC167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Низкая вероятность идентификации негативного изменения среды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9F710D9-48C3-41A4-970E-006F760E29B2}" type="parTrans" cxnId="{CF675718-DE13-4CFF-B1B8-B64FED2046D9}">
      <dgm:prSet/>
      <dgm:spPr/>
      <dgm:t>
        <a:bodyPr/>
        <a:lstStyle/>
        <a:p>
          <a:endParaRPr lang="ru-RU"/>
        </a:p>
      </dgm:t>
    </dgm:pt>
    <dgm:pt modelId="{59AFAB64-B9B6-42E3-9DED-52B95B7AAD8C}" type="sibTrans" cxnId="{CF675718-DE13-4CFF-B1B8-B64FED2046D9}">
      <dgm:prSet/>
      <dgm:spPr/>
      <dgm:t>
        <a:bodyPr/>
        <a:lstStyle/>
        <a:p>
          <a:endParaRPr lang="ru-RU"/>
        </a:p>
      </dgm:t>
    </dgm:pt>
    <dgm:pt modelId="{42343554-023A-4294-A1C0-95A1BBAEA0F7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Стратегические рутины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не способствуют регулярному обновлению стратегии</a:t>
          </a:r>
          <a:endParaRPr lang="ru-RU" baseline="0" dirty="0">
            <a:solidFill>
              <a:schemeClr val="accent2">
                <a:lumMod val="50000"/>
              </a:schemeClr>
            </a:solidFill>
          </a:endParaRPr>
        </a:p>
      </dgm:t>
    </dgm:pt>
    <dgm:pt modelId="{373AB8B5-E4AF-4671-9C59-DAE23523F89C}" type="parTrans" cxnId="{5B046D26-3DED-4486-ACF1-3EEB36976474}">
      <dgm:prSet/>
      <dgm:spPr/>
      <dgm:t>
        <a:bodyPr/>
        <a:lstStyle/>
        <a:p>
          <a:endParaRPr lang="ru-RU"/>
        </a:p>
      </dgm:t>
    </dgm:pt>
    <dgm:pt modelId="{3FC162AE-7D81-441C-89C9-3841602D7E4F}" type="sibTrans" cxnId="{5B046D26-3DED-4486-ACF1-3EEB36976474}">
      <dgm:prSet/>
      <dgm:spPr/>
      <dgm:t>
        <a:bodyPr/>
        <a:lstStyle/>
        <a:p>
          <a:endParaRPr lang="ru-RU"/>
        </a:p>
      </dgm:t>
    </dgm:pt>
    <dgm:pt modelId="{7D24B0C2-A82B-4C3C-8E28-A72B029326D4}" type="pres">
      <dgm:prSet presAssocID="{FA41D429-23FD-4339-AE4F-47F058B783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5849D8-24B2-406D-B8DB-ADDA53EA76C4}" type="pres">
      <dgm:prSet presAssocID="{74D09A35-6FA2-47C2-BCB7-F5B40A32EE60}" presName="linNode" presStyleCnt="0"/>
      <dgm:spPr/>
    </dgm:pt>
    <dgm:pt modelId="{B9753264-9287-4CB2-945E-BDBFE6D12AF7}" type="pres">
      <dgm:prSet presAssocID="{74D09A35-6FA2-47C2-BCB7-F5B40A32EE60}" presName="parentShp" presStyleLbl="node1" presStyleIdx="0" presStyleCnt="5" custScaleX="33254" custLinFactNeighborX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F69BB-AFD2-4EAB-9B04-2A931932A86E}" type="pres">
      <dgm:prSet presAssocID="{74D09A35-6FA2-47C2-BCB7-F5B40A32EE6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7E9A-0272-4E80-8E19-67C46DA5B223}" type="pres">
      <dgm:prSet presAssocID="{0A143321-2552-45B8-B060-9356EDEC6E45}" presName="spacing" presStyleCnt="0"/>
      <dgm:spPr/>
    </dgm:pt>
    <dgm:pt modelId="{5B3C0591-B8DD-4191-8A63-7680ABF37323}" type="pres">
      <dgm:prSet presAssocID="{0E210BE9-441C-4422-8075-747A76095E35}" presName="linNode" presStyleCnt="0"/>
      <dgm:spPr/>
    </dgm:pt>
    <dgm:pt modelId="{B3994DB5-A034-4C65-AF89-361615D8CD8D}" type="pres">
      <dgm:prSet presAssocID="{0E210BE9-441C-4422-8075-747A76095E35}" presName="parentShp" presStyleLbl="node1" presStyleIdx="1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201DD-57E5-44DD-87B6-5D70FAA38BEE}" type="pres">
      <dgm:prSet presAssocID="{0E210BE9-441C-4422-8075-747A76095E3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85B2B-C244-4DE1-83BB-15BC8AC93044}" type="pres">
      <dgm:prSet presAssocID="{A3F59CB1-CD45-434E-B54C-E259AB986ECB}" presName="spacing" presStyleCnt="0"/>
      <dgm:spPr/>
    </dgm:pt>
    <dgm:pt modelId="{2541AA6E-EE47-4D3D-9415-4DC3BA019E30}" type="pres">
      <dgm:prSet presAssocID="{91E8EA08-7593-48B7-9420-39BD8D34A9C4}" presName="linNode" presStyleCnt="0"/>
      <dgm:spPr/>
    </dgm:pt>
    <dgm:pt modelId="{ED4834AC-C10C-437A-961C-8A4846857013}" type="pres">
      <dgm:prSet presAssocID="{91E8EA08-7593-48B7-9420-39BD8D34A9C4}" presName="parentShp" presStyleLbl="node1" presStyleIdx="2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E806-A9BE-4213-A4B3-4B244B26E26F}" type="pres">
      <dgm:prSet presAssocID="{91E8EA08-7593-48B7-9420-39BD8D34A9C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212C-EBA9-4204-A9C2-0B18668A2447}" type="pres">
      <dgm:prSet presAssocID="{E938BBBF-3DB2-4A71-9415-B364C1EBE4E8}" presName="spacing" presStyleCnt="0"/>
      <dgm:spPr/>
    </dgm:pt>
    <dgm:pt modelId="{AF0157C6-AA30-41C4-9FB0-48412BC16587}" type="pres">
      <dgm:prSet presAssocID="{42F17299-9492-4AC7-9C3F-B88C8A12A6A5}" presName="linNode" presStyleCnt="0"/>
      <dgm:spPr/>
    </dgm:pt>
    <dgm:pt modelId="{771C885C-F318-4F23-9D31-7C54EC9E64E8}" type="pres">
      <dgm:prSet presAssocID="{42F17299-9492-4AC7-9C3F-B88C8A12A6A5}" presName="parentShp" presStyleLbl="node1" presStyleIdx="3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551D-03C6-4EA4-B9A0-C4B7056A8642}" type="pres">
      <dgm:prSet presAssocID="{42F17299-9492-4AC7-9C3F-B88C8A12A6A5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2A0A-36D6-4044-8158-89ECB010F006}" type="pres">
      <dgm:prSet presAssocID="{6655176F-DDAD-4517-A14C-7C335BE12BDB}" presName="spacing" presStyleCnt="0"/>
      <dgm:spPr/>
    </dgm:pt>
    <dgm:pt modelId="{C5044F77-E270-4A81-8406-C19AFC17B336}" type="pres">
      <dgm:prSet presAssocID="{16BBC585-6EA5-404A-9DB3-B4E8A1CB2667}" presName="linNode" presStyleCnt="0"/>
      <dgm:spPr/>
    </dgm:pt>
    <dgm:pt modelId="{400343C1-644C-42AB-88D6-A4C9E9A13049}" type="pres">
      <dgm:prSet presAssocID="{16BBC585-6EA5-404A-9DB3-B4E8A1CB2667}" presName="parentShp" presStyleLbl="node1" presStyleIdx="4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08ED1-824E-4303-987E-67BDE2D685C3}" type="pres">
      <dgm:prSet presAssocID="{16BBC585-6EA5-404A-9DB3-B4E8A1CB2667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68247-A9EA-41D4-9FA9-A6FDE232D3F2}" srcId="{0E210BE9-441C-4422-8075-747A76095E35}" destId="{B7B93794-6F3B-4F67-8962-BE1607745C10}" srcOrd="1" destOrd="0" parTransId="{11914F35-8A3E-4304-B56D-9F756CB77EEE}" sibTransId="{E309C95D-80D5-4DE8-A21E-3CA759C6D221}"/>
    <dgm:cxn modelId="{C356054C-E147-495C-BB4D-BA1A9EE6AFB8}" srcId="{16BBC585-6EA5-404A-9DB3-B4E8A1CB2667}" destId="{35110F04-D5BC-4D5E-ADF4-962DAB756580}" srcOrd="2" destOrd="0" parTransId="{06396644-835F-44C8-B78F-00123E3FE772}" sibTransId="{B16157AC-098E-47D7-BA50-CD372071C1B9}"/>
    <dgm:cxn modelId="{5B046D26-3DED-4486-ACF1-3EEB36976474}" srcId="{91E8EA08-7593-48B7-9420-39BD8D34A9C4}" destId="{42343554-023A-4294-A1C0-95A1BBAEA0F7}" srcOrd="2" destOrd="0" parTransId="{373AB8B5-E4AF-4671-9C59-DAE23523F89C}" sibTransId="{3FC162AE-7D81-441C-89C9-3841602D7E4F}"/>
    <dgm:cxn modelId="{3D1F7477-7B3D-4716-B6E5-BF166FCF1DCA}" type="presOf" srcId="{179ECA66-D09E-4371-9152-683E4D3BF1EE}" destId="{36F7551D-03C6-4EA4-B9A0-C4B7056A8642}" srcOrd="0" destOrd="2" presId="urn:microsoft.com/office/officeart/2005/8/layout/vList6"/>
    <dgm:cxn modelId="{2C40EBDE-3083-440C-B454-028C1C503957}" srcId="{42F17299-9492-4AC7-9C3F-B88C8A12A6A5}" destId="{81F59F86-9AC3-44BF-982D-C4EF7DD98DC2}" srcOrd="0" destOrd="0" parTransId="{3F756A72-C479-4959-931F-43B8BDA7694E}" sibTransId="{E5175AC1-028D-43C8-B819-FF6FDFDFB3E5}"/>
    <dgm:cxn modelId="{3F86E0EC-B16A-46E2-A468-3A6B2F30682E}" srcId="{16BBC585-6EA5-404A-9DB3-B4E8A1CB2667}" destId="{73922FA6-54DC-4D78-9D9E-C583D8AECD8E}" srcOrd="1" destOrd="0" parTransId="{C7BA0FFE-1862-43EB-B926-B5F636458DC6}" sibTransId="{02F9E61F-BFDF-4292-A762-57820BF54D11}"/>
    <dgm:cxn modelId="{65245B47-4C98-4A86-B06D-3C1B79A0E6BF}" srcId="{16BBC585-6EA5-404A-9DB3-B4E8A1CB2667}" destId="{C98FB31F-D182-4646-832A-4CC1BBFB409A}" srcOrd="0" destOrd="0" parTransId="{39C04BD2-C8E1-401D-A3C2-CADA563AC4EA}" sibTransId="{5FE15949-4885-470E-A6C1-05363AC42E52}"/>
    <dgm:cxn modelId="{8A751EEC-A6FC-4177-9B80-001A8C950511}" srcId="{FA41D429-23FD-4339-AE4F-47F058B7832F}" destId="{74D09A35-6FA2-47C2-BCB7-F5B40A32EE60}" srcOrd="0" destOrd="0" parTransId="{D39C5D9A-B4EE-4005-9C4E-93995B48CDA5}" sibTransId="{0A143321-2552-45B8-B060-9356EDEC6E45}"/>
    <dgm:cxn modelId="{E3A42AA8-F665-444C-9F58-C580226AF55D}" srcId="{42F17299-9492-4AC7-9C3F-B88C8A12A6A5}" destId="{B9FE8C79-3FC1-46E3-8B4F-58D991121E92}" srcOrd="1" destOrd="0" parTransId="{C2E2424E-3A6D-4DEF-B035-D641E25517A1}" sibTransId="{DCD45F88-F038-4B07-B330-04DC0BFC0335}"/>
    <dgm:cxn modelId="{A2A20545-9547-4240-A43F-DE143A3EF537}" type="presOf" srcId="{16BBC585-6EA5-404A-9DB3-B4E8A1CB2667}" destId="{400343C1-644C-42AB-88D6-A4C9E9A13049}" srcOrd="0" destOrd="0" presId="urn:microsoft.com/office/officeart/2005/8/layout/vList6"/>
    <dgm:cxn modelId="{420C44B9-AEF1-4D23-B31D-8BC68E7C2391}" type="presOf" srcId="{0F7F85DA-2DF3-4637-82BD-54CA995128A2}" destId="{476F69BB-AFD2-4EAB-9B04-2A931932A86E}" srcOrd="0" destOrd="1" presId="urn:microsoft.com/office/officeart/2005/8/layout/vList6"/>
    <dgm:cxn modelId="{DAD005A5-BFF2-4DAC-BD41-5726FAA15710}" type="presOf" srcId="{35110F04-D5BC-4D5E-ADF4-962DAB756580}" destId="{C3108ED1-824E-4303-987E-67BDE2D685C3}" srcOrd="0" destOrd="2" presId="urn:microsoft.com/office/officeart/2005/8/layout/vList6"/>
    <dgm:cxn modelId="{5CAC4A8D-D1AF-445B-961B-66B59172A588}" type="presOf" srcId="{0E210BE9-441C-4422-8075-747A76095E35}" destId="{B3994DB5-A034-4C65-AF89-361615D8CD8D}" srcOrd="0" destOrd="0" presId="urn:microsoft.com/office/officeart/2005/8/layout/vList6"/>
    <dgm:cxn modelId="{AFD4888D-D81A-4A12-871B-EB700FCD68C6}" type="presOf" srcId="{42343554-023A-4294-A1C0-95A1BBAEA0F7}" destId="{068CE806-A9BE-4213-A4B3-4B244B26E26F}" srcOrd="0" destOrd="2" presId="urn:microsoft.com/office/officeart/2005/8/layout/vList6"/>
    <dgm:cxn modelId="{81D3728E-496B-4DFF-8B8A-2CD3DDBAA820}" srcId="{FA41D429-23FD-4339-AE4F-47F058B7832F}" destId="{91E8EA08-7593-48B7-9420-39BD8D34A9C4}" srcOrd="2" destOrd="0" parTransId="{AF2146DF-5F45-406E-A3EC-22F62A538961}" sibTransId="{E938BBBF-3DB2-4A71-9415-B364C1EBE4E8}"/>
    <dgm:cxn modelId="{056EED08-7921-42FD-9749-EDE610D69859}" srcId="{FA41D429-23FD-4339-AE4F-47F058B7832F}" destId="{16BBC585-6EA5-404A-9DB3-B4E8A1CB2667}" srcOrd="4" destOrd="0" parTransId="{2A3EE68D-3767-4580-BFE7-7DD8ED0A5043}" sibTransId="{CCED5477-79A4-41EC-9B51-70AEB23B3D5D}"/>
    <dgm:cxn modelId="{7B5DA5D9-2BBF-46CB-ABE1-D9C0A9312542}" srcId="{FA41D429-23FD-4339-AE4F-47F058B7832F}" destId="{0E210BE9-441C-4422-8075-747A76095E35}" srcOrd="1" destOrd="0" parTransId="{97BCC364-FA2C-4CBB-A2FD-4EE0B9361479}" sibTransId="{A3F59CB1-CD45-434E-B54C-E259AB986ECB}"/>
    <dgm:cxn modelId="{6C20F185-81BE-445F-94C5-68CD4229EEA7}" type="presOf" srcId="{72ADC0BB-641B-4B3B-A145-82A31ECEC167}" destId="{C3108ED1-824E-4303-987E-67BDE2D685C3}" srcOrd="0" destOrd="3" presId="urn:microsoft.com/office/officeart/2005/8/layout/vList6"/>
    <dgm:cxn modelId="{CF675718-DE13-4CFF-B1B8-B64FED2046D9}" srcId="{16BBC585-6EA5-404A-9DB3-B4E8A1CB2667}" destId="{72ADC0BB-641B-4B3B-A145-82A31ECEC167}" srcOrd="3" destOrd="0" parTransId="{49F710D9-48C3-41A4-970E-006F760E29B2}" sibTransId="{59AFAB64-B9B6-42E3-9DED-52B95B7AAD8C}"/>
    <dgm:cxn modelId="{D46BDA7F-F568-4D23-A0FF-68340E86CE76}" type="presOf" srcId="{C98FB31F-D182-4646-832A-4CC1BBFB409A}" destId="{C3108ED1-824E-4303-987E-67BDE2D685C3}" srcOrd="0" destOrd="0" presId="urn:microsoft.com/office/officeart/2005/8/layout/vList6"/>
    <dgm:cxn modelId="{F8DA784B-807C-42C2-AA20-05F092DE964A}" type="presOf" srcId="{74D09A35-6FA2-47C2-BCB7-F5B40A32EE60}" destId="{B9753264-9287-4CB2-945E-BDBFE6D12AF7}" srcOrd="0" destOrd="0" presId="urn:microsoft.com/office/officeart/2005/8/layout/vList6"/>
    <dgm:cxn modelId="{DE2FC30A-B74D-4727-A467-5C1A16B99AE2}" srcId="{74D09A35-6FA2-47C2-BCB7-F5B40A32EE60}" destId="{84B60317-5258-4B01-8E4B-6148CD570525}" srcOrd="0" destOrd="0" parTransId="{D6DC2794-EC81-440F-B9C1-4F7B156704CF}" sibTransId="{713DE268-0CFE-42CD-924C-EC39FBD82854}"/>
    <dgm:cxn modelId="{55DCCF69-F1CF-4F32-8478-71F01378FFBE}" type="presOf" srcId="{447493B0-82A0-4260-98C4-D5F7274A785D}" destId="{068CE806-A9BE-4213-A4B3-4B244B26E26F}" srcOrd="0" destOrd="0" presId="urn:microsoft.com/office/officeart/2005/8/layout/vList6"/>
    <dgm:cxn modelId="{F02C4354-55C7-4D7F-ACE0-DFA564721691}" type="presOf" srcId="{FA41D429-23FD-4339-AE4F-47F058B7832F}" destId="{7D24B0C2-A82B-4C3C-8E28-A72B029326D4}" srcOrd="0" destOrd="0" presId="urn:microsoft.com/office/officeart/2005/8/layout/vList6"/>
    <dgm:cxn modelId="{0DEE7A09-79CC-4690-91A8-4D9160C421C5}" srcId="{74D09A35-6FA2-47C2-BCB7-F5B40A32EE60}" destId="{0F7F85DA-2DF3-4637-82BD-54CA995128A2}" srcOrd="1" destOrd="0" parTransId="{601C1BA6-8F1C-47F0-B348-F9D98D072434}" sibTransId="{83B2D61E-A0B8-4FA5-8BCB-D5A478D37778}"/>
    <dgm:cxn modelId="{232EFA36-2A23-4EFF-8C8F-7466444727CE}" type="presOf" srcId="{B7B93794-6F3B-4F67-8962-BE1607745C10}" destId="{FEC201DD-57E5-44DD-87B6-5D70FAA38BEE}" srcOrd="0" destOrd="1" presId="urn:microsoft.com/office/officeart/2005/8/layout/vList6"/>
    <dgm:cxn modelId="{1D795AAA-9E96-41B6-A220-091D5464C8DB}" type="presOf" srcId="{7E2B8837-A443-45BA-BABF-9E7C65422AEF}" destId="{068CE806-A9BE-4213-A4B3-4B244B26E26F}" srcOrd="0" destOrd="1" presId="urn:microsoft.com/office/officeart/2005/8/layout/vList6"/>
    <dgm:cxn modelId="{20402406-25F5-4087-BCDD-763EF0494901}" type="presOf" srcId="{91E8EA08-7593-48B7-9420-39BD8D34A9C4}" destId="{ED4834AC-C10C-437A-961C-8A4846857013}" srcOrd="0" destOrd="0" presId="urn:microsoft.com/office/officeart/2005/8/layout/vList6"/>
    <dgm:cxn modelId="{284F3F6F-D368-45F0-891F-3D49591A00CD}" type="presOf" srcId="{84B60317-5258-4B01-8E4B-6148CD570525}" destId="{476F69BB-AFD2-4EAB-9B04-2A931932A86E}" srcOrd="0" destOrd="0" presId="urn:microsoft.com/office/officeart/2005/8/layout/vList6"/>
    <dgm:cxn modelId="{3DE6E496-8A50-44E5-B9B7-0CCD3A88258E}" type="presOf" srcId="{B9FE8C79-3FC1-46E3-8B4F-58D991121E92}" destId="{36F7551D-03C6-4EA4-B9A0-C4B7056A8642}" srcOrd="0" destOrd="1" presId="urn:microsoft.com/office/officeart/2005/8/layout/vList6"/>
    <dgm:cxn modelId="{C1774630-F4AB-4869-80E5-BF06F48DC9AF}" srcId="{FA41D429-23FD-4339-AE4F-47F058B7832F}" destId="{42F17299-9492-4AC7-9C3F-B88C8A12A6A5}" srcOrd="3" destOrd="0" parTransId="{AC60A225-D88A-4F14-AF6E-DD2066D1A2D6}" sibTransId="{6655176F-DDAD-4517-A14C-7C335BE12BDB}"/>
    <dgm:cxn modelId="{DFC75A30-8008-481D-909C-D43CA0AB8572}" srcId="{91E8EA08-7593-48B7-9420-39BD8D34A9C4}" destId="{447493B0-82A0-4260-98C4-D5F7274A785D}" srcOrd="0" destOrd="0" parTransId="{B1574D20-F19E-42FC-BF3A-33783B2F0E55}" sibTransId="{C64BC74E-319F-44EB-8AEA-C1A823832732}"/>
    <dgm:cxn modelId="{D2BEDDA8-D0FA-45AC-B4D1-66911E1DEAA7}" srcId="{0E210BE9-441C-4422-8075-747A76095E35}" destId="{0D7D1517-97F6-4286-A0C2-2D506D29F989}" srcOrd="0" destOrd="0" parTransId="{6BBB845B-F321-4B51-B4DF-58FBD23B4495}" sibTransId="{4F23C9ED-41FF-442A-87BF-81F2731847DC}"/>
    <dgm:cxn modelId="{C830612E-AA61-455B-A726-A79EF5F43612}" srcId="{42F17299-9492-4AC7-9C3F-B88C8A12A6A5}" destId="{179ECA66-D09E-4371-9152-683E4D3BF1EE}" srcOrd="2" destOrd="0" parTransId="{96F76B8A-F64A-40D7-A504-54F674109FB5}" sibTransId="{76DB04B0-C8E0-476E-9587-76551A231D1B}"/>
    <dgm:cxn modelId="{8A23AFBB-7F19-4E33-BF8F-6F26D839FE0D}" srcId="{91E8EA08-7593-48B7-9420-39BD8D34A9C4}" destId="{7E2B8837-A443-45BA-BABF-9E7C65422AEF}" srcOrd="1" destOrd="0" parTransId="{BD2B3541-F67D-4D13-9509-9C70F34F7EF1}" sibTransId="{A8E8A1D7-EAAA-4ED9-921A-09EF6628ABD7}"/>
    <dgm:cxn modelId="{FCF6644A-582F-4AB4-B446-20B12C49EDEC}" type="presOf" srcId="{42F17299-9492-4AC7-9C3F-B88C8A12A6A5}" destId="{771C885C-F318-4F23-9D31-7C54EC9E64E8}" srcOrd="0" destOrd="0" presId="urn:microsoft.com/office/officeart/2005/8/layout/vList6"/>
    <dgm:cxn modelId="{2DD86AC6-9BE6-45AB-B74E-8A7B5832084B}" type="presOf" srcId="{81F59F86-9AC3-44BF-982D-C4EF7DD98DC2}" destId="{36F7551D-03C6-4EA4-B9A0-C4B7056A8642}" srcOrd="0" destOrd="0" presId="urn:microsoft.com/office/officeart/2005/8/layout/vList6"/>
    <dgm:cxn modelId="{2AF950B9-D96D-4E5A-BF24-4C8D4409BDF8}" type="presOf" srcId="{0D7D1517-97F6-4286-A0C2-2D506D29F989}" destId="{FEC201DD-57E5-44DD-87B6-5D70FAA38BEE}" srcOrd="0" destOrd="0" presId="urn:microsoft.com/office/officeart/2005/8/layout/vList6"/>
    <dgm:cxn modelId="{1DEC91AD-22CF-429B-A0E4-0C124035A953}" type="presOf" srcId="{73922FA6-54DC-4D78-9D9E-C583D8AECD8E}" destId="{C3108ED1-824E-4303-987E-67BDE2D685C3}" srcOrd="0" destOrd="1" presId="urn:microsoft.com/office/officeart/2005/8/layout/vList6"/>
    <dgm:cxn modelId="{4A85B628-CA42-4BE9-8A98-ECC396DDD505}" type="presParOf" srcId="{7D24B0C2-A82B-4C3C-8E28-A72B029326D4}" destId="{375849D8-24B2-406D-B8DB-ADDA53EA76C4}" srcOrd="0" destOrd="0" presId="urn:microsoft.com/office/officeart/2005/8/layout/vList6"/>
    <dgm:cxn modelId="{02945B18-38AE-4DD4-A40C-1A4475FAFAC9}" type="presParOf" srcId="{375849D8-24B2-406D-B8DB-ADDA53EA76C4}" destId="{B9753264-9287-4CB2-945E-BDBFE6D12AF7}" srcOrd="0" destOrd="0" presId="urn:microsoft.com/office/officeart/2005/8/layout/vList6"/>
    <dgm:cxn modelId="{13E4CA3A-848B-49D3-AEA1-BEE059875106}" type="presParOf" srcId="{375849D8-24B2-406D-B8DB-ADDA53EA76C4}" destId="{476F69BB-AFD2-4EAB-9B04-2A931932A86E}" srcOrd="1" destOrd="0" presId="urn:microsoft.com/office/officeart/2005/8/layout/vList6"/>
    <dgm:cxn modelId="{98877004-EE60-43A3-ADEF-7395A8FD2FF4}" type="presParOf" srcId="{7D24B0C2-A82B-4C3C-8E28-A72B029326D4}" destId="{394A7E9A-0272-4E80-8E19-67C46DA5B223}" srcOrd="1" destOrd="0" presId="urn:microsoft.com/office/officeart/2005/8/layout/vList6"/>
    <dgm:cxn modelId="{DD75C2E9-0E66-4031-898C-9058F02F47F0}" type="presParOf" srcId="{7D24B0C2-A82B-4C3C-8E28-A72B029326D4}" destId="{5B3C0591-B8DD-4191-8A63-7680ABF37323}" srcOrd="2" destOrd="0" presId="urn:microsoft.com/office/officeart/2005/8/layout/vList6"/>
    <dgm:cxn modelId="{317EE19E-6301-41B7-B134-E92A05C188C7}" type="presParOf" srcId="{5B3C0591-B8DD-4191-8A63-7680ABF37323}" destId="{B3994DB5-A034-4C65-AF89-361615D8CD8D}" srcOrd="0" destOrd="0" presId="urn:microsoft.com/office/officeart/2005/8/layout/vList6"/>
    <dgm:cxn modelId="{5278D029-2D3A-4D97-8E85-F15F94BF39C2}" type="presParOf" srcId="{5B3C0591-B8DD-4191-8A63-7680ABF37323}" destId="{FEC201DD-57E5-44DD-87B6-5D70FAA38BEE}" srcOrd="1" destOrd="0" presId="urn:microsoft.com/office/officeart/2005/8/layout/vList6"/>
    <dgm:cxn modelId="{2776FE6F-AB52-43D9-A614-270EBEEBEB4F}" type="presParOf" srcId="{7D24B0C2-A82B-4C3C-8E28-A72B029326D4}" destId="{2EE85B2B-C244-4DE1-83BB-15BC8AC93044}" srcOrd="3" destOrd="0" presId="urn:microsoft.com/office/officeart/2005/8/layout/vList6"/>
    <dgm:cxn modelId="{80175043-B77A-431A-B9CD-63D87E9A9D58}" type="presParOf" srcId="{7D24B0C2-A82B-4C3C-8E28-A72B029326D4}" destId="{2541AA6E-EE47-4D3D-9415-4DC3BA019E30}" srcOrd="4" destOrd="0" presId="urn:microsoft.com/office/officeart/2005/8/layout/vList6"/>
    <dgm:cxn modelId="{679D7275-7414-4B36-99AA-2B866AE67E63}" type="presParOf" srcId="{2541AA6E-EE47-4D3D-9415-4DC3BA019E30}" destId="{ED4834AC-C10C-437A-961C-8A4846857013}" srcOrd="0" destOrd="0" presId="urn:microsoft.com/office/officeart/2005/8/layout/vList6"/>
    <dgm:cxn modelId="{FA5CC51E-39D7-4D54-B70A-3C487E77B6FF}" type="presParOf" srcId="{2541AA6E-EE47-4D3D-9415-4DC3BA019E30}" destId="{068CE806-A9BE-4213-A4B3-4B244B26E26F}" srcOrd="1" destOrd="0" presId="urn:microsoft.com/office/officeart/2005/8/layout/vList6"/>
    <dgm:cxn modelId="{1A7BA7E5-1E91-45A7-9AD8-BCB3E7276875}" type="presParOf" srcId="{7D24B0C2-A82B-4C3C-8E28-A72B029326D4}" destId="{41D5212C-EBA9-4204-A9C2-0B18668A2447}" srcOrd="5" destOrd="0" presId="urn:microsoft.com/office/officeart/2005/8/layout/vList6"/>
    <dgm:cxn modelId="{2BF915FE-B083-4FC1-8C9F-652227A5FD22}" type="presParOf" srcId="{7D24B0C2-A82B-4C3C-8E28-A72B029326D4}" destId="{AF0157C6-AA30-41C4-9FB0-48412BC16587}" srcOrd="6" destOrd="0" presId="urn:microsoft.com/office/officeart/2005/8/layout/vList6"/>
    <dgm:cxn modelId="{7FE5BC3E-B14D-48CC-B3ED-278A4C7B72A0}" type="presParOf" srcId="{AF0157C6-AA30-41C4-9FB0-48412BC16587}" destId="{771C885C-F318-4F23-9D31-7C54EC9E64E8}" srcOrd="0" destOrd="0" presId="urn:microsoft.com/office/officeart/2005/8/layout/vList6"/>
    <dgm:cxn modelId="{AA2964DA-4E2A-498B-ADF0-29C324E84442}" type="presParOf" srcId="{AF0157C6-AA30-41C4-9FB0-48412BC16587}" destId="{36F7551D-03C6-4EA4-B9A0-C4B7056A8642}" srcOrd="1" destOrd="0" presId="urn:microsoft.com/office/officeart/2005/8/layout/vList6"/>
    <dgm:cxn modelId="{B03A009E-63C4-40A2-82B6-C7B391EB32D0}" type="presParOf" srcId="{7D24B0C2-A82B-4C3C-8E28-A72B029326D4}" destId="{E5B22A0A-36D6-4044-8158-89ECB010F006}" srcOrd="7" destOrd="0" presId="urn:microsoft.com/office/officeart/2005/8/layout/vList6"/>
    <dgm:cxn modelId="{DF07C217-60A8-4883-BB94-4DC1F0EAEAEB}" type="presParOf" srcId="{7D24B0C2-A82B-4C3C-8E28-A72B029326D4}" destId="{C5044F77-E270-4A81-8406-C19AFC17B336}" srcOrd="8" destOrd="0" presId="urn:microsoft.com/office/officeart/2005/8/layout/vList6"/>
    <dgm:cxn modelId="{A101A019-3C60-48CF-AA27-C776B5BCC756}" type="presParOf" srcId="{C5044F77-E270-4A81-8406-C19AFC17B336}" destId="{400343C1-644C-42AB-88D6-A4C9E9A13049}" srcOrd="0" destOrd="0" presId="urn:microsoft.com/office/officeart/2005/8/layout/vList6"/>
    <dgm:cxn modelId="{92CF3A58-06D5-47B1-90B2-4A483E8F5B8F}" type="presParOf" srcId="{C5044F77-E270-4A81-8406-C19AFC17B336}" destId="{C3108ED1-824E-4303-987E-67BDE2D685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43DC2D-03ED-4AAF-93C4-B097EF3A26C5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0F2F6E8-0792-48C9-9127-263863D99DB2}">
      <dgm:prSet phldrT="[Текст]" custT="1"/>
      <dgm:spPr/>
      <dgm:t>
        <a:bodyPr/>
        <a:lstStyle/>
        <a:p>
          <a:r>
            <a:rPr lang="en-US" sz="1050" b="1" dirty="0" smtClean="0"/>
            <a:t>D</a:t>
          </a:r>
          <a:endParaRPr lang="ru-RU" sz="1050" b="1" dirty="0"/>
        </a:p>
      </dgm:t>
    </dgm:pt>
    <dgm:pt modelId="{A28152DA-CC8E-4111-8247-B1A539F38F9D}" type="par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63536C65-72A1-4090-ACCB-BB91DA0CACA7}" type="sib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A916912E-5EFD-4E42-8DB0-0FBF4F314AF6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en-US" sz="1050" b="1" dirty="0" smtClean="0"/>
            <a:t>C</a:t>
          </a:r>
          <a:endParaRPr lang="ru-RU" sz="1050" b="1" dirty="0"/>
        </a:p>
      </dgm:t>
    </dgm:pt>
    <dgm:pt modelId="{09A30701-9566-4874-A671-64E541DFD788}" type="par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8D82F971-906A-4C68-91C6-4E35808E0184}" type="sib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DC9E0ABB-9F3A-446D-8470-77B0C93A3B6E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en-US" sz="1050" b="1" dirty="0" smtClean="0"/>
            <a:t>B</a:t>
          </a:r>
          <a:endParaRPr lang="ru-RU" sz="1050" b="1" dirty="0"/>
        </a:p>
      </dgm:t>
    </dgm:pt>
    <dgm:pt modelId="{6F9D48EF-ECDB-45D7-A5E0-B9635556A2C5}" type="par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1C9C150D-AE41-43AC-95DF-AACA7C756E68}" type="sib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B2480DD2-E0FB-4F70-BEB3-6FB354DEC61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en-US" sz="1050" b="1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dirty="0">
            <a:solidFill>
              <a:schemeClr val="accent1">
                <a:lumMod val="50000"/>
              </a:schemeClr>
            </a:solidFill>
          </a:endParaRPr>
        </a:p>
      </dgm:t>
    </dgm:pt>
    <dgm:pt modelId="{2A346E6D-A4E9-467F-B8A2-F40F7B1C0FE5}" type="par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8CAC605D-BF92-426C-BBC4-DB55B91E5F62}" type="sib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0ED74AA7-EBB4-4714-827C-71F88CFA6A4A}" type="pres">
      <dgm:prSet presAssocID="{6343DC2D-03ED-4AAF-93C4-B097EF3A26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7C97F-CF29-42E9-B9A0-D002875DA359}" type="pres">
      <dgm:prSet presAssocID="{6343DC2D-03ED-4AAF-93C4-B097EF3A26C5}" presName="comp1" presStyleCnt="0"/>
      <dgm:spPr/>
    </dgm:pt>
    <dgm:pt modelId="{896BF641-4C9B-4E8E-B7C2-52D5B45306A6}" type="pres">
      <dgm:prSet presAssocID="{6343DC2D-03ED-4AAF-93C4-B097EF3A26C5}" presName="circle1" presStyleLbl="node1" presStyleIdx="0" presStyleCnt="4"/>
      <dgm:spPr/>
      <dgm:t>
        <a:bodyPr/>
        <a:lstStyle/>
        <a:p>
          <a:endParaRPr lang="ru-RU"/>
        </a:p>
      </dgm:t>
    </dgm:pt>
    <dgm:pt modelId="{5ECD69D2-6B97-4C58-A633-099E8307281E}" type="pres">
      <dgm:prSet presAssocID="{6343DC2D-03ED-4AAF-93C4-B097EF3A26C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D8C59-54BF-48FD-AF9C-22FAFB29E739}" type="pres">
      <dgm:prSet presAssocID="{6343DC2D-03ED-4AAF-93C4-B097EF3A26C5}" presName="comp2" presStyleCnt="0"/>
      <dgm:spPr/>
    </dgm:pt>
    <dgm:pt modelId="{66D45F1D-51B9-4094-9172-2158AB15C481}" type="pres">
      <dgm:prSet presAssocID="{6343DC2D-03ED-4AAF-93C4-B097EF3A26C5}" presName="circle2" presStyleLbl="node1" presStyleIdx="1" presStyleCnt="4"/>
      <dgm:spPr/>
      <dgm:t>
        <a:bodyPr/>
        <a:lstStyle/>
        <a:p>
          <a:endParaRPr lang="ru-RU"/>
        </a:p>
      </dgm:t>
    </dgm:pt>
    <dgm:pt modelId="{4E0ED06E-ED87-41E5-B048-C09F1A8853E0}" type="pres">
      <dgm:prSet presAssocID="{6343DC2D-03ED-4AAF-93C4-B097EF3A26C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D28FA-5606-45D4-961F-31284F6E7453}" type="pres">
      <dgm:prSet presAssocID="{6343DC2D-03ED-4AAF-93C4-B097EF3A26C5}" presName="comp3" presStyleCnt="0"/>
      <dgm:spPr/>
    </dgm:pt>
    <dgm:pt modelId="{29A590B7-EF27-43A9-95D3-44219B90A574}" type="pres">
      <dgm:prSet presAssocID="{6343DC2D-03ED-4AAF-93C4-B097EF3A26C5}" presName="circle3" presStyleLbl="node1" presStyleIdx="2" presStyleCnt="4"/>
      <dgm:spPr/>
      <dgm:t>
        <a:bodyPr/>
        <a:lstStyle/>
        <a:p>
          <a:endParaRPr lang="ru-RU"/>
        </a:p>
      </dgm:t>
    </dgm:pt>
    <dgm:pt modelId="{985804E3-8F67-459F-B528-CB645819FD9A}" type="pres">
      <dgm:prSet presAssocID="{6343DC2D-03ED-4AAF-93C4-B097EF3A26C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ABD04-C6BC-42DA-A72C-E65C407AA48F}" type="pres">
      <dgm:prSet presAssocID="{6343DC2D-03ED-4AAF-93C4-B097EF3A26C5}" presName="comp4" presStyleCnt="0"/>
      <dgm:spPr/>
    </dgm:pt>
    <dgm:pt modelId="{B5FEDA96-617E-4268-B932-FC20790B393E}" type="pres">
      <dgm:prSet presAssocID="{6343DC2D-03ED-4AAF-93C4-B097EF3A26C5}" presName="circle4" presStyleLbl="node1" presStyleIdx="3" presStyleCnt="4"/>
      <dgm:spPr/>
      <dgm:t>
        <a:bodyPr/>
        <a:lstStyle/>
        <a:p>
          <a:endParaRPr lang="ru-RU"/>
        </a:p>
      </dgm:t>
    </dgm:pt>
    <dgm:pt modelId="{65CA083A-86CC-486E-B4C9-50FA54EA2D55}" type="pres">
      <dgm:prSet presAssocID="{6343DC2D-03ED-4AAF-93C4-B097EF3A26C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0CC02-871F-42D7-9E58-CD891A438720}" type="presOf" srcId="{A916912E-5EFD-4E42-8DB0-0FBF4F314AF6}" destId="{4E0ED06E-ED87-41E5-B048-C09F1A8853E0}" srcOrd="1" destOrd="0" presId="urn:microsoft.com/office/officeart/2005/8/layout/venn2"/>
    <dgm:cxn modelId="{336F3ECB-941A-4345-99CE-FBD4A4EF4B90}" type="presOf" srcId="{B2480DD2-E0FB-4F70-BEB3-6FB354DEC612}" destId="{65CA083A-86CC-486E-B4C9-50FA54EA2D55}" srcOrd="1" destOrd="0" presId="urn:microsoft.com/office/officeart/2005/8/layout/venn2"/>
    <dgm:cxn modelId="{46EAFBBD-3846-4DED-BC35-5494EB1C899D}" srcId="{6343DC2D-03ED-4AAF-93C4-B097EF3A26C5}" destId="{B2480DD2-E0FB-4F70-BEB3-6FB354DEC612}" srcOrd="3" destOrd="0" parTransId="{2A346E6D-A4E9-467F-B8A2-F40F7B1C0FE5}" sibTransId="{8CAC605D-BF92-426C-BBC4-DB55B91E5F62}"/>
    <dgm:cxn modelId="{81D6A4CD-5257-40B5-A973-9EAB1C3B5229}" srcId="{6343DC2D-03ED-4AAF-93C4-B097EF3A26C5}" destId="{A916912E-5EFD-4E42-8DB0-0FBF4F314AF6}" srcOrd="1" destOrd="0" parTransId="{09A30701-9566-4874-A671-64E541DFD788}" sibTransId="{8D82F971-906A-4C68-91C6-4E35808E0184}"/>
    <dgm:cxn modelId="{75CC3E9F-B73D-4DAE-9D0A-0415A654EA11}" type="presOf" srcId="{60F2F6E8-0792-48C9-9127-263863D99DB2}" destId="{5ECD69D2-6B97-4C58-A633-099E8307281E}" srcOrd="1" destOrd="0" presId="urn:microsoft.com/office/officeart/2005/8/layout/venn2"/>
    <dgm:cxn modelId="{B95E15BE-5103-4E32-BFE3-850931B92CBC}" srcId="{6343DC2D-03ED-4AAF-93C4-B097EF3A26C5}" destId="{DC9E0ABB-9F3A-446D-8470-77B0C93A3B6E}" srcOrd="2" destOrd="0" parTransId="{6F9D48EF-ECDB-45D7-A5E0-B9635556A2C5}" sibTransId="{1C9C150D-AE41-43AC-95DF-AACA7C756E68}"/>
    <dgm:cxn modelId="{40B4795B-CD11-48A9-81A3-D3D854C9B662}" type="presOf" srcId="{A916912E-5EFD-4E42-8DB0-0FBF4F314AF6}" destId="{66D45F1D-51B9-4094-9172-2158AB15C481}" srcOrd="0" destOrd="0" presId="urn:microsoft.com/office/officeart/2005/8/layout/venn2"/>
    <dgm:cxn modelId="{3F1D048E-7A4C-4967-AB7D-851B24D8788F}" type="presOf" srcId="{B2480DD2-E0FB-4F70-BEB3-6FB354DEC612}" destId="{B5FEDA96-617E-4268-B932-FC20790B393E}" srcOrd="0" destOrd="0" presId="urn:microsoft.com/office/officeart/2005/8/layout/venn2"/>
    <dgm:cxn modelId="{BC014916-641A-412D-9323-76A4C2C7E777}" type="presOf" srcId="{DC9E0ABB-9F3A-446D-8470-77B0C93A3B6E}" destId="{985804E3-8F67-459F-B528-CB645819FD9A}" srcOrd="1" destOrd="0" presId="urn:microsoft.com/office/officeart/2005/8/layout/venn2"/>
    <dgm:cxn modelId="{653F8EB4-B1D2-43BD-AA82-14CE94C9D08F}" srcId="{6343DC2D-03ED-4AAF-93C4-B097EF3A26C5}" destId="{60F2F6E8-0792-48C9-9127-263863D99DB2}" srcOrd="0" destOrd="0" parTransId="{A28152DA-CC8E-4111-8247-B1A539F38F9D}" sibTransId="{63536C65-72A1-4090-ACCB-BB91DA0CACA7}"/>
    <dgm:cxn modelId="{0C7204C7-D13C-4BE2-A28B-E755E4BC40D7}" type="presOf" srcId="{6343DC2D-03ED-4AAF-93C4-B097EF3A26C5}" destId="{0ED74AA7-EBB4-4714-827C-71F88CFA6A4A}" srcOrd="0" destOrd="0" presId="urn:microsoft.com/office/officeart/2005/8/layout/venn2"/>
    <dgm:cxn modelId="{AD9BE2E8-F6C1-4A91-84CD-78A35DD034F6}" type="presOf" srcId="{DC9E0ABB-9F3A-446D-8470-77B0C93A3B6E}" destId="{29A590B7-EF27-43A9-95D3-44219B90A574}" srcOrd="0" destOrd="0" presId="urn:microsoft.com/office/officeart/2005/8/layout/venn2"/>
    <dgm:cxn modelId="{3DB5334D-4B79-4466-8B40-F448B76419C8}" type="presOf" srcId="{60F2F6E8-0792-48C9-9127-263863D99DB2}" destId="{896BF641-4C9B-4E8E-B7C2-52D5B45306A6}" srcOrd="0" destOrd="0" presId="urn:microsoft.com/office/officeart/2005/8/layout/venn2"/>
    <dgm:cxn modelId="{FC44068F-BC66-491C-B3A4-D41CFCBF018C}" type="presParOf" srcId="{0ED74AA7-EBB4-4714-827C-71F88CFA6A4A}" destId="{8B27C97F-CF29-42E9-B9A0-D002875DA359}" srcOrd="0" destOrd="0" presId="urn:microsoft.com/office/officeart/2005/8/layout/venn2"/>
    <dgm:cxn modelId="{EEB56099-36D2-4312-A484-1E083FCB54E1}" type="presParOf" srcId="{8B27C97F-CF29-42E9-B9A0-D002875DA359}" destId="{896BF641-4C9B-4E8E-B7C2-52D5B45306A6}" srcOrd="0" destOrd="0" presId="urn:microsoft.com/office/officeart/2005/8/layout/venn2"/>
    <dgm:cxn modelId="{8E59FB28-7B35-48A4-9BDC-40A146ABC563}" type="presParOf" srcId="{8B27C97F-CF29-42E9-B9A0-D002875DA359}" destId="{5ECD69D2-6B97-4C58-A633-099E8307281E}" srcOrd="1" destOrd="0" presId="urn:microsoft.com/office/officeart/2005/8/layout/venn2"/>
    <dgm:cxn modelId="{11B483AD-754A-41D7-ADCD-49BBBEF6000A}" type="presParOf" srcId="{0ED74AA7-EBB4-4714-827C-71F88CFA6A4A}" destId="{B07D8C59-54BF-48FD-AF9C-22FAFB29E739}" srcOrd="1" destOrd="0" presId="urn:microsoft.com/office/officeart/2005/8/layout/venn2"/>
    <dgm:cxn modelId="{A17A13C6-2FCD-432F-803A-E6338F117EDB}" type="presParOf" srcId="{B07D8C59-54BF-48FD-AF9C-22FAFB29E739}" destId="{66D45F1D-51B9-4094-9172-2158AB15C481}" srcOrd="0" destOrd="0" presId="urn:microsoft.com/office/officeart/2005/8/layout/venn2"/>
    <dgm:cxn modelId="{D52F363A-7875-41D7-B5A7-0A943A19B82A}" type="presParOf" srcId="{B07D8C59-54BF-48FD-AF9C-22FAFB29E739}" destId="{4E0ED06E-ED87-41E5-B048-C09F1A8853E0}" srcOrd="1" destOrd="0" presId="urn:microsoft.com/office/officeart/2005/8/layout/venn2"/>
    <dgm:cxn modelId="{E66C0981-2123-4B8A-AC61-014175620251}" type="presParOf" srcId="{0ED74AA7-EBB4-4714-827C-71F88CFA6A4A}" destId="{453D28FA-5606-45D4-961F-31284F6E7453}" srcOrd="2" destOrd="0" presId="urn:microsoft.com/office/officeart/2005/8/layout/venn2"/>
    <dgm:cxn modelId="{EEAAF616-3F71-4CC1-9410-57C3C0BAA410}" type="presParOf" srcId="{453D28FA-5606-45D4-961F-31284F6E7453}" destId="{29A590B7-EF27-43A9-95D3-44219B90A574}" srcOrd="0" destOrd="0" presId="urn:microsoft.com/office/officeart/2005/8/layout/venn2"/>
    <dgm:cxn modelId="{A6B86736-04B5-4CD1-BE9E-0066FCBEC73F}" type="presParOf" srcId="{453D28FA-5606-45D4-961F-31284F6E7453}" destId="{985804E3-8F67-459F-B528-CB645819FD9A}" srcOrd="1" destOrd="0" presId="urn:microsoft.com/office/officeart/2005/8/layout/venn2"/>
    <dgm:cxn modelId="{53A5DEFB-5DED-4050-98CE-5FB63EB52050}" type="presParOf" srcId="{0ED74AA7-EBB4-4714-827C-71F88CFA6A4A}" destId="{6F0ABD04-C6BC-42DA-A72C-E65C407AA48F}" srcOrd="3" destOrd="0" presId="urn:microsoft.com/office/officeart/2005/8/layout/venn2"/>
    <dgm:cxn modelId="{576529EE-3319-453F-89E0-0BB23412C426}" type="presParOf" srcId="{6F0ABD04-C6BC-42DA-A72C-E65C407AA48F}" destId="{B5FEDA96-617E-4268-B932-FC20790B393E}" srcOrd="0" destOrd="0" presId="urn:microsoft.com/office/officeart/2005/8/layout/venn2"/>
    <dgm:cxn modelId="{1DCDB00A-CFF0-4686-8DF8-DF7D62137F87}" type="presParOf" srcId="{6F0ABD04-C6BC-42DA-A72C-E65C407AA48F}" destId="{65CA083A-86CC-486E-B4C9-50FA54EA2D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41D429-23FD-4339-AE4F-47F058B7832F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4D09A35-6FA2-47C2-BCB7-F5B40A32EE60}">
      <dgm:prSet phldrT="[Текст]" custT="1"/>
      <dgm:spPr>
        <a:solidFill>
          <a:srgbClr val="00B050">
            <a:alpha val="72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D39C5D9A-B4EE-4005-9C4E-93995B48CDA5}" type="parTrans" cxnId="{8A751EEC-A6FC-4177-9B80-001A8C950511}">
      <dgm:prSet/>
      <dgm:spPr/>
      <dgm:t>
        <a:bodyPr/>
        <a:lstStyle/>
        <a:p>
          <a:endParaRPr lang="ru-RU"/>
        </a:p>
      </dgm:t>
    </dgm:pt>
    <dgm:pt modelId="{0A143321-2552-45B8-B060-9356EDEC6E45}" type="sibTrans" cxnId="{8A751EEC-A6FC-4177-9B80-001A8C950511}">
      <dgm:prSet/>
      <dgm:spPr/>
      <dgm:t>
        <a:bodyPr/>
        <a:lstStyle/>
        <a:p>
          <a:endParaRPr lang="ru-RU"/>
        </a:p>
      </dgm:t>
    </dgm:pt>
    <dgm:pt modelId="{0F7F85DA-2DF3-4637-82BD-54CA995128A2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Выдающиеся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результаты – стратегии учитывают большинство релевантных рыночных возможностей и ограничений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01C1BA6-8F1C-47F0-B348-F9D98D072434}" type="parTrans" cxnId="{0DEE7A09-79CC-4690-91A8-4D9160C421C5}">
      <dgm:prSet/>
      <dgm:spPr/>
      <dgm:t>
        <a:bodyPr/>
        <a:lstStyle/>
        <a:p>
          <a:endParaRPr lang="ru-RU"/>
        </a:p>
      </dgm:t>
    </dgm:pt>
    <dgm:pt modelId="{83B2D61E-A0B8-4FA5-8BCB-D5A478D37778}" type="sibTrans" cxnId="{0DEE7A09-79CC-4690-91A8-4D9160C421C5}">
      <dgm:prSet/>
      <dgm:spPr/>
      <dgm:t>
        <a:bodyPr/>
        <a:lstStyle/>
        <a:p>
          <a:endParaRPr lang="ru-RU"/>
        </a:p>
      </dgm:t>
    </dgm:pt>
    <dgm:pt modelId="{0E210BE9-441C-4422-8075-747A76095E35}">
      <dgm:prSet phldrT="[Текст]" custT="1"/>
      <dgm:spPr>
        <a:solidFill>
          <a:srgbClr val="FFFF99">
            <a:alpha val="8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97BCC364-FA2C-4CBB-A2FD-4EE0B9361479}" type="parTrans" cxnId="{7B5DA5D9-2BBF-46CB-ABE1-D9C0A9312542}">
      <dgm:prSet/>
      <dgm:spPr/>
      <dgm:t>
        <a:bodyPr/>
        <a:lstStyle/>
        <a:p>
          <a:endParaRPr lang="ru-RU"/>
        </a:p>
      </dgm:t>
    </dgm:pt>
    <dgm:pt modelId="{A3F59CB1-CD45-434E-B54C-E259AB986ECB}" type="sibTrans" cxnId="{7B5DA5D9-2BBF-46CB-ABE1-D9C0A9312542}">
      <dgm:prSet/>
      <dgm:spPr/>
      <dgm:t>
        <a:bodyPr/>
        <a:lstStyle/>
        <a:p>
          <a:endParaRPr lang="ru-RU"/>
        </a:p>
      </dgm:t>
    </dgm:pt>
    <dgm:pt modelId="{B7B93794-6F3B-4F67-8962-BE1607745C10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Стратегия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содержит детальную информацию о возможных изменениях бизнес среды и реагировании на них компании в целом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1914F35-8A3E-4304-B56D-9F756CB77EEE}" type="parTrans" cxnId="{33268247-A9EA-41D4-9FA9-A6FDE232D3F2}">
      <dgm:prSet/>
      <dgm:spPr/>
      <dgm:t>
        <a:bodyPr/>
        <a:lstStyle/>
        <a:p>
          <a:endParaRPr lang="ru-RU"/>
        </a:p>
      </dgm:t>
    </dgm:pt>
    <dgm:pt modelId="{E309C95D-80D5-4DE8-A21E-3CA759C6D221}" type="sibTrans" cxnId="{33268247-A9EA-41D4-9FA9-A6FDE232D3F2}">
      <dgm:prSet/>
      <dgm:spPr/>
      <dgm:t>
        <a:bodyPr/>
        <a:lstStyle/>
        <a:p>
          <a:endParaRPr lang="ru-RU"/>
        </a:p>
      </dgm:t>
    </dgm:pt>
    <dgm:pt modelId="{91E8EA08-7593-48B7-9420-39BD8D34A9C4}">
      <dgm:prSet phldrT="[Текст]" custT="1"/>
      <dgm:spPr>
        <a:solidFill>
          <a:srgbClr val="FF9999">
            <a:alpha val="7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AF2146DF-5F45-406E-A3EC-22F62A538961}" type="parTrans" cxnId="{81D3728E-496B-4DFF-8B8A-2CD3DDBAA820}">
      <dgm:prSet/>
      <dgm:spPr/>
      <dgm:t>
        <a:bodyPr/>
        <a:lstStyle/>
        <a:p>
          <a:endParaRPr lang="ru-RU"/>
        </a:p>
      </dgm:t>
    </dgm:pt>
    <dgm:pt modelId="{E938BBBF-3DB2-4A71-9415-B364C1EBE4E8}" type="sibTrans" cxnId="{81D3728E-496B-4DFF-8B8A-2CD3DDBAA820}">
      <dgm:prSet/>
      <dgm:spPr/>
      <dgm:t>
        <a:bodyPr/>
        <a:lstStyle/>
        <a:p>
          <a:endParaRPr lang="ru-RU"/>
        </a:p>
      </dgm:t>
    </dgm:pt>
    <dgm:pt modelId="{16BBC585-6EA5-404A-9DB3-B4E8A1CB2667}">
      <dgm:prSet custT="1"/>
      <dgm:spPr/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2A3EE68D-3767-4580-BFE7-7DD8ED0A5043}" type="parTrans" cxnId="{056EED08-7921-42FD-9749-EDE610D69859}">
      <dgm:prSet/>
      <dgm:spPr/>
      <dgm:t>
        <a:bodyPr/>
        <a:lstStyle/>
        <a:p>
          <a:endParaRPr lang="ru-RU"/>
        </a:p>
      </dgm:t>
    </dgm:pt>
    <dgm:pt modelId="{CCED5477-79A4-41EC-9B51-70AEB23B3D5D}" type="sibTrans" cxnId="{056EED08-7921-42FD-9749-EDE610D69859}">
      <dgm:prSet/>
      <dgm:spPr/>
      <dgm:t>
        <a:bodyPr/>
        <a:lstStyle/>
        <a:p>
          <a:endParaRPr lang="ru-RU"/>
        </a:p>
      </dgm:t>
    </dgm:pt>
    <dgm:pt modelId="{42F17299-9492-4AC7-9C3F-B88C8A12A6A5}">
      <dgm:prSet custT="1"/>
      <dgm:spPr>
        <a:solidFill>
          <a:srgbClr val="FF5050">
            <a:alpha val="6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AC60A225-D88A-4F14-AF6E-DD2066D1A2D6}" type="parTrans" cxnId="{C1774630-F4AB-4869-80E5-BF06F48DC9AF}">
      <dgm:prSet/>
      <dgm:spPr/>
      <dgm:t>
        <a:bodyPr/>
        <a:lstStyle/>
        <a:p>
          <a:endParaRPr lang="ru-RU"/>
        </a:p>
      </dgm:t>
    </dgm:pt>
    <dgm:pt modelId="{6655176F-DDAD-4517-A14C-7C335BE12BDB}" type="sibTrans" cxnId="{C1774630-F4AB-4869-80E5-BF06F48DC9AF}">
      <dgm:prSet/>
      <dgm:spPr/>
      <dgm:t>
        <a:bodyPr/>
        <a:lstStyle/>
        <a:p>
          <a:endParaRPr lang="ru-RU"/>
        </a:p>
      </dgm:t>
    </dgm:pt>
    <dgm:pt modelId="{7E2B8837-A443-45BA-BABF-9E7C65422AEF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Стратегия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подробно отражает изменения бизнес среды, однако методы использования и реагирования на них недостаточно прорабатываются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D2B3541-F67D-4D13-9509-9C70F34F7EF1}" type="parTrans" cxnId="{8A23AFBB-7F19-4E33-BF8F-6F26D839FE0D}">
      <dgm:prSet/>
      <dgm:spPr/>
      <dgm:t>
        <a:bodyPr/>
        <a:lstStyle/>
        <a:p>
          <a:endParaRPr lang="ru-RU"/>
        </a:p>
      </dgm:t>
    </dgm:pt>
    <dgm:pt modelId="{A8E8A1D7-EAAA-4ED9-921A-09EF6628ABD7}" type="sibTrans" cxnId="{8A23AFBB-7F19-4E33-BF8F-6F26D839FE0D}">
      <dgm:prSet/>
      <dgm:spPr/>
      <dgm:t>
        <a:bodyPr/>
        <a:lstStyle/>
        <a:p>
          <a:endParaRPr lang="ru-RU"/>
        </a:p>
      </dgm:t>
    </dgm:pt>
    <dgm:pt modelId="{B9FE8C79-3FC1-46E3-8B4F-58D991121E9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Стратегия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содержит базовую информацию об изменениях бизнес среды и путях реагирования на них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2E2424E-3A6D-4DEF-B035-D641E25517A1}" type="parTrans" cxnId="{E3A42AA8-F665-444C-9F58-C580226AF55D}">
      <dgm:prSet/>
      <dgm:spPr/>
      <dgm:t>
        <a:bodyPr/>
        <a:lstStyle/>
        <a:p>
          <a:endParaRPr lang="ru-RU"/>
        </a:p>
      </dgm:t>
    </dgm:pt>
    <dgm:pt modelId="{DCD45F88-F038-4B07-B330-04DC0BFC0335}" type="sibTrans" cxnId="{E3A42AA8-F665-444C-9F58-C580226AF55D}">
      <dgm:prSet/>
      <dgm:spPr/>
      <dgm:t>
        <a:bodyPr/>
        <a:lstStyle/>
        <a:p>
          <a:endParaRPr lang="ru-RU"/>
        </a:p>
      </dgm:t>
    </dgm:pt>
    <dgm:pt modelId="{73922FA6-54DC-4D78-9D9E-C583D8AECD8E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Концентрация на операционной деятельности,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фиксация на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использовании текущих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рыночных условий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7BA0FFE-1862-43EB-B926-B5F636458DC6}" type="parTrans" cxnId="{3F86E0EC-B16A-46E2-A468-3A6B2F30682E}">
      <dgm:prSet/>
      <dgm:spPr/>
      <dgm:t>
        <a:bodyPr/>
        <a:lstStyle/>
        <a:p>
          <a:endParaRPr lang="ru-RU"/>
        </a:p>
      </dgm:t>
    </dgm:pt>
    <dgm:pt modelId="{02F9E61F-BFDF-4292-A762-57820BF54D11}" type="sibTrans" cxnId="{3F86E0EC-B16A-46E2-A468-3A6B2F30682E}">
      <dgm:prSet/>
      <dgm:spPr/>
      <dgm:t>
        <a:bodyPr/>
        <a:lstStyle/>
        <a:p>
          <a:endParaRPr lang="ru-RU"/>
        </a:p>
      </dgm:t>
    </dgm:pt>
    <dgm:pt modelId="{84B60317-5258-4B01-8E4B-6148CD570525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D6DC2794-EC81-440F-B9C1-4F7B156704CF}" type="parTrans" cxnId="{DE2FC30A-B74D-4727-A467-5C1A16B99AE2}">
      <dgm:prSet/>
      <dgm:spPr/>
      <dgm:t>
        <a:bodyPr/>
        <a:lstStyle/>
        <a:p>
          <a:endParaRPr lang="ru-RU"/>
        </a:p>
      </dgm:t>
    </dgm:pt>
    <dgm:pt modelId="{713DE268-0CFE-42CD-924C-EC39FBD82854}" type="sibTrans" cxnId="{DE2FC30A-B74D-4727-A467-5C1A16B99AE2}">
      <dgm:prSet/>
      <dgm:spPr/>
      <dgm:t>
        <a:bodyPr/>
        <a:lstStyle/>
        <a:p>
          <a:endParaRPr lang="ru-RU"/>
        </a:p>
      </dgm:t>
    </dgm:pt>
    <dgm:pt modelId="{0D7D1517-97F6-4286-A0C2-2D506D29F989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BBB845B-F321-4B51-B4DF-58FBD23B4495}" type="parTrans" cxnId="{D2BEDDA8-D0FA-45AC-B4D1-66911E1DEAA7}">
      <dgm:prSet/>
      <dgm:spPr/>
      <dgm:t>
        <a:bodyPr/>
        <a:lstStyle/>
        <a:p>
          <a:endParaRPr lang="ru-RU"/>
        </a:p>
      </dgm:t>
    </dgm:pt>
    <dgm:pt modelId="{4F23C9ED-41FF-442A-87BF-81F2731847DC}" type="sibTrans" cxnId="{D2BEDDA8-D0FA-45AC-B4D1-66911E1DEAA7}">
      <dgm:prSet/>
      <dgm:spPr/>
      <dgm:t>
        <a:bodyPr/>
        <a:lstStyle/>
        <a:p>
          <a:endParaRPr lang="ru-RU"/>
        </a:p>
      </dgm:t>
    </dgm:pt>
    <dgm:pt modelId="{447493B0-82A0-4260-98C4-D5F7274A785D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1574D20-F19E-42FC-BF3A-33783B2F0E55}" type="parTrans" cxnId="{DFC75A30-8008-481D-909C-D43CA0AB8572}">
      <dgm:prSet/>
      <dgm:spPr/>
      <dgm:t>
        <a:bodyPr/>
        <a:lstStyle/>
        <a:p>
          <a:endParaRPr lang="ru-RU"/>
        </a:p>
      </dgm:t>
    </dgm:pt>
    <dgm:pt modelId="{C64BC74E-319F-44EB-8AEA-C1A823832732}" type="sibTrans" cxnId="{DFC75A30-8008-481D-909C-D43CA0AB8572}">
      <dgm:prSet/>
      <dgm:spPr/>
      <dgm:t>
        <a:bodyPr/>
        <a:lstStyle/>
        <a:p>
          <a:endParaRPr lang="ru-RU"/>
        </a:p>
      </dgm:t>
    </dgm:pt>
    <dgm:pt modelId="{81F59F86-9AC3-44BF-982D-C4EF7DD98DC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F756A72-C479-4959-931F-43B8BDA7694E}" type="parTrans" cxnId="{2C40EBDE-3083-440C-B454-028C1C503957}">
      <dgm:prSet/>
      <dgm:spPr/>
      <dgm:t>
        <a:bodyPr/>
        <a:lstStyle/>
        <a:p>
          <a:endParaRPr lang="ru-RU"/>
        </a:p>
      </dgm:t>
    </dgm:pt>
    <dgm:pt modelId="{E5175AC1-028D-43C8-B819-FF6FDFDFB3E5}" type="sibTrans" cxnId="{2C40EBDE-3083-440C-B454-028C1C503957}">
      <dgm:prSet/>
      <dgm:spPr/>
      <dgm:t>
        <a:bodyPr/>
        <a:lstStyle/>
        <a:p>
          <a:endParaRPr lang="ru-RU"/>
        </a:p>
      </dgm:t>
    </dgm:pt>
    <dgm:pt modelId="{C98FB31F-D182-4646-832A-4CC1BBFB409A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9C04BD2-C8E1-401D-A3C2-CADA563AC4EA}" type="parTrans" cxnId="{65245B47-4C98-4A86-B06D-3C1B79A0E6BF}">
      <dgm:prSet/>
      <dgm:spPr/>
      <dgm:t>
        <a:bodyPr/>
        <a:lstStyle/>
        <a:p>
          <a:endParaRPr lang="ru-RU"/>
        </a:p>
      </dgm:t>
    </dgm:pt>
    <dgm:pt modelId="{5FE15949-4885-470E-A6C1-05363AC42E52}" type="sibTrans" cxnId="{65245B47-4C98-4A86-B06D-3C1B79A0E6BF}">
      <dgm:prSet/>
      <dgm:spPr/>
      <dgm:t>
        <a:bodyPr/>
        <a:lstStyle/>
        <a:p>
          <a:endParaRPr lang="ru-RU"/>
        </a:p>
      </dgm:t>
    </dgm:pt>
    <dgm:pt modelId="{F8DEBCB5-3BAB-47CB-800F-F7D5F530D5CF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Компания владеет детальной информацией о методах использования рыночных возможностей на всех уровнях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595C3D6A-BD6F-4498-949C-0578C1905556}" type="parTrans" cxnId="{44528AA7-753A-4827-AD74-6ABCB4EDC357}">
      <dgm:prSet/>
      <dgm:spPr/>
      <dgm:t>
        <a:bodyPr/>
        <a:lstStyle/>
        <a:p>
          <a:endParaRPr lang="ru-RU"/>
        </a:p>
      </dgm:t>
    </dgm:pt>
    <dgm:pt modelId="{55E4A7F2-A7A5-4BF2-BF74-2830D1A93AE6}" type="sibTrans" cxnId="{44528AA7-753A-4827-AD74-6ABCB4EDC357}">
      <dgm:prSet/>
      <dgm:spPr/>
      <dgm:t>
        <a:bodyPr/>
        <a:lstStyle/>
        <a:p>
          <a:endParaRPr lang="ru-RU"/>
        </a:p>
      </dgm:t>
    </dgm:pt>
    <dgm:pt modelId="{8D6B48A6-5175-4ACC-BEC6-40477544385F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Компания не идентифицирует и не рассматривает рыночные возможности и угрозы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ED3FF17-2630-473D-9D60-0578DF913306}" type="parTrans" cxnId="{94384CD5-D421-4582-AD50-F1034A8DF436}">
      <dgm:prSet/>
      <dgm:spPr/>
      <dgm:t>
        <a:bodyPr/>
        <a:lstStyle/>
        <a:p>
          <a:endParaRPr lang="ru-RU"/>
        </a:p>
      </dgm:t>
    </dgm:pt>
    <dgm:pt modelId="{6EE36DFB-EFD2-4BF5-8428-1B1D3359D78E}" type="sibTrans" cxnId="{94384CD5-D421-4582-AD50-F1034A8DF436}">
      <dgm:prSet/>
      <dgm:spPr/>
      <dgm:t>
        <a:bodyPr/>
        <a:lstStyle/>
        <a:p>
          <a:endParaRPr lang="ru-RU"/>
        </a:p>
      </dgm:t>
    </dgm:pt>
    <dgm:pt modelId="{7D24B0C2-A82B-4C3C-8E28-A72B029326D4}" type="pres">
      <dgm:prSet presAssocID="{FA41D429-23FD-4339-AE4F-47F058B783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5849D8-24B2-406D-B8DB-ADDA53EA76C4}" type="pres">
      <dgm:prSet presAssocID="{74D09A35-6FA2-47C2-BCB7-F5B40A32EE60}" presName="linNode" presStyleCnt="0"/>
      <dgm:spPr/>
    </dgm:pt>
    <dgm:pt modelId="{B9753264-9287-4CB2-945E-BDBFE6D12AF7}" type="pres">
      <dgm:prSet presAssocID="{74D09A35-6FA2-47C2-BCB7-F5B40A32EE60}" presName="parentShp" presStyleLbl="node1" presStyleIdx="0" presStyleCnt="5" custScaleX="33254" custLinFactNeighborX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F69BB-AFD2-4EAB-9B04-2A931932A86E}" type="pres">
      <dgm:prSet presAssocID="{74D09A35-6FA2-47C2-BCB7-F5B40A32EE6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7E9A-0272-4E80-8E19-67C46DA5B223}" type="pres">
      <dgm:prSet presAssocID="{0A143321-2552-45B8-B060-9356EDEC6E45}" presName="spacing" presStyleCnt="0"/>
      <dgm:spPr/>
    </dgm:pt>
    <dgm:pt modelId="{5B3C0591-B8DD-4191-8A63-7680ABF37323}" type="pres">
      <dgm:prSet presAssocID="{0E210BE9-441C-4422-8075-747A76095E35}" presName="linNode" presStyleCnt="0"/>
      <dgm:spPr/>
    </dgm:pt>
    <dgm:pt modelId="{B3994DB5-A034-4C65-AF89-361615D8CD8D}" type="pres">
      <dgm:prSet presAssocID="{0E210BE9-441C-4422-8075-747A76095E35}" presName="parentShp" presStyleLbl="node1" presStyleIdx="1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201DD-57E5-44DD-87B6-5D70FAA38BEE}" type="pres">
      <dgm:prSet presAssocID="{0E210BE9-441C-4422-8075-747A76095E3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85B2B-C244-4DE1-83BB-15BC8AC93044}" type="pres">
      <dgm:prSet presAssocID="{A3F59CB1-CD45-434E-B54C-E259AB986ECB}" presName="spacing" presStyleCnt="0"/>
      <dgm:spPr/>
    </dgm:pt>
    <dgm:pt modelId="{2541AA6E-EE47-4D3D-9415-4DC3BA019E30}" type="pres">
      <dgm:prSet presAssocID="{91E8EA08-7593-48B7-9420-39BD8D34A9C4}" presName="linNode" presStyleCnt="0"/>
      <dgm:spPr/>
    </dgm:pt>
    <dgm:pt modelId="{ED4834AC-C10C-437A-961C-8A4846857013}" type="pres">
      <dgm:prSet presAssocID="{91E8EA08-7593-48B7-9420-39BD8D34A9C4}" presName="parentShp" presStyleLbl="node1" presStyleIdx="2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E806-A9BE-4213-A4B3-4B244B26E26F}" type="pres">
      <dgm:prSet presAssocID="{91E8EA08-7593-48B7-9420-39BD8D34A9C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212C-EBA9-4204-A9C2-0B18668A2447}" type="pres">
      <dgm:prSet presAssocID="{E938BBBF-3DB2-4A71-9415-B364C1EBE4E8}" presName="spacing" presStyleCnt="0"/>
      <dgm:spPr/>
    </dgm:pt>
    <dgm:pt modelId="{AF0157C6-AA30-41C4-9FB0-48412BC16587}" type="pres">
      <dgm:prSet presAssocID="{42F17299-9492-4AC7-9C3F-B88C8A12A6A5}" presName="linNode" presStyleCnt="0"/>
      <dgm:spPr/>
    </dgm:pt>
    <dgm:pt modelId="{771C885C-F318-4F23-9D31-7C54EC9E64E8}" type="pres">
      <dgm:prSet presAssocID="{42F17299-9492-4AC7-9C3F-B88C8A12A6A5}" presName="parentShp" presStyleLbl="node1" presStyleIdx="3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551D-03C6-4EA4-B9A0-C4B7056A8642}" type="pres">
      <dgm:prSet presAssocID="{42F17299-9492-4AC7-9C3F-B88C8A12A6A5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2A0A-36D6-4044-8158-89ECB010F006}" type="pres">
      <dgm:prSet presAssocID="{6655176F-DDAD-4517-A14C-7C335BE12BDB}" presName="spacing" presStyleCnt="0"/>
      <dgm:spPr/>
    </dgm:pt>
    <dgm:pt modelId="{C5044F77-E270-4A81-8406-C19AFC17B336}" type="pres">
      <dgm:prSet presAssocID="{16BBC585-6EA5-404A-9DB3-B4E8A1CB2667}" presName="linNode" presStyleCnt="0"/>
      <dgm:spPr/>
    </dgm:pt>
    <dgm:pt modelId="{400343C1-644C-42AB-88D6-A4C9E9A13049}" type="pres">
      <dgm:prSet presAssocID="{16BBC585-6EA5-404A-9DB3-B4E8A1CB2667}" presName="parentShp" presStyleLbl="node1" presStyleIdx="4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08ED1-824E-4303-987E-67BDE2D685C3}" type="pres">
      <dgm:prSet presAssocID="{16BBC585-6EA5-404A-9DB3-B4E8A1CB2667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68247-A9EA-41D4-9FA9-A6FDE232D3F2}" srcId="{0E210BE9-441C-4422-8075-747A76095E35}" destId="{B7B93794-6F3B-4F67-8962-BE1607745C10}" srcOrd="1" destOrd="0" parTransId="{11914F35-8A3E-4304-B56D-9F756CB77EEE}" sibTransId="{E309C95D-80D5-4DE8-A21E-3CA759C6D221}"/>
    <dgm:cxn modelId="{2C40EBDE-3083-440C-B454-028C1C503957}" srcId="{42F17299-9492-4AC7-9C3F-B88C8A12A6A5}" destId="{81F59F86-9AC3-44BF-982D-C4EF7DD98DC2}" srcOrd="0" destOrd="0" parTransId="{3F756A72-C479-4959-931F-43B8BDA7694E}" sibTransId="{E5175AC1-028D-43C8-B819-FF6FDFDFB3E5}"/>
    <dgm:cxn modelId="{3F86E0EC-B16A-46E2-A468-3A6B2F30682E}" srcId="{16BBC585-6EA5-404A-9DB3-B4E8A1CB2667}" destId="{73922FA6-54DC-4D78-9D9E-C583D8AECD8E}" srcOrd="1" destOrd="0" parTransId="{C7BA0FFE-1862-43EB-B926-B5F636458DC6}" sibTransId="{02F9E61F-BFDF-4292-A762-57820BF54D11}"/>
    <dgm:cxn modelId="{65245B47-4C98-4A86-B06D-3C1B79A0E6BF}" srcId="{16BBC585-6EA5-404A-9DB3-B4E8A1CB2667}" destId="{C98FB31F-D182-4646-832A-4CC1BBFB409A}" srcOrd="0" destOrd="0" parTransId="{39C04BD2-C8E1-401D-A3C2-CADA563AC4EA}" sibTransId="{5FE15949-4885-470E-A6C1-05363AC42E52}"/>
    <dgm:cxn modelId="{5F089AD1-B53F-4485-959B-A381B2C241C0}" type="presOf" srcId="{84B60317-5258-4B01-8E4B-6148CD570525}" destId="{476F69BB-AFD2-4EAB-9B04-2A931932A86E}" srcOrd="0" destOrd="0" presId="urn:microsoft.com/office/officeart/2005/8/layout/vList6"/>
    <dgm:cxn modelId="{8A751EEC-A6FC-4177-9B80-001A8C950511}" srcId="{FA41D429-23FD-4339-AE4F-47F058B7832F}" destId="{74D09A35-6FA2-47C2-BCB7-F5B40A32EE60}" srcOrd="0" destOrd="0" parTransId="{D39C5D9A-B4EE-4005-9C4E-93995B48CDA5}" sibTransId="{0A143321-2552-45B8-B060-9356EDEC6E45}"/>
    <dgm:cxn modelId="{E3A42AA8-F665-444C-9F58-C580226AF55D}" srcId="{42F17299-9492-4AC7-9C3F-B88C8A12A6A5}" destId="{B9FE8C79-3FC1-46E3-8B4F-58D991121E92}" srcOrd="1" destOrd="0" parTransId="{C2E2424E-3A6D-4DEF-B035-D641E25517A1}" sibTransId="{DCD45F88-F038-4B07-B330-04DC0BFC0335}"/>
    <dgm:cxn modelId="{A9DC3B95-382C-49FC-A624-4D395884D8CA}" type="presOf" srcId="{0E210BE9-441C-4422-8075-747A76095E35}" destId="{B3994DB5-A034-4C65-AF89-361615D8CD8D}" srcOrd="0" destOrd="0" presId="urn:microsoft.com/office/officeart/2005/8/layout/vList6"/>
    <dgm:cxn modelId="{B7610D7E-D156-492E-8052-518DDF886BB1}" type="presOf" srcId="{447493B0-82A0-4260-98C4-D5F7274A785D}" destId="{068CE806-A9BE-4213-A4B3-4B244B26E26F}" srcOrd="0" destOrd="0" presId="urn:microsoft.com/office/officeart/2005/8/layout/vList6"/>
    <dgm:cxn modelId="{94384CD5-D421-4582-AD50-F1034A8DF436}" srcId="{16BBC585-6EA5-404A-9DB3-B4E8A1CB2667}" destId="{8D6B48A6-5175-4ACC-BEC6-40477544385F}" srcOrd="2" destOrd="0" parTransId="{CED3FF17-2630-473D-9D60-0578DF913306}" sibTransId="{6EE36DFB-EFD2-4BF5-8428-1B1D3359D78E}"/>
    <dgm:cxn modelId="{D99FDC4C-FBD6-4AE5-8AE7-C7B9BA89E097}" type="presOf" srcId="{73922FA6-54DC-4D78-9D9E-C583D8AECD8E}" destId="{C3108ED1-824E-4303-987E-67BDE2D685C3}" srcOrd="0" destOrd="1" presId="urn:microsoft.com/office/officeart/2005/8/layout/vList6"/>
    <dgm:cxn modelId="{0494E930-FE5F-4D41-87EA-2884D7228729}" type="presOf" srcId="{FA41D429-23FD-4339-AE4F-47F058B7832F}" destId="{7D24B0C2-A82B-4C3C-8E28-A72B029326D4}" srcOrd="0" destOrd="0" presId="urn:microsoft.com/office/officeart/2005/8/layout/vList6"/>
    <dgm:cxn modelId="{81D3728E-496B-4DFF-8B8A-2CD3DDBAA820}" srcId="{FA41D429-23FD-4339-AE4F-47F058B7832F}" destId="{91E8EA08-7593-48B7-9420-39BD8D34A9C4}" srcOrd="2" destOrd="0" parTransId="{AF2146DF-5F45-406E-A3EC-22F62A538961}" sibTransId="{E938BBBF-3DB2-4A71-9415-B364C1EBE4E8}"/>
    <dgm:cxn modelId="{056EED08-7921-42FD-9749-EDE610D69859}" srcId="{FA41D429-23FD-4339-AE4F-47F058B7832F}" destId="{16BBC585-6EA5-404A-9DB3-B4E8A1CB2667}" srcOrd="4" destOrd="0" parTransId="{2A3EE68D-3767-4580-BFE7-7DD8ED0A5043}" sibTransId="{CCED5477-79A4-41EC-9B51-70AEB23B3D5D}"/>
    <dgm:cxn modelId="{7B5DA5D9-2BBF-46CB-ABE1-D9C0A9312542}" srcId="{FA41D429-23FD-4339-AE4F-47F058B7832F}" destId="{0E210BE9-441C-4422-8075-747A76095E35}" srcOrd="1" destOrd="0" parTransId="{97BCC364-FA2C-4CBB-A2FD-4EE0B9361479}" sibTransId="{A3F59CB1-CD45-434E-B54C-E259AB986ECB}"/>
    <dgm:cxn modelId="{5CDE3D42-4BB6-473D-B304-975407879720}" type="presOf" srcId="{C98FB31F-D182-4646-832A-4CC1BBFB409A}" destId="{C3108ED1-824E-4303-987E-67BDE2D685C3}" srcOrd="0" destOrd="0" presId="urn:microsoft.com/office/officeart/2005/8/layout/vList6"/>
    <dgm:cxn modelId="{3A73DAE1-EAA9-4EEC-A158-3EED0A423816}" type="presOf" srcId="{0D7D1517-97F6-4286-A0C2-2D506D29F989}" destId="{FEC201DD-57E5-44DD-87B6-5D70FAA38BEE}" srcOrd="0" destOrd="0" presId="urn:microsoft.com/office/officeart/2005/8/layout/vList6"/>
    <dgm:cxn modelId="{6E3427C7-8E10-4278-BF22-EDAE8B0E3CC9}" type="presOf" srcId="{B9FE8C79-3FC1-46E3-8B4F-58D991121E92}" destId="{36F7551D-03C6-4EA4-B9A0-C4B7056A8642}" srcOrd="0" destOrd="1" presId="urn:microsoft.com/office/officeart/2005/8/layout/vList6"/>
    <dgm:cxn modelId="{79A8901B-A733-49C3-AA3A-F476442102DD}" type="presOf" srcId="{91E8EA08-7593-48B7-9420-39BD8D34A9C4}" destId="{ED4834AC-C10C-437A-961C-8A4846857013}" srcOrd="0" destOrd="0" presId="urn:microsoft.com/office/officeart/2005/8/layout/vList6"/>
    <dgm:cxn modelId="{DE2FC30A-B74D-4727-A467-5C1A16B99AE2}" srcId="{74D09A35-6FA2-47C2-BCB7-F5B40A32EE60}" destId="{84B60317-5258-4B01-8E4B-6148CD570525}" srcOrd="0" destOrd="0" parTransId="{D6DC2794-EC81-440F-B9C1-4F7B156704CF}" sibTransId="{713DE268-0CFE-42CD-924C-EC39FBD82854}"/>
    <dgm:cxn modelId="{8FCEA4C7-AA93-4335-AB63-556CCBA5FA5C}" type="presOf" srcId="{F8DEBCB5-3BAB-47CB-800F-F7D5F530D5CF}" destId="{476F69BB-AFD2-4EAB-9B04-2A931932A86E}" srcOrd="0" destOrd="2" presId="urn:microsoft.com/office/officeart/2005/8/layout/vList6"/>
    <dgm:cxn modelId="{0DEE7A09-79CC-4690-91A8-4D9160C421C5}" srcId="{74D09A35-6FA2-47C2-BCB7-F5B40A32EE60}" destId="{0F7F85DA-2DF3-4637-82BD-54CA995128A2}" srcOrd="1" destOrd="0" parTransId="{601C1BA6-8F1C-47F0-B348-F9D98D072434}" sibTransId="{83B2D61E-A0B8-4FA5-8BCB-D5A478D37778}"/>
    <dgm:cxn modelId="{B1F68D16-3FB5-46CB-A802-0C5A71A27AB5}" type="presOf" srcId="{74D09A35-6FA2-47C2-BCB7-F5B40A32EE60}" destId="{B9753264-9287-4CB2-945E-BDBFE6D12AF7}" srcOrd="0" destOrd="0" presId="urn:microsoft.com/office/officeart/2005/8/layout/vList6"/>
    <dgm:cxn modelId="{B686B2FD-7122-40D2-B8FD-9F6020FBA346}" type="presOf" srcId="{0F7F85DA-2DF3-4637-82BD-54CA995128A2}" destId="{476F69BB-AFD2-4EAB-9B04-2A931932A86E}" srcOrd="0" destOrd="1" presId="urn:microsoft.com/office/officeart/2005/8/layout/vList6"/>
    <dgm:cxn modelId="{D6B93664-1489-4CC3-A791-02118102C245}" type="presOf" srcId="{42F17299-9492-4AC7-9C3F-B88C8A12A6A5}" destId="{771C885C-F318-4F23-9D31-7C54EC9E64E8}" srcOrd="0" destOrd="0" presId="urn:microsoft.com/office/officeart/2005/8/layout/vList6"/>
    <dgm:cxn modelId="{C1774630-F4AB-4869-80E5-BF06F48DC9AF}" srcId="{FA41D429-23FD-4339-AE4F-47F058B7832F}" destId="{42F17299-9492-4AC7-9C3F-B88C8A12A6A5}" srcOrd="3" destOrd="0" parTransId="{AC60A225-D88A-4F14-AF6E-DD2066D1A2D6}" sibTransId="{6655176F-DDAD-4517-A14C-7C335BE12BDB}"/>
    <dgm:cxn modelId="{DFC75A30-8008-481D-909C-D43CA0AB8572}" srcId="{91E8EA08-7593-48B7-9420-39BD8D34A9C4}" destId="{447493B0-82A0-4260-98C4-D5F7274A785D}" srcOrd="0" destOrd="0" parTransId="{B1574D20-F19E-42FC-BF3A-33783B2F0E55}" sibTransId="{C64BC74E-319F-44EB-8AEA-C1A823832732}"/>
    <dgm:cxn modelId="{D2BEDDA8-D0FA-45AC-B4D1-66911E1DEAA7}" srcId="{0E210BE9-441C-4422-8075-747A76095E35}" destId="{0D7D1517-97F6-4286-A0C2-2D506D29F989}" srcOrd="0" destOrd="0" parTransId="{6BBB845B-F321-4B51-B4DF-58FBD23B4495}" sibTransId="{4F23C9ED-41FF-442A-87BF-81F2731847DC}"/>
    <dgm:cxn modelId="{FD80390D-FBBB-4EC6-9422-F0E0AC045CFB}" type="presOf" srcId="{81F59F86-9AC3-44BF-982D-C4EF7DD98DC2}" destId="{36F7551D-03C6-4EA4-B9A0-C4B7056A8642}" srcOrd="0" destOrd="0" presId="urn:microsoft.com/office/officeart/2005/8/layout/vList6"/>
    <dgm:cxn modelId="{8A23AFBB-7F19-4E33-BF8F-6F26D839FE0D}" srcId="{91E8EA08-7593-48B7-9420-39BD8D34A9C4}" destId="{7E2B8837-A443-45BA-BABF-9E7C65422AEF}" srcOrd="1" destOrd="0" parTransId="{BD2B3541-F67D-4D13-9509-9C70F34F7EF1}" sibTransId="{A8E8A1D7-EAAA-4ED9-921A-09EF6628ABD7}"/>
    <dgm:cxn modelId="{E411F333-57F6-4DD0-BABF-0F04842BD9D9}" type="presOf" srcId="{B7B93794-6F3B-4F67-8962-BE1607745C10}" destId="{FEC201DD-57E5-44DD-87B6-5D70FAA38BEE}" srcOrd="0" destOrd="1" presId="urn:microsoft.com/office/officeart/2005/8/layout/vList6"/>
    <dgm:cxn modelId="{87663628-6457-4ACA-A5C2-D9A2CFEC7983}" type="presOf" srcId="{7E2B8837-A443-45BA-BABF-9E7C65422AEF}" destId="{068CE806-A9BE-4213-A4B3-4B244B26E26F}" srcOrd="0" destOrd="1" presId="urn:microsoft.com/office/officeart/2005/8/layout/vList6"/>
    <dgm:cxn modelId="{44528AA7-753A-4827-AD74-6ABCB4EDC357}" srcId="{74D09A35-6FA2-47C2-BCB7-F5B40A32EE60}" destId="{F8DEBCB5-3BAB-47CB-800F-F7D5F530D5CF}" srcOrd="2" destOrd="0" parTransId="{595C3D6A-BD6F-4498-949C-0578C1905556}" sibTransId="{55E4A7F2-A7A5-4BF2-BF74-2830D1A93AE6}"/>
    <dgm:cxn modelId="{B86BFB08-7608-4BFC-9386-E6960F39B10A}" type="presOf" srcId="{8D6B48A6-5175-4ACC-BEC6-40477544385F}" destId="{C3108ED1-824E-4303-987E-67BDE2D685C3}" srcOrd="0" destOrd="2" presId="urn:microsoft.com/office/officeart/2005/8/layout/vList6"/>
    <dgm:cxn modelId="{48A28AC1-9D05-4C70-BC04-7217A5253BFE}" type="presOf" srcId="{16BBC585-6EA5-404A-9DB3-B4E8A1CB2667}" destId="{400343C1-644C-42AB-88D6-A4C9E9A13049}" srcOrd="0" destOrd="0" presId="urn:microsoft.com/office/officeart/2005/8/layout/vList6"/>
    <dgm:cxn modelId="{E394B329-3BDC-4CC9-A5E0-0D667CC36FF2}" type="presParOf" srcId="{7D24B0C2-A82B-4C3C-8E28-A72B029326D4}" destId="{375849D8-24B2-406D-B8DB-ADDA53EA76C4}" srcOrd="0" destOrd="0" presId="urn:microsoft.com/office/officeart/2005/8/layout/vList6"/>
    <dgm:cxn modelId="{95F7A454-6D4C-4AF8-B1B2-3389BC046B64}" type="presParOf" srcId="{375849D8-24B2-406D-B8DB-ADDA53EA76C4}" destId="{B9753264-9287-4CB2-945E-BDBFE6D12AF7}" srcOrd="0" destOrd="0" presId="urn:microsoft.com/office/officeart/2005/8/layout/vList6"/>
    <dgm:cxn modelId="{15063776-F7AB-45B2-9299-11E3049B98BB}" type="presParOf" srcId="{375849D8-24B2-406D-B8DB-ADDA53EA76C4}" destId="{476F69BB-AFD2-4EAB-9B04-2A931932A86E}" srcOrd="1" destOrd="0" presId="urn:microsoft.com/office/officeart/2005/8/layout/vList6"/>
    <dgm:cxn modelId="{E21E8BDC-567F-448E-A22A-C2443C3F9DF7}" type="presParOf" srcId="{7D24B0C2-A82B-4C3C-8E28-A72B029326D4}" destId="{394A7E9A-0272-4E80-8E19-67C46DA5B223}" srcOrd="1" destOrd="0" presId="urn:microsoft.com/office/officeart/2005/8/layout/vList6"/>
    <dgm:cxn modelId="{C5924263-DB59-498B-A205-DF64F66A176B}" type="presParOf" srcId="{7D24B0C2-A82B-4C3C-8E28-A72B029326D4}" destId="{5B3C0591-B8DD-4191-8A63-7680ABF37323}" srcOrd="2" destOrd="0" presId="urn:microsoft.com/office/officeart/2005/8/layout/vList6"/>
    <dgm:cxn modelId="{A0F527B5-47A4-4B2C-97CE-87BB5DD6D15B}" type="presParOf" srcId="{5B3C0591-B8DD-4191-8A63-7680ABF37323}" destId="{B3994DB5-A034-4C65-AF89-361615D8CD8D}" srcOrd="0" destOrd="0" presId="urn:microsoft.com/office/officeart/2005/8/layout/vList6"/>
    <dgm:cxn modelId="{74FA2340-4634-4AFA-A076-D22F77A69683}" type="presParOf" srcId="{5B3C0591-B8DD-4191-8A63-7680ABF37323}" destId="{FEC201DD-57E5-44DD-87B6-5D70FAA38BEE}" srcOrd="1" destOrd="0" presId="urn:microsoft.com/office/officeart/2005/8/layout/vList6"/>
    <dgm:cxn modelId="{EB1A1F87-799E-40F6-BC0C-5F6C9F6BF2F2}" type="presParOf" srcId="{7D24B0C2-A82B-4C3C-8E28-A72B029326D4}" destId="{2EE85B2B-C244-4DE1-83BB-15BC8AC93044}" srcOrd="3" destOrd="0" presId="urn:microsoft.com/office/officeart/2005/8/layout/vList6"/>
    <dgm:cxn modelId="{635C7D6F-CE23-4035-A5A1-D9CD0ABEAE03}" type="presParOf" srcId="{7D24B0C2-A82B-4C3C-8E28-A72B029326D4}" destId="{2541AA6E-EE47-4D3D-9415-4DC3BA019E30}" srcOrd="4" destOrd="0" presId="urn:microsoft.com/office/officeart/2005/8/layout/vList6"/>
    <dgm:cxn modelId="{2D944DC2-1D89-484D-9E1D-9A89C8B81FD5}" type="presParOf" srcId="{2541AA6E-EE47-4D3D-9415-4DC3BA019E30}" destId="{ED4834AC-C10C-437A-961C-8A4846857013}" srcOrd="0" destOrd="0" presId="urn:microsoft.com/office/officeart/2005/8/layout/vList6"/>
    <dgm:cxn modelId="{24A46AFB-F743-439D-AACD-7849F7BBC0FD}" type="presParOf" srcId="{2541AA6E-EE47-4D3D-9415-4DC3BA019E30}" destId="{068CE806-A9BE-4213-A4B3-4B244B26E26F}" srcOrd="1" destOrd="0" presId="urn:microsoft.com/office/officeart/2005/8/layout/vList6"/>
    <dgm:cxn modelId="{701E2995-AA1B-477F-A885-9879691A7F87}" type="presParOf" srcId="{7D24B0C2-A82B-4C3C-8E28-A72B029326D4}" destId="{41D5212C-EBA9-4204-A9C2-0B18668A2447}" srcOrd="5" destOrd="0" presId="urn:microsoft.com/office/officeart/2005/8/layout/vList6"/>
    <dgm:cxn modelId="{0B3A5627-8380-430A-B4E0-26338285DAF7}" type="presParOf" srcId="{7D24B0C2-A82B-4C3C-8E28-A72B029326D4}" destId="{AF0157C6-AA30-41C4-9FB0-48412BC16587}" srcOrd="6" destOrd="0" presId="urn:microsoft.com/office/officeart/2005/8/layout/vList6"/>
    <dgm:cxn modelId="{67E42781-B208-4D36-82FB-B65B4C08B416}" type="presParOf" srcId="{AF0157C6-AA30-41C4-9FB0-48412BC16587}" destId="{771C885C-F318-4F23-9D31-7C54EC9E64E8}" srcOrd="0" destOrd="0" presId="urn:microsoft.com/office/officeart/2005/8/layout/vList6"/>
    <dgm:cxn modelId="{AA861FDB-E5BD-4864-AA72-FDAB7FD002DC}" type="presParOf" srcId="{AF0157C6-AA30-41C4-9FB0-48412BC16587}" destId="{36F7551D-03C6-4EA4-B9A0-C4B7056A8642}" srcOrd="1" destOrd="0" presId="urn:microsoft.com/office/officeart/2005/8/layout/vList6"/>
    <dgm:cxn modelId="{E04F9129-00B8-49C5-A9CC-129643805468}" type="presParOf" srcId="{7D24B0C2-A82B-4C3C-8E28-A72B029326D4}" destId="{E5B22A0A-36D6-4044-8158-89ECB010F006}" srcOrd="7" destOrd="0" presId="urn:microsoft.com/office/officeart/2005/8/layout/vList6"/>
    <dgm:cxn modelId="{222613C5-CBE7-415E-BE16-F4FF4372707A}" type="presParOf" srcId="{7D24B0C2-A82B-4C3C-8E28-A72B029326D4}" destId="{C5044F77-E270-4A81-8406-C19AFC17B336}" srcOrd="8" destOrd="0" presId="urn:microsoft.com/office/officeart/2005/8/layout/vList6"/>
    <dgm:cxn modelId="{8321AB66-17D4-49A4-936B-F6B8232120A9}" type="presParOf" srcId="{C5044F77-E270-4A81-8406-C19AFC17B336}" destId="{400343C1-644C-42AB-88D6-A4C9E9A13049}" srcOrd="0" destOrd="0" presId="urn:microsoft.com/office/officeart/2005/8/layout/vList6"/>
    <dgm:cxn modelId="{ED76672D-AF10-472B-B902-0AB1A90779DE}" type="presParOf" srcId="{C5044F77-E270-4A81-8406-C19AFC17B336}" destId="{C3108ED1-824E-4303-987E-67BDE2D685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43DC2D-03ED-4AAF-93C4-B097EF3A26C5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0F2F6E8-0792-48C9-9127-263863D99DB2}">
      <dgm:prSet phldrT="[Текст]" custT="1"/>
      <dgm:spPr/>
      <dgm:t>
        <a:bodyPr/>
        <a:lstStyle/>
        <a:p>
          <a:r>
            <a:rPr lang="en-US" sz="1050" b="1" dirty="0" smtClean="0"/>
            <a:t>D</a:t>
          </a:r>
          <a:endParaRPr lang="ru-RU" sz="1050" b="1" dirty="0"/>
        </a:p>
      </dgm:t>
    </dgm:pt>
    <dgm:pt modelId="{A28152DA-CC8E-4111-8247-B1A539F38F9D}" type="par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63536C65-72A1-4090-ACCB-BB91DA0CACA7}" type="sib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A916912E-5EFD-4E42-8DB0-0FBF4F314AF6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en-US" sz="1050" b="1" dirty="0" smtClean="0"/>
            <a:t>C</a:t>
          </a:r>
          <a:endParaRPr lang="ru-RU" sz="1050" b="1" dirty="0"/>
        </a:p>
      </dgm:t>
    </dgm:pt>
    <dgm:pt modelId="{09A30701-9566-4874-A671-64E541DFD788}" type="par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8D82F971-906A-4C68-91C6-4E35808E0184}" type="sib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DC9E0ABB-9F3A-446D-8470-77B0C93A3B6E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en-US" sz="1050" b="1" dirty="0" smtClean="0"/>
            <a:t>B</a:t>
          </a:r>
          <a:endParaRPr lang="ru-RU" sz="1050" b="1" dirty="0"/>
        </a:p>
      </dgm:t>
    </dgm:pt>
    <dgm:pt modelId="{6F9D48EF-ECDB-45D7-A5E0-B9635556A2C5}" type="par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1C9C150D-AE41-43AC-95DF-AACA7C756E68}" type="sib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B2480DD2-E0FB-4F70-BEB3-6FB354DEC61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en-US" sz="1050" b="1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dirty="0">
            <a:solidFill>
              <a:schemeClr val="accent1">
                <a:lumMod val="50000"/>
              </a:schemeClr>
            </a:solidFill>
          </a:endParaRPr>
        </a:p>
      </dgm:t>
    </dgm:pt>
    <dgm:pt modelId="{2A346E6D-A4E9-467F-B8A2-F40F7B1C0FE5}" type="par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8CAC605D-BF92-426C-BBC4-DB55B91E5F62}" type="sib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0ED74AA7-EBB4-4714-827C-71F88CFA6A4A}" type="pres">
      <dgm:prSet presAssocID="{6343DC2D-03ED-4AAF-93C4-B097EF3A26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7C97F-CF29-42E9-B9A0-D002875DA359}" type="pres">
      <dgm:prSet presAssocID="{6343DC2D-03ED-4AAF-93C4-B097EF3A26C5}" presName="comp1" presStyleCnt="0"/>
      <dgm:spPr/>
    </dgm:pt>
    <dgm:pt modelId="{896BF641-4C9B-4E8E-B7C2-52D5B45306A6}" type="pres">
      <dgm:prSet presAssocID="{6343DC2D-03ED-4AAF-93C4-B097EF3A26C5}" presName="circle1" presStyleLbl="node1" presStyleIdx="0" presStyleCnt="4"/>
      <dgm:spPr/>
      <dgm:t>
        <a:bodyPr/>
        <a:lstStyle/>
        <a:p>
          <a:endParaRPr lang="ru-RU"/>
        </a:p>
      </dgm:t>
    </dgm:pt>
    <dgm:pt modelId="{5ECD69D2-6B97-4C58-A633-099E8307281E}" type="pres">
      <dgm:prSet presAssocID="{6343DC2D-03ED-4AAF-93C4-B097EF3A26C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D8C59-54BF-48FD-AF9C-22FAFB29E739}" type="pres">
      <dgm:prSet presAssocID="{6343DC2D-03ED-4AAF-93C4-B097EF3A26C5}" presName="comp2" presStyleCnt="0"/>
      <dgm:spPr/>
    </dgm:pt>
    <dgm:pt modelId="{66D45F1D-51B9-4094-9172-2158AB15C481}" type="pres">
      <dgm:prSet presAssocID="{6343DC2D-03ED-4AAF-93C4-B097EF3A26C5}" presName="circle2" presStyleLbl="node1" presStyleIdx="1" presStyleCnt="4"/>
      <dgm:spPr/>
      <dgm:t>
        <a:bodyPr/>
        <a:lstStyle/>
        <a:p>
          <a:endParaRPr lang="ru-RU"/>
        </a:p>
      </dgm:t>
    </dgm:pt>
    <dgm:pt modelId="{4E0ED06E-ED87-41E5-B048-C09F1A8853E0}" type="pres">
      <dgm:prSet presAssocID="{6343DC2D-03ED-4AAF-93C4-B097EF3A26C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D28FA-5606-45D4-961F-31284F6E7453}" type="pres">
      <dgm:prSet presAssocID="{6343DC2D-03ED-4AAF-93C4-B097EF3A26C5}" presName="comp3" presStyleCnt="0"/>
      <dgm:spPr/>
    </dgm:pt>
    <dgm:pt modelId="{29A590B7-EF27-43A9-95D3-44219B90A574}" type="pres">
      <dgm:prSet presAssocID="{6343DC2D-03ED-4AAF-93C4-B097EF3A26C5}" presName="circle3" presStyleLbl="node1" presStyleIdx="2" presStyleCnt="4"/>
      <dgm:spPr/>
      <dgm:t>
        <a:bodyPr/>
        <a:lstStyle/>
        <a:p>
          <a:endParaRPr lang="ru-RU"/>
        </a:p>
      </dgm:t>
    </dgm:pt>
    <dgm:pt modelId="{985804E3-8F67-459F-B528-CB645819FD9A}" type="pres">
      <dgm:prSet presAssocID="{6343DC2D-03ED-4AAF-93C4-B097EF3A26C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ABD04-C6BC-42DA-A72C-E65C407AA48F}" type="pres">
      <dgm:prSet presAssocID="{6343DC2D-03ED-4AAF-93C4-B097EF3A26C5}" presName="comp4" presStyleCnt="0"/>
      <dgm:spPr/>
    </dgm:pt>
    <dgm:pt modelId="{B5FEDA96-617E-4268-B932-FC20790B393E}" type="pres">
      <dgm:prSet presAssocID="{6343DC2D-03ED-4AAF-93C4-B097EF3A26C5}" presName="circle4" presStyleLbl="node1" presStyleIdx="3" presStyleCnt="4"/>
      <dgm:spPr/>
      <dgm:t>
        <a:bodyPr/>
        <a:lstStyle/>
        <a:p>
          <a:endParaRPr lang="ru-RU"/>
        </a:p>
      </dgm:t>
    </dgm:pt>
    <dgm:pt modelId="{65CA083A-86CC-486E-B4C9-50FA54EA2D55}" type="pres">
      <dgm:prSet presAssocID="{6343DC2D-03ED-4AAF-93C4-B097EF3A26C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6A4CD-5257-40B5-A973-9EAB1C3B5229}" srcId="{6343DC2D-03ED-4AAF-93C4-B097EF3A26C5}" destId="{A916912E-5EFD-4E42-8DB0-0FBF4F314AF6}" srcOrd="1" destOrd="0" parTransId="{09A30701-9566-4874-A671-64E541DFD788}" sibTransId="{8D82F971-906A-4C68-91C6-4E35808E0184}"/>
    <dgm:cxn modelId="{D66638BB-2384-4D40-B989-985563D3E398}" type="presOf" srcId="{60F2F6E8-0792-48C9-9127-263863D99DB2}" destId="{896BF641-4C9B-4E8E-B7C2-52D5B45306A6}" srcOrd="0" destOrd="0" presId="urn:microsoft.com/office/officeart/2005/8/layout/venn2"/>
    <dgm:cxn modelId="{AE13117A-0F6C-4C98-8A89-B9D63784DB48}" type="presOf" srcId="{DC9E0ABB-9F3A-446D-8470-77B0C93A3B6E}" destId="{29A590B7-EF27-43A9-95D3-44219B90A574}" srcOrd="0" destOrd="0" presId="urn:microsoft.com/office/officeart/2005/8/layout/venn2"/>
    <dgm:cxn modelId="{0069FC3D-DA12-4583-AD2D-39D09160B838}" type="presOf" srcId="{60F2F6E8-0792-48C9-9127-263863D99DB2}" destId="{5ECD69D2-6B97-4C58-A633-099E8307281E}" srcOrd="1" destOrd="0" presId="urn:microsoft.com/office/officeart/2005/8/layout/venn2"/>
    <dgm:cxn modelId="{A8FC3C59-92AD-498D-9E98-E8C23A250D1C}" type="presOf" srcId="{A916912E-5EFD-4E42-8DB0-0FBF4F314AF6}" destId="{66D45F1D-51B9-4094-9172-2158AB15C481}" srcOrd="0" destOrd="0" presId="urn:microsoft.com/office/officeart/2005/8/layout/venn2"/>
    <dgm:cxn modelId="{46EAFBBD-3846-4DED-BC35-5494EB1C899D}" srcId="{6343DC2D-03ED-4AAF-93C4-B097EF3A26C5}" destId="{B2480DD2-E0FB-4F70-BEB3-6FB354DEC612}" srcOrd="3" destOrd="0" parTransId="{2A346E6D-A4E9-467F-B8A2-F40F7B1C0FE5}" sibTransId="{8CAC605D-BF92-426C-BBC4-DB55B91E5F62}"/>
    <dgm:cxn modelId="{A25C2477-5BD0-4D3E-9FDC-36C517FA2DD2}" type="presOf" srcId="{A916912E-5EFD-4E42-8DB0-0FBF4F314AF6}" destId="{4E0ED06E-ED87-41E5-B048-C09F1A8853E0}" srcOrd="1" destOrd="0" presId="urn:microsoft.com/office/officeart/2005/8/layout/venn2"/>
    <dgm:cxn modelId="{CDAA21C0-9549-4B91-AF21-722EB1E5B008}" type="presOf" srcId="{DC9E0ABB-9F3A-446D-8470-77B0C93A3B6E}" destId="{985804E3-8F67-459F-B528-CB645819FD9A}" srcOrd="1" destOrd="0" presId="urn:microsoft.com/office/officeart/2005/8/layout/venn2"/>
    <dgm:cxn modelId="{653F8EB4-B1D2-43BD-AA82-14CE94C9D08F}" srcId="{6343DC2D-03ED-4AAF-93C4-B097EF3A26C5}" destId="{60F2F6E8-0792-48C9-9127-263863D99DB2}" srcOrd="0" destOrd="0" parTransId="{A28152DA-CC8E-4111-8247-B1A539F38F9D}" sibTransId="{63536C65-72A1-4090-ACCB-BB91DA0CACA7}"/>
    <dgm:cxn modelId="{B95E15BE-5103-4E32-BFE3-850931B92CBC}" srcId="{6343DC2D-03ED-4AAF-93C4-B097EF3A26C5}" destId="{DC9E0ABB-9F3A-446D-8470-77B0C93A3B6E}" srcOrd="2" destOrd="0" parTransId="{6F9D48EF-ECDB-45D7-A5E0-B9635556A2C5}" sibTransId="{1C9C150D-AE41-43AC-95DF-AACA7C756E68}"/>
    <dgm:cxn modelId="{A423F79B-7C57-4F65-A0F9-FDC20CEB98F1}" type="presOf" srcId="{B2480DD2-E0FB-4F70-BEB3-6FB354DEC612}" destId="{B5FEDA96-617E-4268-B932-FC20790B393E}" srcOrd="0" destOrd="0" presId="urn:microsoft.com/office/officeart/2005/8/layout/venn2"/>
    <dgm:cxn modelId="{4CFC0A2C-B092-40CD-A5C2-FB8F7AB0FEFF}" type="presOf" srcId="{B2480DD2-E0FB-4F70-BEB3-6FB354DEC612}" destId="{65CA083A-86CC-486E-B4C9-50FA54EA2D55}" srcOrd="1" destOrd="0" presId="urn:microsoft.com/office/officeart/2005/8/layout/venn2"/>
    <dgm:cxn modelId="{50955DB7-3099-4538-9CE7-0D9F686BCB97}" type="presOf" srcId="{6343DC2D-03ED-4AAF-93C4-B097EF3A26C5}" destId="{0ED74AA7-EBB4-4714-827C-71F88CFA6A4A}" srcOrd="0" destOrd="0" presId="urn:microsoft.com/office/officeart/2005/8/layout/venn2"/>
    <dgm:cxn modelId="{E6F86459-45E0-41E3-8B25-D712B0F8ECAB}" type="presParOf" srcId="{0ED74AA7-EBB4-4714-827C-71F88CFA6A4A}" destId="{8B27C97F-CF29-42E9-B9A0-D002875DA359}" srcOrd="0" destOrd="0" presId="urn:microsoft.com/office/officeart/2005/8/layout/venn2"/>
    <dgm:cxn modelId="{A5507607-61D2-4E98-A5D3-0FFA24F2EB9B}" type="presParOf" srcId="{8B27C97F-CF29-42E9-B9A0-D002875DA359}" destId="{896BF641-4C9B-4E8E-B7C2-52D5B45306A6}" srcOrd="0" destOrd="0" presId="urn:microsoft.com/office/officeart/2005/8/layout/venn2"/>
    <dgm:cxn modelId="{EBC74FBC-2B65-4916-BBEF-8954E15E6911}" type="presParOf" srcId="{8B27C97F-CF29-42E9-B9A0-D002875DA359}" destId="{5ECD69D2-6B97-4C58-A633-099E8307281E}" srcOrd="1" destOrd="0" presId="urn:microsoft.com/office/officeart/2005/8/layout/venn2"/>
    <dgm:cxn modelId="{84729E69-451E-4E78-B162-FB6AE8734F2F}" type="presParOf" srcId="{0ED74AA7-EBB4-4714-827C-71F88CFA6A4A}" destId="{B07D8C59-54BF-48FD-AF9C-22FAFB29E739}" srcOrd="1" destOrd="0" presId="urn:microsoft.com/office/officeart/2005/8/layout/venn2"/>
    <dgm:cxn modelId="{C29622E0-CF6E-4A53-AC32-F4EEDDEBF2A1}" type="presParOf" srcId="{B07D8C59-54BF-48FD-AF9C-22FAFB29E739}" destId="{66D45F1D-51B9-4094-9172-2158AB15C481}" srcOrd="0" destOrd="0" presId="urn:microsoft.com/office/officeart/2005/8/layout/venn2"/>
    <dgm:cxn modelId="{86D2AF4E-A266-4D36-A5E0-22E9A56D952E}" type="presParOf" srcId="{B07D8C59-54BF-48FD-AF9C-22FAFB29E739}" destId="{4E0ED06E-ED87-41E5-B048-C09F1A8853E0}" srcOrd="1" destOrd="0" presId="urn:microsoft.com/office/officeart/2005/8/layout/venn2"/>
    <dgm:cxn modelId="{8B0A35D9-6675-4027-8805-60A9A90EFC22}" type="presParOf" srcId="{0ED74AA7-EBB4-4714-827C-71F88CFA6A4A}" destId="{453D28FA-5606-45D4-961F-31284F6E7453}" srcOrd="2" destOrd="0" presId="urn:microsoft.com/office/officeart/2005/8/layout/venn2"/>
    <dgm:cxn modelId="{9B90969D-8416-4847-8D39-39E3488240F3}" type="presParOf" srcId="{453D28FA-5606-45D4-961F-31284F6E7453}" destId="{29A590B7-EF27-43A9-95D3-44219B90A574}" srcOrd="0" destOrd="0" presId="urn:microsoft.com/office/officeart/2005/8/layout/venn2"/>
    <dgm:cxn modelId="{1129AC8C-D359-42F8-8D5F-0C424202A8F2}" type="presParOf" srcId="{453D28FA-5606-45D4-961F-31284F6E7453}" destId="{985804E3-8F67-459F-B528-CB645819FD9A}" srcOrd="1" destOrd="0" presId="urn:microsoft.com/office/officeart/2005/8/layout/venn2"/>
    <dgm:cxn modelId="{EF5A53C0-BB1D-4046-B092-A23D166C9C08}" type="presParOf" srcId="{0ED74AA7-EBB4-4714-827C-71F88CFA6A4A}" destId="{6F0ABD04-C6BC-42DA-A72C-E65C407AA48F}" srcOrd="3" destOrd="0" presId="urn:microsoft.com/office/officeart/2005/8/layout/venn2"/>
    <dgm:cxn modelId="{51D12FFE-0638-4CDB-A210-4CF80A06278C}" type="presParOf" srcId="{6F0ABD04-C6BC-42DA-A72C-E65C407AA48F}" destId="{B5FEDA96-617E-4268-B932-FC20790B393E}" srcOrd="0" destOrd="0" presId="urn:microsoft.com/office/officeart/2005/8/layout/venn2"/>
    <dgm:cxn modelId="{A69B3AF8-21CD-4742-A3DE-6552555BD344}" type="presParOf" srcId="{6F0ABD04-C6BC-42DA-A72C-E65C407AA48F}" destId="{65CA083A-86CC-486E-B4C9-50FA54EA2D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A41D429-23FD-4339-AE4F-47F058B7832F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4D09A35-6FA2-47C2-BCB7-F5B40A32EE60}">
      <dgm:prSet phldrT="[Текст]" custT="1"/>
      <dgm:spPr>
        <a:solidFill>
          <a:srgbClr val="00B050">
            <a:alpha val="72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D39C5D9A-B4EE-4005-9C4E-93995B48CDA5}" type="parTrans" cxnId="{8A751EEC-A6FC-4177-9B80-001A8C950511}">
      <dgm:prSet/>
      <dgm:spPr/>
      <dgm:t>
        <a:bodyPr/>
        <a:lstStyle/>
        <a:p>
          <a:endParaRPr lang="ru-RU"/>
        </a:p>
      </dgm:t>
    </dgm:pt>
    <dgm:pt modelId="{0A143321-2552-45B8-B060-9356EDEC6E45}" type="sibTrans" cxnId="{8A751EEC-A6FC-4177-9B80-001A8C950511}">
      <dgm:prSet/>
      <dgm:spPr/>
      <dgm:t>
        <a:bodyPr/>
        <a:lstStyle/>
        <a:p>
          <a:endParaRPr lang="ru-RU"/>
        </a:p>
      </dgm:t>
    </dgm:pt>
    <dgm:pt modelId="{0F7F85DA-2DF3-4637-82BD-54CA995128A2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Выдающиеся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результаты – происходит быстрая и эффективная адаптация структур под стратегию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01C1BA6-8F1C-47F0-B348-F9D98D072434}" type="parTrans" cxnId="{0DEE7A09-79CC-4690-91A8-4D9160C421C5}">
      <dgm:prSet/>
      <dgm:spPr/>
      <dgm:t>
        <a:bodyPr/>
        <a:lstStyle/>
        <a:p>
          <a:endParaRPr lang="ru-RU"/>
        </a:p>
      </dgm:t>
    </dgm:pt>
    <dgm:pt modelId="{83B2D61E-A0B8-4FA5-8BCB-D5A478D37778}" type="sibTrans" cxnId="{0DEE7A09-79CC-4690-91A8-4D9160C421C5}">
      <dgm:prSet/>
      <dgm:spPr/>
      <dgm:t>
        <a:bodyPr/>
        <a:lstStyle/>
        <a:p>
          <a:endParaRPr lang="ru-RU"/>
        </a:p>
      </dgm:t>
    </dgm:pt>
    <dgm:pt modelId="{0E210BE9-441C-4422-8075-747A76095E35}">
      <dgm:prSet phldrT="[Текст]" custT="1"/>
      <dgm:spPr>
        <a:solidFill>
          <a:srgbClr val="FFFF99">
            <a:alpha val="8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97BCC364-FA2C-4CBB-A2FD-4EE0B9361479}" type="parTrans" cxnId="{7B5DA5D9-2BBF-46CB-ABE1-D9C0A9312542}">
      <dgm:prSet/>
      <dgm:spPr/>
      <dgm:t>
        <a:bodyPr/>
        <a:lstStyle/>
        <a:p>
          <a:endParaRPr lang="ru-RU"/>
        </a:p>
      </dgm:t>
    </dgm:pt>
    <dgm:pt modelId="{A3F59CB1-CD45-434E-B54C-E259AB986ECB}" type="sibTrans" cxnId="{7B5DA5D9-2BBF-46CB-ABE1-D9C0A9312542}">
      <dgm:prSet/>
      <dgm:spPr/>
      <dgm:t>
        <a:bodyPr/>
        <a:lstStyle/>
        <a:p>
          <a:endParaRPr lang="ru-RU"/>
        </a:p>
      </dgm:t>
    </dgm:pt>
    <dgm:pt modelId="{B7B93794-6F3B-4F67-8962-BE1607745C10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Большинство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подсистем управления и ресурсов адаптируется под потребности стратегии, однако к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онтроль реализации стратегии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происходит в основном на верхнем уровне управления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1914F35-8A3E-4304-B56D-9F756CB77EEE}" type="parTrans" cxnId="{33268247-A9EA-41D4-9FA9-A6FDE232D3F2}">
      <dgm:prSet/>
      <dgm:spPr/>
      <dgm:t>
        <a:bodyPr/>
        <a:lstStyle/>
        <a:p>
          <a:endParaRPr lang="ru-RU"/>
        </a:p>
      </dgm:t>
    </dgm:pt>
    <dgm:pt modelId="{E309C95D-80D5-4DE8-A21E-3CA759C6D221}" type="sibTrans" cxnId="{33268247-A9EA-41D4-9FA9-A6FDE232D3F2}">
      <dgm:prSet/>
      <dgm:spPr/>
      <dgm:t>
        <a:bodyPr/>
        <a:lstStyle/>
        <a:p>
          <a:endParaRPr lang="ru-RU"/>
        </a:p>
      </dgm:t>
    </dgm:pt>
    <dgm:pt modelId="{91E8EA08-7593-48B7-9420-39BD8D34A9C4}">
      <dgm:prSet phldrT="[Текст]" custT="1"/>
      <dgm:spPr>
        <a:solidFill>
          <a:srgbClr val="FF9999">
            <a:alpha val="7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AF2146DF-5F45-406E-A3EC-22F62A538961}" type="parTrans" cxnId="{81D3728E-496B-4DFF-8B8A-2CD3DDBAA820}">
      <dgm:prSet/>
      <dgm:spPr/>
      <dgm:t>
        <a:bodyPr/>
        <a:lstStyle/>
        <a:p>
          <a:endParaRPr lang="ru-RU"/>
        </a:p>
      </dgm:t>
    </dgm:pt>
    <dgm:pt modelId="{E938BBBF-3DB2-4A71-9415-B364C1EBE4E8}" type="sibTrans" cxnId="{81D3728E-496B-4DFF-8B8A-2CD3DDBAA820}">
      <dgm:prSet/>
      <dgm:spPr/>
      <dgm:t>
        <a:bodyPr/>
        <a:lstStyle/>
        <a:p>
          <a:endParaRPr lang="ru-RU"/>
        </a:p>
      </dgm:t>
    </dgm:pt>
    <dgm:pt modelId="{16BBC585-6EA5-404A-9DB3-B4E8A1CB2667}">
      <dgm:prSet custT="1"/>
      <dgm:spPr/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2A3EE68D-3767-4580-BFE7-7DD8ED0A5043}" type="parTrans" cxnId="{056EED08-7921-42FD-9749-EDE610D69859}">
      <dgm:prSet/>
      <dgm:spPr/>
      <dgm:t>
        <a:bodyPr/>
        <a:lstStyle/>
        <a:p>
          <a:endParaRPr lang="ru-RU"/>
        </a:p>
      </dgm:t>
    </dgm:pt>
    <dgm:pt modelId="{CCED5477-79A4-41EC-9B51-70AEB23B3D5D}" type="sibTrans" cxnId="{056EED08-7921-42FD-9749-EDE610D69859}">
      <dgm:prSet/>
      <dgm:spPr/>
      <dgm:t>
        <a:bodyPr/>
        <a:lstStyle/>
        <a:p>
          <a:endParaRPr lang="ru-RU"/>
        </a:p>
      </dgm:t>
    </dgm:pt>
    <dgm:pt modelId="{42F17299-9492-4AC7-9C3F-B88C8A12A6A5}">
      <dgm:prSet custT="1"/>
      <dgm:spPr>
        <a:solidFill>
          <a:srgbClr val="FF5050">
            <a:alpha val="60000"/>
          </a:srgbClr>
        </a:solidFill>
      </dgm:spPr>
      <dgm:t>
        <a:bodyPr/>
        <a:lstStyle/>
        <a:p>
          <a:r>
            <a:rPr lang="en-US" sz="1400" b="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dirty="0">
            <a:solidFill>
              <a:schemeClr val="accent2">
                <a:lumMod val="50000"/>
              </a:schemeClr>
            </a:solidFill>
          </a:endParaRPr>
        </a:p>
      </dgm:t>
    </dgm:pt>
    <dgm:pt modelId="{AC60A225-D88A-4F14-AF6E-DD2066D1A2D6}" type="parTrans" cxnId="{C1774630-F4AB-4869-80E5-BF06F48DC9AF}">
      <dgm:prSet/>
      <dgm:spPr/>
      <dgm:t>
        <a:bodyPr/>
        <a:lstStyle/>
        <a:p>
          <a:endParaRPr lang="ru-RU"/>
        </a:p>
      </dgm:t>
    </dgm:pt>
    <dgm:pt modelId="{6655176F-DDAD-4517-A14C-7C335BE12BDB}" type="sibTrans" cxnId="{C1774630-F4AB-4869-80E5-BF06F48DC9AF}">
      <dgm:prSet/>
      <dgm:spPr/>
      <dgm:t>
        <a:bodyPr/>
        <a:lstStyle/>
        <a:p>
          <a:endParaRPr lang="ru-RU"/>
        </a:p>
      </dgm:t>
    </dgm:pt>
    <dgm:pt modelId="{7E2B8837-A443-45BA-BABF-9E7C65422AEF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Часть подсистем управления адаптируется под реализацию стратегии,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цели и стратегические задачи каскадируются на нижние уровни управления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D2B3541-F67D-4D13-9509-9C70F34F7EF1}" type="parTrans" cxnId="{8A23AFBB-7F19-4E33-BF8F-6F26D839FE0D}">
      <dgm:prSet/>
      <dgm:spPr/>
      <dgm:t>
        <a:bodyPr/>
        <a:lstStyle/>
        <a:p>
          <a:endParaRPr lang="ru-RU"/>
        </a:p>
      </dgm:t>
    </dgm:pt>
    <dgm:pt modelId="{A8E8A1D7-EAAA-4ED9-921A-09EF6628ABD7}" type="sibTrans" cxnId="{8A23AFBB-7F19-4E33-BF8F-6F26D839FE0D}">
      <dgm:prSet/>
      <dgm:spPr/>
      <dgm:t>
        <a:bodyPr/>
        <a:lstStyle/>
        <a:p>
          <a:endParaRPr lang="ru-RU"/>
        </a:p>
      </dgm:t>
    </dgm:pt>
    <dgm:pt modelId="{B9FE8C79-3FC1-46E3-8B4F-58D991121E9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Происходит частичная и эпизодическая адаптация некоторых структур и ресурсов под потребности реализации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стратегии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2E2424E-3A6D-4DEF-B035-D641E25517A1}" type="parTrans" cxnId="{E3A42AA8-F665-444C-9F58-C580226AF55D}">
      <dgm:prSet/>
      <dgm:spPr/>
      <dgm:t>
        <a:bodyPr/>
        <a:lstStyle/>
        <a:p>
          <a:endParaRPr lang="ru-RU"/>
        </a:p>
      </dgm:t>
    </dgm:pt>
    <dgm:pt modelId="{DCD45F88-F038-4B07-B330-04DC0BFC0335}" type="sibTrans" cxnId="{E3A42AA8-F665-444C-9F58-C580226AF55D}">
      <dgm:prSet/>
      <dgm:spPr/>
      <dgm:t>
        <a:bodyPr/>
        <a:lstStyle/>
        <a:p>
          <a:endParaRPr lang="ru-RU"/>
        </a:p>
      </dgm:t>
    </dgm:pt>
    <dgm:pt modelId="{73922FA6-54DC-4D78-9D9E-C583D8AECD8E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Стратегия, даже при наличии, не находит своего отражения в деятельности компании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7BA0FFE-1862-43EB-B926-B5F636458DC6}" type="parTrans" cxnId="{3F86E0EC-B16A-46E2-A468-3A6B2F30682E}">
      <dgm:prSet/>
      <dgm:spPr/>
      <dgm:t>
        <a:bodyPr/>
        <a:lstStyle/>
        <a:p>
          <a:endParaRPr lang="ru-RU"/>
        </a:p>
      </dgm:t>
    </dgm:pt>
    <dgm:pt modelId="{02F9E61F-BFDF-4292-A762-57820BF54D11}" type="sibTrans" cxnId="{3F86E0EC-B16A-46E2-A468-3A6B2F30682E}">
      <dgm:prSet/>
      <dgm:spPr/>
      <dgm:t>
        <a:bodyPr/>
        <a:lstStyle/>
        <a:p>
          <a:endParaRPr lang="ru-RU"/>
        </a:p>
      </dgm:t>
    </dgm:pt>
    <dgm:pt modelId="{84B60317-5258-4B01-8E4B-6148CD570525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D6DC2794-EC81-440F-B9C1-4F7B156704CF}" type="parTrans" cxnId="{DE2FC30A-B74D-4727-A467-5C1A16B99AE2}">
      <dgm:prSet/>
      <dgm:spPr/>
      <dgm:t>
        <a:bodyPr/>
        <a:lstStyle/>
        <a:p>
          <a:endParaRPr lang="ru-RU"/>
        </a:p>
      </dgm:t>
    </dgm:pt>
    <dgm:pt modelId="{713DE268-0CFE-42CD-924C-EC39FBD82854}" type="sibTrans" cxnId="{DE2FC30A-B74D-4727-A467-5C1A16B99AE2}">
      <dgm:prSet/>
      <dgm:spPr/>
      <dgm:t>
        <a:bodyPr/>
        <a:lstStyle/>
        <a:p>
          <a:endParaRPr lang="ru-RU"/>
        </a:p>
      </dgm:t>
    </dgm:pt>
    <dgm:pt modelId="{0D7D1517-97F6-4286-A0C2-2D506D29F989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BBB845B-F321-4B51-B4DF-58FBD23B4495}" type="parTrans" cxnId="{D2BEDDA8-D0FA-45AC-B4D1-66911E1DEAA7}">
      <dgm:prSet/>
      <dgm:spPr/>
      <dgm:t>
        <a:bodyPr/>
        <a:lstStyle/>
        <a:p>
          <a:endParaRPr lang="ru-RU"/>
        </a:p>
      </dgm:t>
    </dgm:pt>
    <dgm:pt modelId="{4F23C9ED-41FF-442A-87BF-81F2731847DC}" type="sibTrans" cxnId="{D2BEDDA8-D0FA-45AC-B4D1-66911E1DEAA7}">
      <dgm:prSet/>
      <dgm:spPr/>
      <dgm:t>
        <a:bodyPr/>
        <a:lstStyle/>
        <a:p>
          <a:endParaRPr lang="ru-RU"/>
        </a:p>
      </dgm:t>
    </dgm:pt>
    <dgm:pt modelId="{447493B0-82A0-4260-98C4-D5F7274A785D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1574D20-F19E-42FC-BF3A-33783B2F0E55}" type="parTrans" cxnId="{DFC75A30-8008-481D-909C-D43CA0AB8572}">
      <dgm:prSet/>
      <dgm:spPr/>
      <dgm:t>
        <a:bodyPr/>
        <a:lstStyle/>
        <a:p>
          <a:endParaRPr lang="ru-RU"/>
        </a:p>
      </dgm:t>
    </dgm:pt>
    <dgm:pt modelId="{C64BC74E-319F-44EB-8AEA-C1A823832732}" type="sibTrans" cxnId="{DFC75A30-8008-481D-909C-D43CA0AB8572}">
      <dgm:prSet/>
      <dgm:spPr/>
      <dgm:t>
        <a:bodyPr/>
        <a:lstStyle/>
        <a:p>
          <a:endParaRPr lang="ru-RU"/>
        </a:p>
      </dgm:t>
    </dgm:pt>
    <dgm:pt modelId="{81F59F86-9AC3-44BF-982D-C4EF7DD98DC2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F756A72-C479-4959-931F-43B8BDA7694E}" type="parTrans" cxnId="{2C40EBDE-3083-440C-B454-028C1C503957}">
      <dgm:prSet/>
      <dgm:spPr/>
      <dgm:t>
        <a:bodyPr/>
        <a:lstStyle/>
        <a:p>
          <a:endParaRPr lang="ru-RU"/>
        </a:p>
      </dgm:t>
    </dgm:pt>
    <dgm:pt modelId="{E5175AC1-028D-43C8-B819-FF6FDFDFB3E5}" type="sibTrans" cxnId="{2C40EBDE-3083-440C-B454-028C1C503957}">
      <dgm:prSet/>
      <dgm:spPr/>
      <dgm:t>
        <a:bodyPr/>
        <a:lstStyle/>
        <a:p>
          <a:endParaRPr lang="ru-RU"/>
        </a:p>
      </dgm:t>
    </dgm:pt>
    <dgm:pt modelId="{C98FB31F-D182-4646-832A-4CC1BBFB409A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9C04BD2-C8E1-401D-A3C2-CADA563AC4EA}" type="parTrans" cxnId="{65245B47-4C98-4A86-B06D-3C1B79A0E6BF}">
      <dgm:prSet/>
      <dgm:spPr/>
      <dgm:t>
        <a:bodyPr/>
        <a:lstStyle/>
        <a:p>
          <a:endParaRPr lang="ru-RU"/>
        </a:p>
      </dgm:t>
    </dgm:pt>
    <dgm:pt modelId="{5FE15949-4885-470E-A6C1-05363AC42E52}" type="sibTrans" cxnId="{65245B47-4C98-4A86-B06D-3C1B79A0E6BF}">
      <dgm:prSet/>
      <dgm:spPr/>
      <dgm:t>
        <a:bodyPr/>
        <a:lstStyle/>
        <a:p>
          <a:endParaRPr lang="ru-RU"/>
        </a:p>
      </dgm:t>
    </dgm:pt>
    <dgm:pt modelId="{D03FAB6D-9869-4506-9C22-52140C79476B}">
      <dgm:prSet phldrT="[Текст]"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Компания эффективно управляет материальными и нематериальными ресурсами и реализовывает стратегию на всех уровнях управления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A7CDC42-520C-4DC8-A09E-B4F21BA28893}" type="parTrans" cxnId="{6A1684C6-B704-4FCF-A8E8-1452FCE5BA3B}">
      <dgm:prSet/>
      <dgm:spPr/>
      <dgm:t>
        <a:bodyPr/>
        <a:lstStyle/>
        <a:p>
          <a:endParaRPr lang="ru-RU"/>
        </a:p>
      </dgm:t>
    </dgm:pt>
    <dgm:pt modelId="{FCD09BED-DC61-44C9-81AF-144A7EE6FD30}" type="sibTrans" cxnId="{6A1684C6-B704-4FCF-A8E8-1452FCE5BA3B}">
      <dgm:prSet/>
      <dgm:spPr/>
      <dgm:t>
        <a:bodyPr/>
        <a:lstStyle/>
        <a:p>
          <a:endParaRPr lang="ru-RU"/>
        </a:p>
      </dgm:t>
    </dgm:pt>
    <dgm:pt modelId="{6F787BD6-D682-44EA-B40D-3629F51FB725}">
      <dgm:prSet/>
      <dgm:spPr/>
      <dgm:t>
        <a:bodyPr/>
        <a:lstStyle/>
        <a:p>
          <a:pPr marL="252000" indent="-180000">
            <a:spcBef>
              <a:spcPts val="600"/>
            </a:spcBef>
            <a:spcAft>
              <a:spcPts val="0"/>
            </a:spcAft>
          </a:pP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Отсутствует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адаптация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компании под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стратегию, что делает </a:t>
          </a:r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невозможным ее реализацию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5213F8D7-1189-4968-BC82-9922179F3EE3}" type="parTrans" cxnId="{D51D2A44-96A2-40DE-9A24-FDD9AE0FC2FC}">
      <dgm:prSet/>
      <dgm:spPr/>
      <dgm:t>
        <a:bodyPr/>
        <a:lstStyle/>
        <a:p>
          <a:endParaRPr lang="ru-RU"/>
        </a:p>
      </dgm:t>
    </dgm:pt>
    <dgm:pt modelId="{942C5128-83DB-4FF9-8C17-F44029F72EEF}" type="sibTrans" cxnId="{D51D2A44-96A2-40DE-9A24-FDD9AE0FC2FC}">
      <dgm:prSet/>
      <dgm:spPr/>
      <dgm:t>
        <a:bodyPr/>
        <a:lstStyle/>
        <a:p>
          <a:endParaRPr lang="ru-RU"/>
        </a:p>
      </dgm:t>
    </dgm:pt>
    <dgm:pt modelId="{7D24B0C2-A82B-4C3C-8E28-A72B029326D4}" type="pres">
      <dgm:prSet presAssocID="{FA41D429-23FD-4339-AE4F-47F058B783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5849D8-24B2-406D-B8DB-ADDA53EA76C4}" type="pres">
      <dgm:prSet presAssocID="{74D09A35-6FA2-47C2-BCB7-F5B40A32EE60}" presName="linNode" presStyleCnt="0"/>
      <dgm:spPr/>
    </dgm:pt>
    <dgm:pt modelId="{B9753264-9287-4CB2-945E-BDBFE6D12AF7}" type="pres">
      <dgm:prSet presAssocID="{74D09A35-6FA2-47C2-BCB7-F5B40A32EE60}" presName="parentShp" presStyleLbl="node1" presStyleIdx="0" presStyleCnt="5" custScaleX="33254" custLinFactNeighborX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F69BB-AFD2-4EAB-9B04-2A931932A86E}" type="pres">
      <dgm:prSet presAssocID="{74D09A35-6FA2-47C2-BCB7-F5B40A32EE6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7E9A-0272-4E80-8E19-67C46DA5B223}" type="pres">
      <dgm:prSet presAssocID="{0A143321-2552-45B8-B060-9356EDEC6E45}" presName="spacing" presStyleCnt="0"/>
      <dgm:spPr/>
    </dgm:pt>
    <dgm:pt modelId="{5B3C0591-B8DD-4191-8A63-7680ABF37323}" type="pres">
      <dgm:prSet presAssocID="{0E210BE9-441C-4422-8075-747A76095E35}" presName="linNode" presStyleCnt="0"/>
      <dgm:spPr/>
    </dgm:pt>
    <dgm:pt modelId="{B3994DB5-A034-4C65-AF89-361615D8CD8D}" type="pres">
      <dgm:prSet presAssocID="{0E210BE9-441C-4422-8075-747A76095E35}" presName="parentShp" presStyleLbl="node1" presStyleIdx="1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201DD-57E5-44DD-87B6-5D70FAA38BEE}" type="pres">
      <dgm:prSet presAssocID="{0E210BE9-441C-4422-8075-747A76095E3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85B2B-C244-4DE1-83BB-15BC8AC93044}" type="pres">
      <dgm:prSet presAssocID="{A3F59CB1-CD45-434E-B54C-E259AB986ECB}" presName="spacing" presStyleCnt="0"/>
      <dgm:spPr/>
    </dgm:pt>
    <dgm:pt modelId="{2541AA6E-EE47-4D3D-9415-4DC3BA019E30}" type="pres">
      <dgm:prSet presAssocID="{91E8EA08-7593-48B7-9420-39BD8D34A9C4}" presName="linNode" presStyleCnt="0"/>
      <dgm:spPr/>
    </dgm:pt>
    <dgm:pt modelId="{ED4834AC-C10C-437A-961C-8A4846857013}" type="pres">
      <dgm:prSet presAssocID="{91E8EA08-7593-48B7-9420-39BD8D34A9C4}" presName="parentShp" presStyleLbl="node1" presStyleIdx="2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E806-A9BE-4213-A4B3-4B244B26E26F}" type="pres">
      <dgm:prSet presAssocID="{91E8EA08-7593-48B7-9420-39BD8D34A9C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212C-EBA9-4204-A9C2-0B18668A2447}" type="pres">
      <dgm:prSet presAssocID="{E938BBBF-3DB2-4A71-9415-B364C1EBE4E8}" presName="spacing" presStyleCnt="0"/>
      <dgm:spPr/>
    </dgm:pt>
    <dgm:pt modelId="{AF0157C6-AA30-41C4-9FB0-48412BC16587}" type="pres">
      <dgm:prSet presAssocID="{42F17299-9492-4AC7-9C3F-B88C8A12A6A5}" presName="linNode" presStyleCnt="0"/>
      <dgm:spPr/>
    </dgm:pt>
    <dgm:pt modelId="{771C885C-F318-4F23-9D31-7C54EC9E64E8}" type="pres">
      <dgm:prSet presAssocID="{42F17299-9492-4AC7-9C3F-B88C8A12A6A5}" presName="parentShp" presStyleLbl="node1" presStyleIdx="3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551D-03C6-4EA4-B9A0-C4B7056A8642}" type="pres">
      <dgm:prSet presAssocID="{42F17299-9492-4AC7-9C3F-B88C8A12A6A5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2A0A-36D6-4044-8158-89ECB010F006}" type="pres">
      <dgm:prSet presAssocID="{6655176F-DDAD-4517-A14C-7C335BE12BDB}" presName="spacing" presStyleCnt="0"/>
      <dgm:spPr/>
    </dgm:pt>
    <dgm:pt modelId="{C5044F77-E270-4A81-8406-C19AFC17B336}" type="pres">
      <dgm:prSet presAssocID="{16BBC585-6EA5-404A-9DB3-B4E8A1CB2667}" presName="linNode" presStyleCnt="0"/>
      <dgm:spPr/>
    </dgm:pt>
    <dgm:pt modelId="{400343C1-644C-42AB-88D6-A4C9E9A13049}" type="pres">
      <dgm:prSet presAssocID="{16BBC585-6EA5-404A-9DB3-B4E8A1CB2667}" presName="parentShp" presStyleLbl="node1" presStyleIdx="4" presStyleCnt="5" custScaleX="3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08ED1-824E-4303-987E-67BDE2D685C3}" type="pres">
      <dgm:prSet presAssocID="{16BBC585-6EA5-404A-9DB3-B4E8A1CB2667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9AC6A-6270-4795-8125-705A6226E66B}" type="presOf" srcId="{16BBC585-6EA5-404A-9DB3-B4E8A1CB2667}" destId="{400343C1-644C-42AB-88D6-A4C9E9A13049}" srcOrd="0" destOrd="0" presId="urn:microsoft.com/office/officeart/2005/8/layout/vList6"/>
    <dgm:cxn modelId="{52BCE48D-5814-4C5A-B047-D2479DAB8B47}" type="presOf" srcId="{0D7D1517-97F6-4286-A0C2-2D506D29F989}" destId="{FEC201DD-57E5-44DD-87B6-5D70FAA38BEE}" srcOrd="0" destOrd="0" presId="urn:microsoft.com/office/officeart/2005/8/layout/vList6"/>
    <dgm:cxn modelId="{33268247-A9EA-41D4-9FA9-A6FDE232D3F2}" srcId="{0E210BE9-441C-4422-8075-747A76095E35}" destId="{B7B93794-6F3B-4F67-8962-BE1607745C10}" srcOrd="1" destOrd="0" parTransId="{11914F35-8A3E-4304-B56D-9F756CB77EEE}" sibTransId="{E309C95D-80D5-4DE8-A21E-3CA759C6D221}"/>
    <dgm:cxn modelId="{2C40EBDE-3083-440C-B454-028C1C503957}" srcId="{42F17299-9492-4AC7-9C3F-B88C8A12A6A5}" destId="{81F59F86-9AC3-44BF-982D-C4EF7DD98DC2}" srcOrd="0" destOrd="0" parTransId="{3F756A72-C479-4959-931F-43B8BDA7694E}" sibTransId="{E5175AC1-028D-43C8-B819-FF6FDFDFB3E5}"/>
    <dgm:cxn modelId="{3F86E0EC-B16A-46E2-A468-3A6B2F30682E}" srcId="{16BBC585-6EA5-404A-9DB3-B4E8A1CB2667}" destId="{73922FA6-54DC-4D78-9D9E-C583D8AECD8E}" srcOrd="1" destOrd="0" parTransId="{C7BA0FFE-1862-43EB-B926-B5F636458DC6}" sibTransId="{02F9E61F-BFDF-4292-A762-57820BF54D11}"/>
    <dgm:cxn modelId="{6D4D0111-25B4-4935-8396-CDD16A54FA16}" type="presOf" srcId="{D03FAB6D-9869-4506-9C22-52140C79476B}" destId="{476F69BB-AFD2-4EAB-9B04-2A931932A86E}" srcOrd="0" destOrd="2" presId="urn:microsoft.com/office/officeart/2005/8/layout/vList6"/>
    <dgm:cxn modelId="{65245B47-4C98-4A86-B06D-3C1B79A0E6BF}" srcId="{16BBC585-6EA5-404A-9DB3-B4E8A1CB2667}" destId="{C98FB31F-D182-4646-832A-4CC1BBFB409A}" srcOrd="0" destOrd="0" parTransId="{39C04BD2-C8E1-401D-A3C2-CADA563AC4EA}" sibTransId="{5FE15949-4885-470E-A6C1-05363AC42E52}"/>
    <dgm:cxn modelId="{8A751EEC-A6FC-4177-9B80-001A8C950511}" srcId="{FA41D429-23FD-4339-AE4F-47F058B7832F}" destId="{74D09A35-6FA2-47C2-BCB7-F5B40A32EE60}" srcOrd="0" destOrd="0" parTransId="{D39C5D9A-B4EE-4005-9C4E-93995B48CDA5}" sibTransId="{0A143321-2552-45B8-B060-9356EDEC6E45}"/>
    <dgm:cxn modelId="{E3A42AA8-F665-444C-9F58-C580226AF55D}" srcId="{42F17299-9492-4AC7-9C3F-B88C8A12A6A5}" destId="{B9FE8C79-3FC1-46E3-8B4F-58D991121E92}" srcOrd="1" destOrd="0" parTransId="{C2E2424E-3A6D-4DEF-B035-D641E25517A1}" sibTransId="{DCD45F88-F038-4B07-B330-04DC0BFC0335}"/>
    <dgm:cxn modelId="{DF189539-9B3E-4E37-A06B-8AA8C4E1FF55}" type="presOf" srcId="{84B60317-5258-4B01-8E4B-6148CD570525}" destId="{476F69BB-AFD2-4EAB-9B04-2A931932A86E}" srcOrd="0" destOrd="0" presId="urn:microsoft.com/office/officeart/2005/8/layout/vList6"/>
    <dgm:cxn modelId="{8230DAD4-CADD-46C6-BE37-600CA23D3921}" type="presOf" srcId="{91E8EA08-7593-48B7-9420-39BD8D34A9C4}" destId="{ED4834AC-C10C-437A-961C-8A4846857013}" srcOrd="0" destOrd="0" presId="urn:microsoft.com/office/officeart/2005/8/layout/vList6"/>
    <dgm:cxn modelId="{6A1684C6-B704-4FCF-A8E8-1452FCE5BA3B}" srcId="{74D09A35-6FA2-47C2-BCB7-F5B40A32EE60}" destId="{D03FAB6D-9869-4506-9C22-52140C79476B}" srcOrd="2" destOrd="0" parTransId="{8A7CDC42-520C-4DC8-A09E-B4F21BA28893}" sibTransId="{FCD09BED-DC61-44C9-81AF-144A7EE6FD30}"/>
    <dgm:cxn modelId="{079E3964-E5C8-4ED0-8185-C4FCD9A97EF0}" type="presOf" srcId="{7E2B8837-A443-45BA-BABF-9E7C65422AEF}" destId="{068CE806-A9BE-4213-A4B3-4B244B26E26F}" srcOrd="0" destOrd="1" presId="urn:microsoft.com/office/officeart/2005/8/layout/vList6"/>
    <dgm:cxn modelId="{81D3728E-496B-4DFF-8B8A-2CD3DDBAA820}" srcId="{FA41D429-23FD-4339-AE4F-47F058B7832F}" destId="{91E8EA08-7593-48B7-9420-39BD8D34A9C4}" srcOrd="2" destOrd="0" parTransId="{AF2146DF-5F45-406E-A3EC-22F62A538961}" sibTransId="{E938BBBF-3DB2-4A71-9415-B364C1EBE4E8}"/>
    <dgm:cxn modelId="{056EED08-7921-42FD-9749-EDE610D69859}" srcId="{FA41D429-23FD-4339-AE4F-47F058B7832F}" destId="{16BBC585-6EA5-404A-9DB3-B4E8A1CB2667}" srcOrd="4" destOrd="0" parTransId="{2A3EE68D-3767-4580-BFE7-7DD8ED0A5043}" sibTransId="{CCED5477-79A4-41EC-9B51-70AEB23B3D5D}"/>
    <dgm:cxn modelId="{7B5DA5D9-2BBF-46CB-ABE1-D9C0A9312542}" srcId="{FA41D429-23FD-4339-AE4F-47F058B7832F}" destId="{0E210BE9-441C-4422-8075-747A76095E35}" srcOrd="1" destOrd="0" parTransId="{97BCC364-FA2C-4CBB-A2FD-4EE0B9361479}" sibTransId="{A3F59CB1-CD45-434E-B54C-E259AB986ECB}"/>
    <dgm:cxn modelId="{434201A8-B036-4BDB-8B53-9E1EFF0D78F9}" type="presOf" srcId="{B9FE8C79-3FC1-46E3-8B4F-58D991121E92}" destId="{36F7551D-03C6-4EA4-B9A0-C4B7056A8642}" srcOrd="0" destOrd="1" presId="urn:microsoft.com/office/officeart/2005/8/layout/vList6"/>
    <dgm:cxn modelId="{C99BFE41-71EE-4917-B10E-389B208D1C93}" type="presOf" srcId="{0F7F85DA-2DF3-4637-82BD-54CA995128A2}" destId="{476F69BB-AFD2-4EAB-9B04-2A931932A86E}" srcOrd="0" destOrd="1" presId="urn:microsoft.com/office/officeart/2005/8/layout/vList6"/>
    <dgm:cxn modelId="{77AE22F0-AD69-4F95-8D38-D178E791FC83}" type="presOf" srcId="{42F17299-9492-4AC7-9C3F-B88C8A12A6A5}" destId="{771C885C-F318-4F23-9D31-7C54EC9E64E8}" srcOrd="0" destOrd="0" presId="urn:microsoft.com/office/officeart/2005/8/layout/vList6"/>
    <dgm:cxn modelId="{DE2FC30A-B74D-4727-A467-5C1A16B99AE2}" srcId="{74D09A35-6FA2-47C2-BCB7-F5B40A32EE60}" destId="{84B60317-5258-4B01-8E4B-6148CD570525}" srcOrd="0" destOrd="0" parTransId="{D6DC2794-EC81-440F-B9C1-4F7B156704CF}" sibTransId="{713DE268-0CFE-42CD-924C-EC39FBD82854}"/>
    <dgm:cxn modelId="{D51D2A44-96A2-40DE-9A24-FDD9AE0FC2FC}" srcId="{16BBC585-6EA5-404A-9DB3-B4E8A1CB2667}" destId="{6F787BD6-D682-44EA-B40D-3629F51FB725}" srcOrd="2" destOrd="0" parTransId="{5213F8D7-1189-4968-BC82-9922179F3EE3}" sibTransId="{942C5128-83DB-4FF9-8C17-F44029F72EEF}"/>
    <dgm:cxn modelId="{ED9B959F-0315-4BE5-9F0E-5210DACA24F2}" type="presOf" srcId="{74D09A35-6FA2-47C2-BCB7-F5B40A32EE60}" destId="{B9753264-9287-4CB2-945E-BDBFE6D12AF7}" srcOrd="0" destOrd="0" presId="urn:microsoft.com/office/officeart/2005/8/layout/vList6"/>
    <dgm:cxn modelId="{49397B96-49B8-4491-A4B7-29874B185C95}" type="presOf" srcId="{C98FB31F-D182-4646-832A-4CC1BBFB409A}" destId="{C3108ED1-824E-4303-987E-67BDE2D685C3}" srcOrd="0" destOrd="0" presId="urn:microsoft.com/office/officeart/2005/8/layout/vList6"/>
    <dgm:cxn modelId="{0DEE7A09-79CC-4690-91A8-4D9160C421C5}" srcId="{74D09A35-6FA2-47C2-BCB7-F5B40A32EE60}" destId="{0F7F85DA-2DF3-4637-82BD-54CA995128A2}" srcOrd="1" destOrd="0" parTransId="{601C1BA6-8F1C-47F0-B348-F9D98D072434}" sibTransId="{83B2D61E-A0B8-4FA5-8BCB-D5A478D37778}"/>
    <dgm:cxn modelId="{ED3E8B15-2408-4661-9FF4-EEB295258CE7}" type="presOf" srcId="{B7B93794-6F3B-4F67-8962-BE1607745C10}" destId="{FEC201DD-57E5-44DD-87B6-5D70FAA38BEE}" srcOrd="0" destOrd="1" presId="urn:microsoft.com/office/officeart/2005/8/layout/vList6"/>
    <dgm:cxn modelId="{DF365D8A-5BB5-4F06-BB60-CD15A18CD129}" type="presOf" srcId="{FA41D429-23FD-4339-AE4F-47F058B7832F}" destId="{7D24B0C2-A82B-4C3C-8E28-A72B029326D4}" srcOrd="0" destOrd="0" presId="urn:microsoft.com/office/officeart/2005/8/layout/vList6"/>
    <dgm:cxn modelId="{C7E02822-DB6F-4C2C-8AE4-116842E5F6B4}" type="presOf" srcId="{447493B0-82A0-4260-98C4-D5F7274A785D}" destId="{068CE806-A9BE-4213-A4B3-4B244B26E26F}" srcOrd="0" destOrd="0" presId="urn:microsoft.com/office/officeart/2005/8/layout/vList6"/>
    <dgm:cxn modelId="{C1774630-F4AB-4869-80E5-BF06F48DC9AF}" srcId="{FA41D429-23FD-4339-AE4F-47F058B7832F}" destId="{42F17299-9492-4AC7-9C3F-B88C8A12A6A5}" srcOrd="3" destOrd="0" parTransId="{AC60A225-D88A-4F14-AF6E-DD2066D1A2D6}" sibTransId="{6655176F-DDAD-4517-A14C-7C335BE12BDB}"/>
    <dgm:cxn modelId="{DFC75A30-8008-481D-909C-D43CA0AB8572}" srcId="{91E8EA08-7593-48B7-9420-39BD8D34A9C4}" destId="{447493B0-82A0-4260-98C4-D5F7274A785D}" srcOrd="0" destOrd="0" parTransId="{B1574D20-F19E-42FC-BF3A-33783B2F0E55}" sibTransId="{C64BC74E-319F-44EB-8AEA-C1A823832732}"/>
    <dgm:cxn modelId="{C89F38C3-BF5F-4DCE-BD46-59433894BD05}" type="presOf" srcId="{73922FA6-54DC-4D78-9D9E-C583D8AECD8E}" destId="{C3108ED1-824E-4303-987E-67BDE2D685C3}" srcOrd="0" destOrd="1" presId="urn:microsoft.com/office/officeart/2005/8/layout/vList6"/>
    <dgm:cxn modelId="{D2BEDDA8-D0FA-45AC-B4D1-66911E1DEAA7}" srcId="{0E210BE9-441C-4422-8075-747A76095E35}" destId="{0D7D1517-97F6-4286-A0C2-2D506D29F989}" srcOrd="0" destOrd="0" parTransId="{6BBB845B-F321-4B51-B4DF-58FBD23B4495}" sibTransId="{4F23C9ED-41FF-442A-87BF-81F2731847DC}"/>
    <dgm:cxn modelId="{8A23AFBB-7F19-4E33-BF8F-6F26D839FE0D}" srcId="{91E8EA08-7593-48B7-9420-39BD8D34A9C4}" destId="{7E2B8837-A443-45BA-BABF-9E7C65422AEF}" srcOrd="1" destOrd="0" parTransId="{BD2B3541-F67D-4D13-9509-9C70F34F7EF1}" sibTransId="{A8E8A1D7-EAAA-4ED9-921A-09EF6628ABD7}"/>
    <dgm:cxn modelId="{D941F451-F73F-4A19-9E3D-05688616A978}" type="presOf" srcId="{6F787BD6-D682-44EA-B40D-3629F51FB725}" destId="{C3108ED1-824E-4303-987E-67BDE2D685C3}" srcOrd="0" destOrd="2" presId="urn:microsoft.com/office/officeart/2005/8/layout/vList6"/>
    <dgm:cxn modelId="{2C98122F-F992-4A1F-ABC2-8DA6E8077A6A}" type="presOf" srcId="{81F59F86-9AC3-44BF-982D-C4EF7DD98DC2}" destId="{36F7551D-03C6-4EA4-B9A0-C4B7056A8642}" srcOrd="0" destOrd="0" presId="urn:microsoft.com/office/officeart/2005/8/layout/vList6"/>
    <dgm:cxn modelId="{A8448678-0DDE-4A54-811F-0F0B7A4C3044}" type="presOf" srcId="{0E210BE9-441C-4422-8075-747A76095E35}" destId="{B3994DB5-A034-4C65-AF89-361615D8CD8D}" srcOrd="0" destOrd="0" presId="urn:microsoft.com/office/officeart/2005/8/layout/vList6"/>
    <dgm:cxn modelId="{2E56E62D-1DF1-4E5B-8829-791BFE5ED358}" type="presParOf" srcId="{7D24B0C2-A82B-4C3C-8E28-A72B029326D4}" destId="{375849D8-24B2-406D-B8DB-ADDA53EA76C4}" srcOrd="0" destOrd="0" presId="urn:microsoft.com/office/officeart/2005/8/layout/vList6"/>
    <dgm:cxn modelId="{F8524815-0AEF-4D2D-90E7-96AA1805C91A}" type="presParOf" srcId="{375849D8-24B2-406D-B8DB-ADDA53EA76C4}" destId="{B9753264-9287-4CB2-945E-BDBFE6D12AF7}" srcOrd="0" destOrd="0" presId="urn:microsoft.com/office/officeart/2005/8/layout/vList6"/>
    <dgm:cxn modelId="{A0EBB27C-2CD4-4CF1-B6E9-8D31DAB2561F}" type="presParOf" srcId="{375849D8-24B2-406D-B8DB-ADDA53EA76C4}" destId="{476F69BB-AFD2-4EAB-9B04-2A931932A86E}" srcOrd="1" destOrd="0" presId="urn:microsoft.com/office/officeart/2005/8/layout/vList6"/>
    <dgm:cxn modelId="{A9F1D779-BDD3-4592-A058-823C608A5694}" type="presParOf" srcId="{7D24B0C2-A82B-4C3C-8E28-A72B029326D4}" destId="{394A7E9A-0272-4E80-8E19-67C46DA5B223}" srcOrd="1" destOrd="0" presId="urn:microsoft.com/office/officeart/2005/8/layout/vList6"/>
    <dgm:cxn modelId="{3C0E11B3-C913-48AC-8CC3-F93A173D834E}" type="presParOf" srcId="{7D24B0C2-A82B-4C3C-8E28-A72B029326D4}" destId="{5B3C0591-B8DD-4191-8A63-7680ABF37323}" srcOrd="2" destOrd="0" presId="urn:microsoft.com/office/officeart/2005/8/layout/vList6"/>
    <dgm:cxn modelId="{AD87203D-BEEB-41EB-A462-A9D884616DFC}" type="presParOf" srcId="{5B3C0591-B8DD-4191-8A63-7680ABF37323}" destId="{B3994DB5-A034-4C65-AF89-361615D8CD8D}" srcOrd="0" destOrd="0" presId="urn:microsoft.com/office/officeart/2005/8/layout/vList6"/>
    <dgm:cxn modelId="{196243FC-4AF9-4CB3-846D-6249D579309D}" type="presParOf" srcId="{5B3C0591-B8DD-4191-8A63-7680ABF37323}" destId="{FEC201DD-57E5-44DD-87B6-5D70FAA38BEE}" srcOrd="1" destOrd="0" presId="urn:microsoft.com/office/officeart/2005/8/layout/vList6"/>
    <dgm:cxn modelId="{780BD0B7-3589-456E-B3A8-CE878630AB79}" type="presParOf" srcId="{7D24B0C2-A82B-4C3C-8E28-A72B029326D4}" destId="{2EE85B2B-C244-4DE1-83BB-15BC8AC93044}" srcOrd="3" destOrd="0" presId="urn:microsoft.com/office/officeart/2005/8/layout/vList6"/>
    <dgm:cxn modelId="{A84946A0-6BF0-4BFF-92DD-0D318F0FDA13}" type="presParOf" srcId="{7D24B0C2-A82B-4C3C-8E28-A72B029326D4}" destId="{2541AA6E-EE47-4D3D-9415-4DC3BA019E30}" srcOrd="4" destOrd="0" presId="urn:microsoft.com/office/officeart/2005/8/layout/vList6"/>
    <dgm:cxn modelId="{9222E557-E820-4DD8-B929-8D6BD73CB1F5}" type="presParOf" srcId="{2541AA6E-EE47-4D3D-9415-4DC3BA019E30}" destId="{ED4834AC-C10C-437A-961C-8A4846857013}" srcOrd="0" destOrd="0" presId="urn:microsoft.com/office/officeart/2005/8/layout/vList6"/>
    <dgm:cxn modelId="{00A7285A-4254-4037-A4B7-B8BCA6D18BE6}" type="presParOf" srcId="{2541AA6E-EE47-4D3D-9415-4DC3BA019E30}" destId="{068CE806-A9BE-4213-A4B3-4B244B26E26F}" srcOrd="1" destOrd="0" presId="urn:microsoft.com/office/officeart/2005/8/layout/vList6"/>
    <dgm:cxn modelId="{21B17065-2F26-464A-B4E1-907C7F61CF93}" type="presParOf" srcId="{7D24B0C2-A82B-4C3C-8E28-A72B029326D4}" destId="{41D5212C-EBA9-4204-A9C2-0B18668A2447}" srcOrd="5" destOrd="0" presId="urn:microsoft.com/office/officeart/2005/8/layout/vList6"/>
    <dgm:cxn modelId="{3BD3EC6F-9B47-44EC-AD55-6E72F31E5208}" type="presParOf" srcId="{7D24B0C2-A82B-4C3C-8E28-A72B029326D4}" destId="{AF0157C6-AA30-41C4-9FB0-48412BC16587}" srcOrd="6" destOrd="0" presId="urn:microsoft.com/office/officeart/2005/8/layout/vList6"/>
    <dgm:cxn modelId="{A9F5BEF4-E26A-45A9-9FE2-44EBC31C1A63}" type="presParOf" srcId="{AF0157C6-AA30-41C4-9FB0-48412BC16587}" destId="{771C885C-F318-4F23-9D31-7C54EC9E64E8}" srcOrd="0" destOrd="0" presId="urn:microsoft.com/office/officeart/2005/8/layout/vList6"/>
    <dgm:cxn modelId="{3D55863E-7ED7-48A6-AE33-7E33ABC4AF40}" type="presParOf" srcId="{AF0157C6-AA30-41C4-9FB0-48412BC16587}" destId="{36F7551D-03C6-4EA4-B9A0-C4B7056A8642}" srcOrd="1" destOrd="0" presId="urn:microsoft.com/office/officeart/2005/8/layout/vList6"/>
    <dgm:cxn modelId="{24AE0808-D0EC-4BD2-B08B-10AF98064F79}" type="presParOf" srcId="{7D24B0C2-A82B-4C3C-8E28-A72B029326D4}" destId="{E5B22A0A-36D6-4044-8158-89ECB010F006}" srcOrd="7" destOrd="0" presId="urn:microsoft.com/office/officeart/2005/8/layout/vList6"/>
    <dgm:cxn modelId="{B565485A-EF30-4DD8-871A-1F4340A4B08A}" type="presParOf" srcId="{7D24B0C2-A82B-4C3C-8E28-A72B029326D4}" destId="{C5044F77-E270-4A81-8406-C19AFC17B336}" srcOrd="8" destOrd="0" presId="urn:microsoft.com/office/officeart/2005/8/layout/vList6"/>
    <dgm:cxn modelId="{30B5C3F4-EEA1-46C3-90D7-1A0708343ACE}" type="presParOf" srcId="{C5044F77-E270-4A81-8406-C19AFC17B336}" destId="{400343C1-644C-42AB-88D6-A4C9E9A13049}" srcOrd="0" destOrd="0" presId="urn:microsoft.com/office/officeart/2005/8/layout/vList6"/>
    <dgm:cxn modelId="{0F89AB0C-659C-4465-B0FC-BFC258218F50}" type="presParOf" srcId="{C5044F77-E270-4A81-8406-C19AFC17B336}" destId="{C3108ED1-824E-4303-987E-67BDE2D685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43DC2D-03ED-4AAF-93C4-B097EF3A26C5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0F2F6E8-0792-48C9-9127-263863D99DB2}">
      <dgm:prSet phldrT="[Текст]" custT="1"/>
      <dgm:spPr/>
      <dgm:t>
        <a:bodyPr/>
        <a:lstStyle/>
        <a:p>
          <a:r>
            <a:rPr lang="en-US" sz="1050" b="1" dirty="0" smtClean="0"/>
            <a:t>D</a:t>
          </a:r>
          <a:endParaRPr lang="ru-RU" sz="1050" b="1" dirty="0"/>
        </a:p>
      </dgm:t>
    </dgm:pt>
    <dgm:pt modelId="{A28152DA-CC8E-4111-8247-B1A539F38F9D}" type="par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63536C65-72A1-4090-ACCB-BB91DA0CACA7}" type="sib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A916912E-5EFD-4E42-8DB0-0FBF4F314AF6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en-US" sz="1050" b="1" dirty="0" smtClean="0"/>
            <a:t>C</a:t>
          </a:r>
          <a:endParaRPr lang="ru-RU" sz="1050" b="1" dirty="0"/>
        </a:p>
      </dgm:t>
    </dgm:pt>
    <dgm:pt modelId="{09A30701-9566-4874-A671-64E541DFD788}" type="par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8D82F971-906A-4C68-91C6-4E35808E0184}" type="sib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DC9E0ABB-9F3A-446D-8470-77B0C93A3B6E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en-US" sz="1050" b="1" dirty="0" smtClean="0"/>
            <a:t>B</a:t>
          </a:r>
          <a:endParaRPr lang="ru-RU" sz="1050" b="1" dirty="0"/>
        </a:p>
      </dgm:t>
    </dgm:pt>
    <dgm:pt modelId="{6F9D48EF-ECDB-45D7-A5E0-B9635556A2C5}" type="par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1C9C150D-AE41-43AC-95DF-AACA7C756E68}" type="sib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B2480DD2-E0FB-4F70-BEB3-6FB354DEC61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en-US" sz="1050" b="1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dirty="0">
            <a:solidFill>
              <a:schemeClr val="accent1">
                <a:lumMod val="50000"/>
              </a:schemeClr>
            </a:solidFill>
          </a:endParaRPr>
        </a:p>
      </dgm:t>
    </dgm:pt>
    <dgm:pt modelId="{2A346E6D-A4E9-467F-B8A2-F40F7B1C0FE5}" type="par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8CAC605D-BF92-426C-BBC4-DB55B91E5F62}" type="sib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0ED74AA7-EBB4-4714-827C-71F88CFA6A4A}" type="pres">
      <dgm:prSet presAssocID="{6343DC2D-03ED-4AAF-93C4-B097EF3A26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7C97F-CF29-42E9-B9A0-D002875DA359}" type="pres">
      <dgm:prSet presAssocID="{6343DC2D-03ED-4AAF-93C4-B097EF3A26C5}" presName="comp1" presStyleCnt="0"/>
      <dgm:spPr/>
    </dgm:pt>
    <dgm:pt modelId="{896BF641-4C9B-4E8E-B7C2-52D5B45306A6}" type="pres">
      <dgm:prSet presAssocID="{6343DC2D-03ED-4AAF-93C4-B097EF3A26C5}" presName="circle1" presStyleLbl="node1" presStyleIdx="0" presStyleCnt="4"/>
      <dgm:spPr/>
      <dgm:t>
        <a:bodyPr/>
        <a:lstStyle/>
        <a:p>
          <a:endParaRPr lang="ru-RU"/>
        </a:p>
      </dgm:t>
    </dgm:pt>
    <dgm:pt modelId="{5ECD69D2-6B97-4C58-A633-099E8307281E}" type="pres">
      <dgm:prSet presAssocID="{6343DC2D-03ED-4AAF-93C4-B097EF3A26C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D8C59-54BF-48FD-AF9C-22FAFB29E739}" type="pres">
      <dgm:prSet presAssocID="{6343DC2D-03ED-4AAF-93C4-B097EF3A26C5}" presName="comp2" presStyleCnt="0"/>
      <dgm:spPr/>
    </dgm:pt>
    <dgm:pt modelId="{66D45F1D-51B9-4094-9172-2158AB15C481}" type="pres">
      <dgm:prSet presAssocID="{6343DC2D-03ED-4AAF-93C4-B097EF3A26C5}" presName="circle2" presStyleLbl="node1" presStyleIdx="1" presStyleCnt="4"/>
      <dgm:spPr/>
      <dgm:t>
        <a:bodyPr/>
        <a:lstStyle/>
        <a:p>
          <a:endParaRPr lang="ru-RU"/>
        </a:p>
      </dgm:t>
    </dgm:pt>
    <dgm:pt modelId="{4E0ED06E-ED87-41E5-B048-C09F1A8853E0}" type="pres">
      <dgm:prSet presAssocID="{6343DC2D-03ED-4AAF-93C4-B097EF3A26C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D28FA-5606-45D4-961F-31284F6E7453}" type="pres">
      <dgm:prSet presAssocID="{6343DC2D-03ED-4AAF-93C4-B097EF3A26C5}" presName="comp3" presStyleCnt="0"/>
      <dgm:spPr/>
    </dgm:pt>
    <dgm:pt modelId="{29A590B7-EF27-43A9-95D3-44219B90A574}" type="pres">
      <dgm:prSet presAssocID="{6343DC2D-03ED-4AAF-93C4-B097EF3A26C5}" presName="circle3" presStyleLbl="node1" presStyleIdx="2" presStyleCnt="4"/>
      <dgm:spPr/>
      <dgm:t>
        <a:bodyPr/>
        <a:lstStyle/>
        <a:p>
          <a:endParaRPr lang="ru-RU"/>
        </a:p>
      </dgm:t>
    </dgm:pt>
    <dgm:pt modelId="{985804E3-8F67-459F-B528-CB645819FD9A}" type="pres">
      <dgm:prSet presAssocID="{6343DC2D-03ED-4AAF-93C4-B097EF3A26C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ABD04-C6BC-42DA-A72C-E65C407AA48F}" type="pres">
      <dgm:prSet presAssocID="{6343DC2D-03ED-4AAF-93C4-B097EF3A26C5}" presName="comp4" presStyleCnt="0"/>
      <dgm:spPr/>
    </dgm:pt>
    <dgm:pt modelId="{B5FEDA96-617E-4268-B932-FC20790B393E}" type="pres">
      <dgm:prSet presAssocID="{6343DC2D-03ED-4AAF-93C4-B097EF3A26C5}" presName="circle4" presStyleLbl="node1" presStyleIdx="3" presStyleCnt="4"/>
      <dgm:spPr/>
      <dgm:t>
        <a:bodyPr/>
        <a:lstStyle/>
        <a:p>
          <a:endParaRPr lang="ru-RU"/>
        </a:p>
      </dgm:t>
    </dgm:pt>
    <dgm:pt modelId="{65CA083A-86CC-486E-B4C9-50FA54EA2D55}" type="pres">
      <dgm:prSet presAssocID="{6343DC2D-03ED-4AAF-93C4-B097EF3A26C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19F665-30E9-4217-ABD5-056297B96A71}" type="presOf" srcId="{DC9E0ABB-9F3A-446D-8470-77B0C93A3B6E}" destId="{29A590B7-EF27-43A9-95D3-44219B90A574}" srcOrd="0" destOrd="0" presId="urn:microsoft.com/office/officeart/2005/8/layout/venn2"/>
    <dgm:cxn modelId="{B95E15BE-5103-4E32-BFE3-850931B92CBC}" srcId="{6343DC2D-03ED-4AAF-93C4-B097EF3A26C5}" destId="{DC9E0ABB-9F3A-446D-8470-77B0C93A3B6E}" srcOrd="2" destOrd="0" parTransId="{6F9D48EF-ECDB-45D7-A5E0-B9635556A2C5}" sibTransId="{1C9C150D-AE41-43AC-95DF-AACA7C756E68}"/>
    <dgm:cxn modelId="{2D4FA6F4-B4D5-4378-9B38-2247237485A3}" type="presOf" srcId="{DC9E0ABB-9F3A-446D-8470-77B0C93A3B6E}" destId="{985804E3-8F67-459F-B528-CB645819FD9A}" srcOrd="1" destOrd="0" presId="urn:microsoft.com/office/officeart/2005/8/layout/venn2"/>
    <dgm:cxn modelId="{2F1EA63A-E26B-4AC3-BD94-E5BDDD546394}" type="presOf" srcId="{B2480DD2-E0FB-4F70-BEB3-6FB354DEC612}" destId="{B5FEDA96-617E-4268-B932-FC20790B393E}" srcOrd="0" destOrd="0" presId="urn:microsoft.com/office/officeart/2005/8/layout/venn2"/>
    <dgm:cxn modelId="{653F8EB4-B1D2-43BD-AA82-14CE94C9D08F}" srcId="{6343DC2D-03ED-4AAF-93C4-B097EF3A26C5}" destId="{60F2F6E8-0792-48C9-9127-263863D99DB2}" srcOrd="0" destOrd="0" parTransId="{A28152DA-CC8E-4111-8247-B1A539F38F9D}" sibTransId="{63536C65-72A1-4090-ACCB-BB91DA0CACA7}"/>
    <dgm:cxn modelId="{E1A0AA89-DD22-4D33-B632-6AFF32050CB0}" type="presOf" srcId="{60F2F6E8-0792-48C9-9127-263863D99DB2}" destId="{5ECD69D2-6B97-4C58-A633-099E8307281E}" srcOrd="1" destOrd="0" presId="urn:microsoft.com/office/officeart/2005/8/layout/venn2"/>
    <dgm:cxn modelId="{1F10BD85-BC29-4B6E-B67D-D518B02464CE}" type="presOf" srcId="{A916912E-5EFD-4E42-8DB0-0FBF4F314AF6}" destId="{66D45F1D-51B9-4094-9172-2158AB15C481}" srcOrd="0" destOrd="0" presId="urn:microsoft.com/office/officeart/2005/8/layout/venn2"/>
    <dgm:cxn modelId="{95C250AD-BD19-4BD7-8E2F-C207090C2E10}" type="presOf" srcId="{A916912E-5EFD-4E42-8DB0-0FBF4F314AF6}" destId="{4E0ED06E-ED87-41E5-B048-C09F1A8853E0}" srcOrd="1" destOrd="0" presId="urn:microsoft.com/office/officeart/2005/8/layout/venn2"/>
    <dgm:cxn modelId="{81D6A4CD-5257-40B5-A973-9EAB1C3B5229}" srcId="{6343DC2D-03ED-4AAF-93C4-B097EF3A26C5}" destId="{A916912E-5EFD-4E42-8DB0-0FBF4F314AF6}" srcOrd="1" destOrd="0" parTransId="{09A30701-9566-4874-A671-64E541DFD788}" sibTransId="{8D82F971-906A-4C68-91C6-4E35808E0184}"/>
    <dgm:cxn modelId="{46EAFBBD-3846-4DED-BC35-5494EB1C899D}" srcId="{6343DC2D-03ED-4AAF-93C4-B097EF3A26C5}" destId="{B2480DD2-E0FB-4F70-BEB3-6FB354DEC612}" srcOrd="3" destOrd="0" parTransId="{2A346E6D-A4E9-467F-B8A2-F40F7B1C0FE5}" sibTransId="{8CAC605D-BF92-426C-BBC4-DB55B91E5F62}"/>
    <dgm:cxn modelId="{11066C29-59E1-45AE-B58B-6A5971942AB3}" type="presOf" srcId="{6343DC2D-03ED-4AAF-93C4-B097EF3A26C5}" destId="{0ED74AA7-EBB4-4714-827C-71F88CFA6A4A}" srcOrd="0" destOrd="0" presId="urn:microsoft.com/office/officeart/2005/8/layout/venn2"/>
    <dgm:cxn modelId="{A7D871D2-078E-479C-9FA9-50E180578AAD}" type="presOf" srcId="{60F2F6E8-0792-48C9-9127-263863D99DB2}" destId="{896BF641-4C9B-4E8E-B7C2-52D5B45306A6}" srcOrd="0" destOrd="0" presId="urn:microsoft.com/office/officeart/2005/8/layout/venn2"/>
    <dgm:cxn modelId="{19D1F882-0928-42D2-A359-47C51E1D0837}" type="presOf" srcId="{B2480DD2-E0FB-4F70-BEB3-6FB354DEC612}" destId="{65CA083A-86CC-486E-B4C9-50FA54EA2D55}" srcOrd="1" destOrd="0" presId="urn:microsoft.com/office/officeart/2005/8/layout/venn2"/>
    <dgm:cxn modelId="{9A4B59BE-E46E-4622-916C-000A365479A9}" type="presParOf" srcId="{0ED74AA7-EBB4-4714-827C-71F88CFA6A4A}" destId="{8B27C97F-CF29-42E9-B9A0-D002875DA359}" srcOrd="0" destOrd="0" presId="urn:microsoft.com/office/officeart/2005/8/layout/venn2"/>
    <dgm:cxn modelId="{DFD252BB-D023-4000-841B-A9FF2404DCF3}" type="presParOf" srcId="{8B27C97F-CF29-42E9-B9A0-D002875DA359}" destId="{896BF641-4C9B-4E8E-B7C2-52D5B45306A6}" srcOrd="0" destOrd="0" presId="urn:microsoft.com/office/officeart/2005/8/layout/venn2"/>
    <dgm:cxn modelId="{3ADE1288-B4D5-4D82-935F-3ED3EF864140}" type="presParOf" srcId="{8B27C97F-CF29-42E9-B9A0-D002875DA359}" destId="{5ECD69D2-6B97-4C58-A633-099E8307281E}" srcOrd="1" destOrd="0" presId="urn:microsoft.com/office/officeart/2005/8/layout/venn2"/>
    <dgm:cxn modelId="{F8BD5301-B99B-4B6A-AFDD-D30C29702758}" type="presParOf" srcId="{0ED74AA7-EBB4-4714-827C-71F88CFA6A4A}" destId="{B07D8C59-54BF-48FD-AF9C-22FAFB29E739}" srcOrd="1" destOrd="0" presId="urn:microsoft.com/office/officeart/2005/8/layout/venn2"/>
    <dgm:cxn modelId="{74727BFE-2350-4E41-966C-1BBA662105E6}" type="presParOf" srcId="{B07D8C59-54BF-48FD-AF9C-22FAFB29E739}" destId="{66D45F1D-51B9-4094-9172-2158AB15C481}" srcOrd="0" destOrd="0" presId="urn:microsoft.com/office/officeart/2005/8/layout/venn2"/>
    <dgm:cxn modelId="{FBB3571D-C57D-4FA8-BF22-6FACCE6E6D62}" type="presParOf" srcId="{B07D8C59-54BF-48FD-AF9C-22FAFB29E739}" destId="{4E0ED06E-ED87-41E5-B048-C09F1A8853E0}" srcOrd="1" destOrd="0" presId="urn:microsoft.com/office/officeart/2005/8/layout/venn2"/>
    <dgm:cxn modelId="{53C8CD20-D511-428C-A3FD-C6FFE3205B38}" type="presParOf" srcId="{0ED74AA7-EBB4-4714-827C-71F88CFA6A4A}" destId="{453D28FA-5606-45D4-961F-31284F6E7453}" srcOrd="2" destOrd="0" presId="urn:microsoft.com/office/officeart/2005/8/layout/venn2"/>
    <dgm:cxn modelId="{02CB8498-0220-4230-943E-6405594E23BE}" type="presParOf" srcId="{453D28FA-5606-45D4-961F-31284F6E7453}" destId="{29A590B7-EF27-43A9-95D3-44219B90A574}" srcOrd="0" destOrd="0" presId="urn:microsoft.com/office/officeart/2005/8/layout/venn2"/>
    <dgm:cxn modelId="{7F0A0E9C-4505-42EA-9E8B-07F9D3902DFD}" type="presParOf" srcId="{453D28FA-5606-45D4-961F-31284F6E7453}" destId="{985804E3-8F67-459F-B528-CB645819FD9A}" srcOrd="1" destOrd="0" presId="urn:microsoft.com/office/officeart/2005/8/layout/venn2"/>
    <dgm:cxn modelId="{9F482ECE-0BE4-4B06-995C-C5A068C5BF5A}" type="presParOf" srcId="{0ED74AA7-EBB4-4714-827C-71F88CFA6A4A}" destId="{6F0ABD04-C6BC-42DA-A72C-E65C407AA48F}" srcOrd="3" destOrd="0" presId="urn:microsoft.com/office/officeart/2005/8/layout/venn2"/>
    <dgm:cxn modelId="{C2C9D22C-C793-4EDA-9CB8-9B2AB6B79351}" type="presParOf" srcId="{6F0ABD04-C6BC-42DA-A72C-E65C407AA48F}" destId="{B5FEDA96-617E-4268-B932-FC20790B393E}" srcOrd="0" destOrd="0" presId="urn:microsoft.com/office/officeart/2005/8/layout/venn2"/>
    <dgm:cxn modelId="{AA0EC595-6E37-4636-AECB-91F5054FD355}" type="presParOf" srcId="{6F0ABD04-C6BC-42DA-A72C-E65C407AA48F}" destId="{65CA083A-86CC-486E-B4C9-50FA54EA2D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9001E3-B05E-41A4-AE97-4D7C58272DB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EE9EE-AA17-4AEC-ABE5-2E9F963056C8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3</a:t>
          </a:r>
          <a:r>
            <a:rPr lang="en-US" sz="1400" dirty="0" smtClean="0">
              <a:solidFill>
                <a:srgbClr val="0070C0"/>
              </a:solidFill>
            </a:rPr>
            <a:t>,3</a:t>
          </a:r>
          <a:endParaRPr lang="ru-RU" sz="1400" dirty="0">
            <a:solidFill>
              <a:srgbClr val="0070C0"/>
            </a:solidFill>
          </a:endParaRPr>
        </a:p>
      </dgm:t>
    </dgm:pt>
    <dgm:pt modelId="{BD73AEE6-4D15-411C-8E92-563A71DC0ACB}" type="parTrans" cxnId="{85317D51-BB1C-42BE-9824-F8CEC7C230D5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9AD2697D-3C44-4763-A393-922C9390B6D7}" type="sibTrans" cxnId="{85317D51-BB1C-42BE-9824-F8CEC7C230D5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3FC746A0-5B4E-4D8A-A5FE-4A174F75A538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Реализация стратегии</a:t>
          </a:r>
        </a:p>
        <a:p>
          <a:r>
            <a:rPr lang="ru-RU" sz="1400" dirty="0" smtClean="0">
              <a:solidFill>
                <a:srgbClr val="0070C0"/>
              </a:solidFill>
            </a:rPr>
            <a:t>3,0</a:t>
          </a:r>
          <a:endParaRPr lang="ru-RU" sz="1400" dirty="0">
            <a:solidFill>
              <a:srgbClr val="0070C0"/>
            </a:solidFill>
          </a:endParaRPr>
        </a:p>
      </dgm:t>
    </dgm:pt>
    <dgm:pt modelId="{25890F12-B8CE-476E-B58B-E699255F6468}" type="parTrans" cxnId="{E7EF7635-3827-4C1C-8E7F-3CDB83ECF125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19CE2DAA-010D-4161-A577-B657AB96D2F5}" type="sibTrans" cxnId="{E7EF7635-3827-4C1C-8E7F-3CDB83ECF125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851BB9FA-2EDD-4ACE-B776-6AAE970952E5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Стратегический диалог</a:t>
          </a:r>
        </a:p>
        <a:p>
          <a:r>
            <a:rPr lang="ru-RU" sz="1400" dirty="0" smtClean="0">
              <a:solidFill>
                <a:srgbClr val="0070C0"/>
              </a:solidFill>
            </a:rPr>
            <a:t>3,6</a:t>
          </a:r>
          <a:endParaRPr lang="ru-RU" sz="1400" dirty="0">
            <a:solidFill>
              <a:srgbClr val="0070C0"/>
            </a:solidFill>
          </a:endParaRPr>
        </a:p>
      </dgm:t>
    </dgm:pt>
    <dgm:pt modelId="{930C1C6C-0E20-4719-8075-F61EB0407147}" type="parTrans" cxnId="{B85C3BAD-7FCC-4BA1-998B-B8B92DA1B2A6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B79C1A72-B8D5-4DE6-931C-AA33ED1EC13E}" type="sibTrans" cxnId="{B85C3BAD-7FCC-4BA1-998B-B8B92DA1B2A6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D9EE0398-9746-4BD5-A4F7-B522CFFB56AD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Содержание стратегии</a:t>
          </a:r>
        </a:p>
        <a:p>
          <a:r>
            <a:rPr lang="ru-RU" sz="1400" dirty="0" smtClean="0">
              <a:solidFill>
                <a:srgbClr val="0070C0"/>
              </a:solidFill>
            </a:rPr>
            <a:t>3,6</a:t>
          </a:r>
          <a:endParaRPr lang="ru-RU" sz="1400" dirty="0">
            <a:solidFill>
              <a:srgbClr val="0070C0"/>
            </a:solidFill>
          </a:endParaRPr>
        </a:p>
      </dgm:t>
    </dgm:pt>
    <dgm:pt modelId="{2E53FA88-9508-454F-9675-8650EEBB43FA}" type="parTrans" cxnId="{4EE5683C-A155-45CF-9A5D-C58105BFA5B5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63782D19-5643-431F-8D84-EA21569F942E}" type="sibTrans" cxnId="{4EE5683C-A155-45CF-9A5D-C58105BFA5B5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8B27B949-DC02-4EFC-AEF8-1631F9D38CE8}">
      <dgm:prSet phldrT="[Текст]" custT="1"/>
      <dgm:spPr>
        <a:solidFill>
          <a:srgbClr val="FFCCCC"/>
        </a:solidFill>
      </dgm:spPr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Стратегические рутины</a:t>
          </a:r>
        </a:p>
        <a:p>
          <a:r>
            <a:rPr lang="ru-RU" sz="1400" dirty="0" smtClean="0">
              <a:solidFill>
                <a:srgbClr val="0070C0"/>
              </a:solidFill>
            </a:rPr>
            <a:t>3,0</a:t>
          </a:r>
          <a:endParaRPr lang="ru-RU" sz="1400" dirty="0">
            <a:solidFill>
              <a:srgbClr val="0070C0"/>
            </a:solidFill>
          </a:endParaRPr>
        </a:p>
      </dgm:t>
    </dgm:pt>
    <dgm:pt modelId="{5C017711-FCB1-42B3-8BD5-F7B19D1CA9BE}" type="parTrans" cxnId="{5DD5A38F-D5E0-4DFA-9C95-5C6DA8D882EE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FECF9300-8ACA-4578-9AEF-D71254389B3B}" type="sibTrans" cxnId="{5DD5A38F-D5E0-4DFA-9C95-5C6DA8D882EE}">
      <dgm:prSet/>
      <dgm:spPr/>
      <dgm:t>
        <a:bodyPr/>
        <a:lstStyle/>
        <a:p>
          <a:endParaRPr lang="ru-RU" sz="1000">
            <a:solidFill>
              <a:srgbClr val="0070C0"/>
            </a:solidFill>
          </a:endParaRPr>
        </a:p>
      </dgm:t>
    </dgm:pt>
    <dgm:pt modelId="{4F42D7CC-9951-45CA-A75B-BA3DA6E0F26F}" type="pres">
      <dgm:prSet presAssocID="{989001E3-B05E-41A4-AE97-4D7C58272D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C814D-7880-4B7F-8024-028ACEF98124}" type="pres">
      <dgm:prSet presAssocID="{989001E3-B05E-41A4-AE97-4D7C58272DBE}" presName="matrix" presStyleCnt="0"/>
      <dgm:spPr/>
    </dgm:pt>
    <dgm:pt modelId="{34090102-9836-44F8-9BFB-76156CD51ACB}" type="pres">
      <dgm:prSet presAssocID="{989001E3-B05E-41A4-AE97-4D7C58272DBE}" presName="tile1" presStyleLbl="node1" presStyleIdx="0" presStyleCnt="4"/>
      <dgm:spPr/>
      <dgm:t>
        <a:bodyPr/>
        <a:lstStyle/>
        <a:p>
          <a:endParaRPr lang="ru-RU"/>
        </a:p>
      </dgm:t>
    </dgm:pt>
    <dgm:pt modelId="{8CDFF13C-7526-4A40-AFA9-8867B64B32A8}" type="pres">
      <dgm:prSet presAssocID="{989001E3-B05E-41A4-AE97-4D7C58272D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DA1F5-D802-423B-96A5-5361CD66A315}" type="pres">
      <dgm:prSet presAssocID="{989001E3-B05E-41A4-AE97-4D7C58272DBE}" presName="tile2" presStyleLbl="node1" presStyleIdx="1" presStyleCnt="4"/>
      <dgm:spPr/>
      <dgm:t>
        <a:bodyPr/>
        <a:lstStyle/>
        <a:p>
          <a:endParaRPr lang="ru-RU"/>
        </a:p>
      </dgm:t>
    </dgm:pt>
    <dgm:pt modelId="{2AAA96B5-D38B-4F1D-BE91-B661F31EE6A8}" type="pres">
      <dgm:prSet presAssocID="{989001E3-B05E-41A4-AE97-4D7C58272D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E74BE-8B29-40E4-8342-89EDFD41E526}" type="pres">
      <dgm:prSet presAssocID="{989001E3-B05E-41A4-AE97-4D7C58272DBE}" presName="tile3" presStyleLbl="node1" presStyleIdx="2" presStyleCnt="4"/>
      <dgm:spPr/>
      <dgm:t>
        <a:bodyPr/>
        <a:lstStyle/>
        <a:p>
          <a:endParaRPr lang="ru-RU"/>
        </a:p>
      </dgm:t>
    </dgm:pt>
    <dgm:pt modelId="{93A1D656-3677-4CD3-8F52-C866A8B9DABB}" type="pres">
      <dgm:prSet presAssocID="{989001E3-B05E-41A4-AE97-4D7C58272D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76DF8-F6C8-47A6-92DE-90A491ECE6D5}" type="pres">
      <dgm:prSet presAssocID="{989001E3-B05E-41A4-AE97-4D7C58272DBE}" presName="tile4" presStyleLbl="node1" presStyleIdx="3" presStyleCnt="4"/>
      <dgm:spPr/>
      <dgm:t>
        <a:bodyPr/>
        <a:lstStyle/>
        <a:p>
          <a:endParaRPr lang="ru-RU"/>
        </a:p>
      </dgm:t>
    </dgm:pt>
    <dgm:pt modelId="{BABB9C4D-B538-41B7-9AF7-A11C6D223B72}" type="pres">
      <dgm:prSet presAssocID="{989001E3-B05E-41A4-AE97-4D7C58272D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30AA7-062C-4C75-ACA1-6A80BD51469A}" type="pres">
      <dgm:prSet presAssocID="{989001E3-B05E-41A4-AE97-4D7C58272DB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F7635-3827-4C1C-8E7F-3CDB83ECF125}" srcId="{921EE9EE-AA17-4AEC-ABE5-2E9F963056C8}" destId="{3FC746A0-5B4E-4D8A-A5FE-4A174F75A538}" srcOrd="0" destOrd="0" parTransId="{25890F12-B8CE-476E-B58B-E699255F6468}" sibTransId="{19CE2DAA-010D-4161-A577-B657AB96D2F5}"/>
    <dgm:cxn modelId="{82E826EB-BEF0-4C94-8B56-2B38B263C4B6}" type="presOf" srcId="{851BB9FA-2EDD-4ACE-B776-6AAE970952E5}" destId="{2AAA96B5-D38B-4F1D-BE91-B661F31EE6A8}" srcOrd="1" destOrd="0" presId="urn:microsoft.com/office/officeart/2005/8/layout/matrix1"/>
    <dgm:cxn modelId="{198C1AD6-8426-4936-8CF4-9B200C09D355}" type="presOf" srcId="{D9EE0398-9746-4BD5-A4F7-B522CFFB56AD}" destId="{107E74BE-8B29-40E4-8342-89EDFD41E526}" srcOrd="0" destOrd="0" presId="urn:microsoft.com/office/officeart/2005/8/layout/matrix1"/>
    <dgm:cxn modelId="{7A9F870F-FDB8-42B7-9D3C-E94B5CED7987}" type="presOf" srcId="{3FC746A0-5B4E-4D8A-A5FE-4A174F75A538}" destId="{8CDFF13C-7526-4A40-AFA9-8867B64B32A8}" srcOrd="1" destOrd="0" presId="urn:microsoft.com/office/officeart/2005/8/layout/matrix1"/>
    <dgm:cxn modelId="{540DD497-4764-4DFE-AF2E-289238D1D948}" type="presOf" srcId="{921EE9EE-AA17-4AEC-ABE5-2E9F963056C8}" destId="{18830AA7-062C-4C75-ACA1-6A80BD51469A}" srcOrd="0" destOrd="0" presId="urn:microsoft.com/office/officeart/2005/8/layout/matrix1"/>
    <dgm:cxn modelId="{5DD5A38F-D5E0-4DFA-9C95-5C6DA8D882EE}" srcId="{921EE9EE-AA17-4AEC-ABE5-2E9F963056C8}" destId="{8B27B949-DC02-4EFC-AEF8-1631F9D38CE8}" srcOrd="3" destOrd="0" parTransId="{5C017711-FCB1-42B3-8BD5-F7B19D1CA9BE}" sibTransId="{FECF9300-8ACA-4578-9AEF-D71254389B3B}"/>
    <dgm:cxn modelId="{4EE5683C-A155-45CF-9A5D-C58105BFA5B5}" srcId="{921EE9EE-AA17-4AEC-ABE5-2E9F963056C8}" destId="{D9EE0398-9746-4BD5-A4F7-B522CFFB56AD}" srcOrd="2" destOrd="0" parTransId="{2E53FA88-9508-454F-9675-8650EEBB43FA}" sibTransId="{63782D19-5643-431F-8D84-EA21569F942E}"/>
    <dgm:cxn modelId="{D1418338-66CC-49E6-9967-30D50D8DAFBF}" type="presOf" srcId="{8B27B949-DC02-4EFC-AEF8-1631F9D38CE8}" destId="{D0476DF8-F6C8-47A6-92DE-90A491ECE6D5}" srcOrd="0" destOrd="0" presId="urn:microsoft.com/office/officeart/2005/8/layout/matrix1"/>
    <dgm:cxn modelId="{628EE1D2-588E-4D91-94EB-268AD6EA0460}" type="presOf" srcId="{3FC746A0-5B4E-4D8A-A5FE-4A174F75A538}" destId="{34090102-9836-44F8-9BFB-76156CD51ACB}" srcOrd="0" destOrd="0" presId="urn:microsoft.com/office/officeart/2005/8/layout/matrix1"/>
    <dgm:cxn modelId="{B85C3BAD-7FCC-4BA1-998B-B8B92DA1B2A6}" srcId="{921EE9EE-AA17-4AEC-ABE5-2E9F963056C8}" destId="{851BB9FA-2EDD-4ACE-B776-6AAE970952E5}" srcOrd="1" destOrd="0" parTransId="{930C1C6C-0E20-4719-8075-F61EB0407147}" sibTransId="{B79C1A72-B8D5-4DE6-931C-AA33ED1EC13E}"/>
    <dgm:cxn modelId="{85317D51-BB1C-42BE-9824-F8CEC7C230D5}" srcId="{989001E3-B05E-41A4-AE97-4D7C58272DBE}" destId="{921EE9EE-AA17-4AEC-ABE5-2E9F963056C8}" srcOrd="0" destOrd="0" parTransId="{BD73AEE6-4D15-411C-8E92-563A71DC0ACB}" sibTransId="{9AD2697D-3C44-4763-A393-922C9390B6D7}"/>
    <dgm:cxn modelId="{340F4B9D-9FB9-45C7-A7E6-D0276F93A434}" type="presOf" srcId="{D9EE0398-9746-4BD5-A4F7-B522CFFB56AD}" destId="{93A1D656-3677-4CD3-8F52-C866A8B9DABB}" srcOrd="1" destOrd="0" presId="urn:microsoft.com/office/officeart/2005/8/layout/matrix1"/>
    <dgm:cxn modelId="{0CB0BB6A-8C7F-44D8-9A3F-EC08A407F393}" type="presOf" srcId="{851BB9FA-2EDD-4ACE-B776-6AAE970952E5}" destId="{C2ADA1F5-D802-423B-96A5-5361CD66A315}" srcOrd="0" destOrd="0" presId="urn:microsoft.com/office/officeart/2005/8/layout/matrix1"/>
    <dgm:cxn modelId="{6FD839B2-654B-4443-AF52-0C984225F800}" type="presOf" srcId="{989001E3-B05E-41A4-AE97-4D7C58272DBE}" destId="{4F42D7CC-9951-45CA-A75B-BA3DA6E0F26F}" srcOrd="0" destOrd="0" presId="urn:microsoft.com/office/officeart/2005/8/layout/matrix1"/>
    <dgm:cxn modelId="{7AD4934C-E5AC-4D64-84EE-ECBE5C689CA5}" type="presOf" srcId="{8B27B949-DC02-4EFC-AEF8-1631F9D38CE8}" destId="{BABB9C4D-B538-41B7-9AF7-A11C6D223B72}" srcOrd="1" destOrd="0" presId="urn:microsoft.com/office/officeart/2005/8/layout/matrix1"/>
    <dgm:cxn modelId="{0527E239-2332-4DB5-9FC3-8500D259316D}" type="presParOf" srcId="{4F42D7CC-9951-45CA-A75B-BA3DA6E0F26F}" destId="{382C814D-7880-4B7F-8024-028ACEF98124}" srcOrd="0" destOrd="0" presId="urn:microsoft.com/office/officeart/2005/8/layout/matrix1"/>
    <dgm:cxn modelId="{D17640DE-EE61-4347-B885-DD14FFC224B9}" type="presParOf" srcId="{382C814D-7880-4B7F-8024-028ACEF98124}" destId="{34090102-9836-44F8-9BFB-76156CD51ACB}" srcOrd="0" destOrd="0" presId="urn:microsoft.com/office/officeart/2005/8/layout/matrix1"/>
    <dgm:cxn modelId="{845A7DB7-2332-493A-8EB9-3426DFFE1DA8}" type="presParOf" srcId="{382C814D-7880-4B7F-8024-028ACEF98124}" destId="{8CDFF13C-7526-4A40-AFA9-8867B64B32A8}" srcOrd="1" destOrd="0" presId="urn:microsoft.com/office/officeart/2005/8/layout/matrix1"/>
    <dgm:cxn modelId="{D5FFB0DB-B477-4DE9-BB95-988EE4D538F8}" type="presParOf" srcId="{382C814D-7880-4B7F-8024-028ACEF98124}" destId="{C2ADA1F5-D802-423B-96A5-5361CD66A315}" srcOrd="2" destOrd="0" presId="urn:microsoft.com/office/officeart/2005/8/layout/matrix1"/>
    <dgm:cxn modelId="{A16EDBE7-BC6B-48BE-B98F-AA55848449FC}" type="presParOf" srcId="{382C814D-7880-4B7F-8024-028ACEF98124}" destId="{2AAA96B5-D38B-4F1D-BE91-B661F31EE6A8}" srcOrd="3" destOrd="0" presId="urn:microsoft.com/office/officeart/2005/8/layout/matrix1"/>
    <dgm:cxn modelId="{34FA4DE8-8E9B-4FA4-8101-76554958CFC5}" type="presParOf" srcId="{382C814D-7880-4B7F-8024-028ACEF98124}" destId="{107E74BE-8B29-40E4-8342-89EDFD41E526}" srcOrd="4" destOrd="0" presId="urn:microsoft.com/office/officeart/2005/8/layout/matrix1"/>
    <dgm:cxn modelId="{E8844F80-EB50-450E-AA68-B97437F42B7A}" type="presParOf" srcId="{382C814D-7880-4B7F-8024-028ACEF98124}" destId="{93A1D656-3677-4CD3-8F52-C866A8B9DABB}" srcOrd="5" destOrd="0" presId="urn:microsoft.com/office/officeart/2005/8/layout/matrix1"/>
    <dgm:cxn modelId="{749D7D8D-756D-4B17-8B4A-8F435044665B}" type="presParOf" srcId="{382C814D-7880-4B7F-8024-028ACEF98124}" destId="{D0476DF8-F6C8-47A6-92DE-90A491ECE6D5}" srcOrd="6" destOrd="0" presId="urn:microsoft.com/office/officeart/2005/8/layout/matrix1"/>
    <dgm:cxn modelId="{A0AE0B01-EBE0-4F22-8788-B8C85E3511F5}" type="presParOf" srcId="{382C814D-7880-4B7F-8024-028ACEF98124}" destId="{BABB9C4D-B538-41B7-9AF7-A11C6D223B72}" srcOrd="7" destOrd="0" presId="urn:microsoft.com/office/officeart/2005/8/layout/matrix1"/>
    <dgm:cxn modelId="{20CE0C71-9455-4CEA-B55B-505C45F1710E}" type="presParOf" srcId="{4F42D7CC-9951-45CA-A75B-BA3DA6E0F26F}" destId="{18830AA7-062C-4C75-ACA1-6A80BD5146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5DFA7-6BCA-4FB5-A7F4-8B16E92BAE32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8EA5938-B962-41A3-97B6-3EB5BA006378}">
      <dgm:prSet phldrT="[Текст]"/>
      <dgm:spPr>
        <a:solidFill>
          <a:srgbClr val="6699FF">
            <a:alpha val="66000"/>
          </a:srgbClr>
        </a:solidFill>
      </dgm:spPr>
      <dgm:t>
        <a:bodyPr/>
        <a:lstStyle/>
        <a:p>
          <a:r>
            <a:rPr lang="ru-RU" dirty="0" smtClean="0"/>
            <a:t>Особенности системы управления влияют на формирование механизмов генерирования, поддержания и использования рыночных возможностей, что является основой долгосрочной конкурентоспособности и прибыльности</a:t>
          </a:r>
          <a:endParaRPr lang="ru-RU" dirty="0"/>
        </a:p>
      </dgm:t>
    </dgm:pt>
    <dgm:pt modelId="{1448CE22-F2A7-4057-9CD4-16E88F3516CE}" type="parTrans" cxnId="{13132D9A-F098-4666-843C-A396079BC62F}">
      <dgm:prSet/>
      <dgm:spPr/>
      <dgm:t>
        <a:bodyPr/>
        <a:lstStyle/>
        <a:p>
          <a:endParaRPr lang="ru-RU"/>
        </a:p>
      </dgm:t>
    </dgm:pt>
    <dgm:pt modelId="{70D610B1-5637-41BC-A739-939497DCDAA1}" type="sibTrans" cxnId="{13132D9A-F098-4666-843C-A396079BC62F}">
      <dgm:prSet/>
      <dgm:spPr>
        <a:solidFill>
          <a:srgbClr val="6699FF"/>
        </a:solidFill>
      </dgm:spPr>
      <dgm:t>
        <a:bodyPr/>
        <a:lstStyle/>
        <a:p>
          <a:endParaRPr lang="ru-RU"/>
        </a:p>
      </dgm:t>
    </dgm:pt>
    <dgm:pt modelId="{EC15A949-178E-4C1C-871E-CDF04D471960}">
      <dgm:prSet phldrT="[Текст]"/>
      <dgm:spPr>
        <a:solidFill>
          <a:srgbClr val="6699FF">
            <a:alpha val="66000"/>
          </a:srgbClr>
        </a:solidFill>
      </dgm:spPr>
      <dgm:t>
        <a:bodyPr/>
        <a:lstStyle/>
        <a:p>
          <a:r>
            <a:rPr lang="ru-RU" dirty="0" smtClean="0"/>
            <a:t>Управление конкурентоспособностью происходит в стратегическом контуре управления компанией</a:t>
          </a:r>
          <a:endParaRPr lang="ru-RU" dirty="0"/>
        </a:p>
      </dgm:t>
    </dgm:pt>
    <dgm:pt modelId="{5769E07B-0B92-4BBF-9C8A-AA41A71D3032}" type="parTrans" cxnId="{508F50D8-3701-4D96-828F-C15C345743A2}">
      <dgm:prSet/>
      <dgm:spPr/>
      <dgm:t>
        <a:bodyPr/>
        <a:lstStyle/>
        <a:p>
          <a:endParaRPr lang="ru-RU"/>
        </a:p>
      </dgm:t>
    </dgm:pt>
    <dgm:pt modelId="{7E09B7BD-3917-43F8-96B2-7EE13B2A6641}" type="sibTrans" cxnId="{508F50D8-3701-4D96-828F-C15C345743A2}">
      <dgm:prSet/>
      <dgm:spPr>
        <a:solidFill>
          <a:srgbClr val="6699FF"/>
        </a:solidFill>
      </dgm:spPr>
      <dgm:t>
        <a:bodyPr/>
        <a:lstStyle/>
        <a:p>
          <a:endParaRPr lang="ru-RU"/>
        </a:p>
      </dgm:t>
    </dgm:pt>
    <dgm:pt modelId="{6D102266-6535-4DC6-9A3D-F93BB7EE146D}">
      <dgm:prSet phldrT="[Текст]"/>
      <dgm:spPr>
        <a:solidFill>
          <a:srgbClr val="6699FF">
            <a:alpha val="66000"/>
          </a:srgbClr>
        </a:solidFill>
      </dgm:spPr>
      <dgm:t>
        <a:bodyPr/>
        <a:lstStyle/>
        <a:p>
          <a:r>
            <a:rPr lang="ru-RU" b="0" dirty="0" smtClean="0"/>
            <a:t>Применяются положения нескольких концепций стратегической теории: </a:t>
          </a:r>
          <a:r>
            <a:rPr lang="ru-RU" b="0" u="sng" dirty="0" smtClean="0"/>
            <a:t>ресурсной, рыночного позиционирования и динамических способностей</a:t>
          </a:r>
          <a:endParaRPr lang="ru-RU" b="0" u="sng" dirty="0"/>
        </a:p>
      </dgm:t>
    </dgm:pt>
    <dgm:pt modelId="{404E269C-2142-417C-A567-4F232C9B858B}" type="parTrans" cxnId="{14CB4BDA-5B31-4914-BE53-5EB37D216A75}">
      <dgm:prSet/>
      <dgm:spPr/>
      <dgm:t>
        <a:bodyPr/>
        <a:lstStyle/>
        <a:p>
          <a:endParaRPr lang="ru-RU"/>
        </a:p>
      </dgm:t>
    </dgm:pt>
    <dgm:pt modelId="{DF26EB58-D4EA-4023-9178-1538EECEEFDD}" type="sibTrans" cxnId="{14CB4BDA-5B31-4914-BE53-5EB37D216A75}">
      <dgm:prSet/>
      <dgm:spPr>
        <a:solidFill>
          <a:srgbClr val="6699FF"/>
        </a:solidFill>
      </dgm:spPr>
      <dgm:t>
        <a:bodyPr/>
        <a:lstStyle/>
        <a:p>
          <a:endParaRPr lang="ru-RU"/>
        </a:p>
      </dgm:t>
    </dgm:pt>
    <dgm:pt modelId="{FD2674A4-570B-4EED-9980-B3BF49E73931}">
      <dgm:prSet phldrT="[Текст]"/>
      <dgm:spPr>
        <a:solidFill>
          <a:srgbClr val="6699FF">
            <a:alpha val="66000"/>
          </a:srgbClr>
        </a:solidFill>
      </dgm:spPr>
      <dgm:t>
        <a:bodyPr/>
        <a:lstStyle/>
        <a:p>
          <a:r>
            <a:rPr lang="ru-RU" dirty="0" smtClean="0"/>
            <a:t>Анализируются состояние элементов стратегического управления и их влияние на конкурентоспособность, выявляются </a:t>
          </a:r>
          <a:r>
            <a:rPr lang="ru-RU" dirty="0" err="1" smtClean="0"/>
            <a:t>микроосновы</a:t>
          </a:r>
          <a:r>
            <a:rPr lang="ru-RU" dirty="0" smtClean="0"/>
            <a:t> успешного рыночного поведения компаний</a:t>
          </a:r>
          <a:endParaRPr lang="ru-RU" dirty="0"/>
        </a:p>
      </dgm:t>
    </dgm:pt>
    <dgm:pt modelId="{5D76C8BA-43AC-4616-A238-89D7990405C6}" type="parTrans" cxnId="{E851CDB0-97E0-4F5C-8978-592B25EAF9B4}">
      <dgm:prSet/>
      <dgm:spPr/>
      <dgm:t>
        <a:bodyPr/>
        <a:lstStyle/>
        <a:p>
          <a:endParaRPr lang="ru-RU"/>
        </a:p>
      </dgm:t>
    </dgm:pt>
    <dgm:pt modelId="{9E95F3EC-0987-4F45-B15D-C58EF625919D}" type="sibTrans" cxnId="{E851CDB0-97E0-4F5C-8978-592B25EAF9B4}">
      <dgm:prSet/>
      <dgm:spPr/>
      <dgm:t>
        <a:bodyPr/>
        <a:lstStyle/>
        <a:p>
          <a:endParaRPr lang="ru-RU"/>
        </a:p>
      </dgm:t>
    </dgm:pt>
    <dgm:pt modelId="{88E452F0-C37B-4E26-B5E0-F6CFE059A2BD}" type="pres">
      <dgm:prSet presAssocID="{42F5DFA7-6BCA-4FB5-A7F4-8B16E92BAE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F53E0F-EE09-4081-AD81-7A7E0DEB8F80}" type="pres">
      <dgm:prSet presAssocID="{42F5DFA7-6BCA-4FB5-A7F4-8B16E92BAE32}" presName="dummyMaxCanvas" presStyleCnt="0">
        <dgm:presLayoutVars/>
      </dgm:prSet>
      <dgm:spPr/>
    </dgm:pt>
    <dgm:pt modelId="{3D8BD44E-392D-41F7-9DA6-8900073F9719}" type="pres">
      <dgm:prSet presAssocID="{42F5DFA7-6BCA-4FB5-A7F4-8B16E92BAE32}" presName="FourNodes_1" presStyleLbl="node1" presStyleIdx="0" presStyleCnt="4" custLinFactNeighborX="-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A0F5C-40AF-4AB6-AF29-7C0B677E0607}" type="pres">
      <dgm:prSet presAssocID="{42F5DFA7-6BCA-4FB5-A7F4-8B16E92BAE3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B7865-1BB8-4FE3-B040-91E9FCCC71FA}" type="pres">
      <dgm:prSet presAssocID="{42F5DFA7-6BCA-4FB5-A7F4-8B16E92BAE3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C1786-1BA6-46EC-963F-274FA537C603}" type="pres">
      <dgm:prSet presAssocID="{42F5DFA7-6BCA-4FB5-A7F4-8B16E92BAE3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87303-EB83-4F28-B07E-86B3F9FC6DBA}" type="pres">
      <dgm:prSet presAssocID="{42F5DFA7-6BCA-4FB5-A7F4-8B16E92BAE3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AE843-6738-4F54-841F-57574185D601}" type="pres">
      <dgm:prSet presAssocID="{42F5DFA7-6BCA-4FB5-A7F4-8B16E92BAE3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4BA8-F787-4B00-8420-400A509DF95B}" type="pres">
      <dgm:prSet presAssocID="{42F5DFA7-6BCA-4FB5-A7F4-8B16E92BAE3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DC02F-CD9A-46E4-BC24-021DE426BA87}" type="pres">
      <dgm:prSet presAssocID="{42F5DFA7-6BCA-4FB5-A7F4-8B16E92BAE3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56759-9F79-491B-AC9B-7BAD48F60402}" type="pres">
      <dgm:prSet presAssocID="{42F5DFA7-6BCA-4FB5-A7F4-8B16E92BAE3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89D8C-ED6C-4186-A92E-734301CCFE72}" type="pres">
      <dgm:prSet presAssocID="{42F5DFA7-6BCA-4FB5-A7F4-8B16E92BAE3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54069-CAEC-4BDF-80F6-57FC9E3A1C28}" type="pres">
      <dgm:prSet presAssocID="{42F5DFA7-6BCA-4FB5-A7F4-8B16E92BAE3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DEBFF-BFAE-47DA-8418-C057308C654F}" type="presOf" srcId="{42F5DFA7-6BCA-4FB5-A7F4-8B16E92BAE32}" destId="{88E452F0-C37B-4E26-B5E0-F6CFE059A2BD}" srcOrd="0" destOrd="0" presId="urn:microsoft.com/office/officeart/2005/8/layout/vProcess5"/>
    <dgm:cxn modelId="{C1522685-B566-4614-83CF-9CD1A63314BF}" type="presOf" srcId="{EC15A949-178E-4C1C-871E-CDF04D471960}" destId="{C4A56759-9F79-491B-AC9B-7BAD48F60402}" srcOrd="1" destOrd="0" presId="urn:microsoft.com/office/officeart/2005/8/layout/vProcess5"/>
    <dgm:cxn modelId="{0A384C3B-185E-48DC-8C83-C4E9305DE522}" type="presOf" srcId="{EC15A949-178E-4C1C-871E-CDF04D471960}" destId="{E8AA0F5C-40AF-4AB6-AF29-7C0B677E0607}" srcOrd="0" destOrd="0" presId="urn:microsoft.com/office/officeart/2005/8/layout/vProcess5"/>
    <dgm:cxn modelId="{32F7E912-AE3D-4973-AA21-DDAE2797418D}" type="presOf" srcId="{70D610B1-5637-41BC-A739-939497DCDAA1}" destId="{AA787303-EB83-4F28-B07E-86B3F9FC6DBA}" srcOrd="0" destOrd="0" presId="urn:microsoft.com/office/officeart/2005/8/layout/vProcess5"/>
    <dgm:cxn modelId="{12C4724A-B18E-4D21-91D2-A21CD7913348}" type="presOf" srcId="{B8EA5938-B962-41A3-97B6-3EB5BA006378}" destId="{3D8BD44E-392D-41F7-9DA6-8900073F9719}" srcOrd="0" destOrd="0" presId="urn:microsoft.com/office/officeart/2005/8/layout/vProcess5"/>
    <dgm:cxn modelId="{30F9282B-8F73-4273-A9E3-1AD07BD9AFB7}" type="presOf" srcId="{FD2674A4-570B-4EED-9980-B3BF49E73931}" destId="{15554069-CAEC-4BDF-80F6-57FC9E3A1C28}" srcOrd="1" destOrd="0" presId="urn:microsoft.com/office/officeart/2005/8/layout/vProcess5"/>
    <dgm:cxn modelId="{8E2BA5EB-2864-4444-81FD-B539E12C0C0B}" type="presOf" srcId="{7E09B7BD-3917-43F8-96B2-7EE13B2A6641}" destId="{59FAE843-6738-4F54-841F-57574185D601}" srcOrd="0" destOrd="0" presId="urn:microsoft.com/office/officeart/2005/8/layout/vProcess5"/>
    <dgm:cxn modelId="{8F2F2597-8156-449A-9383-94598C8F0CAF}" type="presOf" srcId="{FD2674A4-570B-4EED-9980-B3BF49E73931}" destId="{DDFC1786-1BA6-46EC-963F-274FA537C603}" srcOrd="0" destOrd="0" presId="urn:microsoft.com/office/officeart/2005/8/layout/vProcess5"/>
    <dgm:cxn modelId="{13132D9A-F098-4666-843C-A396079BC62F}" srcId="{42F5DFA7-6BCA-4FB5-A7F4-8B16E92BAE32}" destId="{B8EA5938-B962-41A3-97B6-3EB5BA006378}" srcOrd="0" destOrd="0" parTransId="{1448CE22-F2A7-4057-9CD4-16E88F3516CE}" sibTransId="{70D610B1-5637-41BC-A739-939497DCDAA1}"/>
    <dgm:cxn modelId="{508F50D8-3701-4D96-828F-C15C345743A2}" srcId="{42F5DFA7-6BCA-4FB5-A7F4-8B16E92BAE32}" destId="{EC15A949-178E-4C1C-871E-CDF04D471960}" srcOrd="1" destOrd="0" parTransId="{5769E07B-0B92-4BBF-9C8A-AA41A71D3032}" sibTransId="{7E09B7BD-3917-43F8-96B2-7EE13B2A6641}"/>
    <dgm:cxn modelId="{14CB4BDA-5B31-4914-BE53-5EB37D216A75}" srcId="{42F5DFA7-6BCA-4FB5-A7F4-8B16E92BAE32}" destId="{6D102266-6535-4DC6-9A3D-F93BB7EE146D}" srcOrd="2" destOrd="0" parTransId="{404E269C-2142-417C-A567-4F232C9B858B}" sibTransId="{DF26EB58-D4EA-4023-9178-1538EECEEFDD}"/>
    <dgm:cxn modelId="{0B58E48D-509A-4495-B482-040A2C632490}" type="presOf" srcId="{B8EA5938-B962-41A3-97B6-3EB5BA006378}" destId="{1A7DC02F-CD9A-46E4-BC24-021DE426BA87}" srcOrd="1" destOrd="0" presId="urn:microsoft.com/office/officeart/2005/8/layout/vProcess5"/>
    <dgm:cxn modelId="{F470DE86-810F-4093-B7ED-FF0102A573B4}" type="presOf" srcId="{6D102266-6535-4DC6-9A3D-F93BB7EE146D}" destId="{77BB7865-1BB8-4FE3-B040-91E9FCCC71FA}" srcOrd="0" destOrd="0" presId="urn:microsoft.com/office/officeart/2005/8/layout/vProcess5"/>
    <dgm:cxn modelId="{EA141CA4-F5A1-425B-92A4-D51C0FBC5143}" type="presOf" srcId="{DF26EB58-D4EA-4023-9178-1538EECEEFDD}" destId="{85B24BA8-F787-4B00-8420-400A509DF95B}" srcOrd="0" destOrd="0" presId="urn:microsoft.com/office/officeart/2005/8/layout/vProcess5"/>
    <dgm:cxn modelId="{2898C25E-DDE1-4137-B056-3CD067939F52}" type="presOf" srcId="{6D102266-6535-4DC6-9A3D-F93BB7EE146D}" destId="{F5B89D8C-ED6C-4186-A92E-734301CCFE72}" srcOrd="1" destOrd="0" presId="urn:microsoft.com/office/officeart/2005/8/layout/vProcess5"/>
    <dgm:cxn modelId="{E851CDB0-97E0-4F5C-8978-592B25EAF9B4}" srcId="{42F5DFA7-6BCA-4FB5-A7F4-8B16E92BAE32}" destId="{FD2674A4-570B-4EED-9980-B3BF49E73931}" srcOrd="3" destOrd="0" parTransId="{5D76C8BA-43AC-4616-A238-89D7990405C6}" sibTransId="{9E95F3EC-0987-4F45-B15D-C58EF625919D}"/>
    <dgm:cxn modelId="{8E662810-E17F-4974-BDAF-01842C51D782}" type="presParOf" srcId="{88E452F0-C37B-4E26-B5E0-F6CFE059A2BD}" destId="{1EF53E0F-EE09-4081-AD81-7A7E0DEB8F80}" srcOrd="0" destOrd="0" presId="urn:microsoft.com/office/officeart/2005/8/layout/vProcess5"/>
    <dgm:cxn modelId="{F72CF195-1053-4D32-9517-276DC77F0881}" type="presParOf" srcId="{88E452F0-C37B-4E26-B5E0-F6CFE059A2BD}" destId="{3D8BD44E-392D-41F7-9DA6-8900073F9719}" srcOrd="1" destOrd="0" presId="urn:microsoft.com/office/officeart/2005/8/layout/vProcess5"/>
    <dgm:cxn modelId="{0984B116-B62D-45B7-93E9-920124802D80}" type="presParOf" srcId="{88E452F0-C37B-4E26-B5E0-F6CFE059A2BD}" destId="{E8AA0F5C-40AF-4AB6-AF29-7C0B677E0607}" srcOrd="2" destOrd="0" presId="urn:microsoft.com/office/officeart/2005/8/layout/vProcess5"/>
    <dgm:cxn modelId="{D02D6DA5-C93B-458C-A6AD-BEB9739A2F51}" type="presParOf" srcId="{88E452F0-C37B-4E26-B5E0-F6CFE059A2BD}" destId="{77BB7865-1BB8-4FE3-B040-91E9FCCC71FA}" srcOrd="3" destOrd="0" presId="urn:microsoft.com/office/officeart/2005/8/layout/vProcess5"/>
    <dgm:cxn modelId="{2F420182-E22E-46C7-A1BA-BFDE2C8796E1}" type="presParOf" srcId="{88E452F0-C37B-4E26-B5E0-F6CFE059A2BD}" destId="{DDFC1786-1BA6-46EC-963F-274FA537C603}" srcOrd="4" destOrd="0" presId="urn:microsoft.com/office/officeart/2005/8/layout/vProcess5"/>
    <dgm:cxn modelId="{3AA9FBCD-1B76-4D7E-9F10-345EE9F00D2B}" type="presParOf" srcId="{88E452F0-C37B-4E26-B5E0-F6CFE059A2BD}" destId="{AA787303-EB83-4F28-B07E-86B3F9FC6DBA}" srcOrd="5" destOrd="0" presId="urn:microsoft.com/office/officeart/2005/8/layout/vProcess5"/>
    <dgm:cxn modelId="{534A4D97-082A-4AC7-8A2C-950598E8B233}" type="presParOf" srcId="{88E452F0-C37B-4E26-B5E0-F6CFE059A2BD}" destId="{59FAE843-6738-4F54-841F-57574185D601}" srcOrd="6" destOrd="0" presId="urn:microsoft.com/office/officeart/2005/8/layout/vProcess5"/>
    <dgm:cxn modelId="{4DD2D6A1-D2BE-4975-84BC-1D45CCA574B9}" type="presParOf" srcId="{88E452F0-C37B-4E26-B5E0-F6CFE059A2BD}" destId="{85B24BA8-F787-4B00-8420-400A509DF95B}" srcOrd="7" destOrd="0" presId="urn:microsoft.com/office/officeart/2005/8/layout/vProcess5"/>
    <dgm:cxn modelId="{AADE9DBC-8AFC-4E69-A7DC-B210535DACFF}" type="presParOf" srcId="{88E452F0-C37B-4E26-B5E0-F6CFE059A2BD}" destId="{1A7DC02F-CD9A-46E4-BC24-021DE426BA87}" srcOrd="8" destOrd="0" presId="urn:microsoft.com/office/officeart/2005/8/layout/vProcess5"/>
    <dgm:cxn modelId="{0A57FFD5-2E69-4EED-9130-54CC5687263D}" type="presParOf" srcId="{88E452F0-C37B-4E26-B5E0-F6CFE059A2BD}" destId="{C4A56759-9F79-491B-AC9B-7BAD48F60402}" srcOrd="9" destOrd="0" presId="urn:microsoft.com/office/officeart/2005/8/layout/vProcess5"/>
    <dgm:cxn modelId="{09AC22C5-0FBF-446C-A0D8-CFBE067E3246}" type="presParOf" srcId="{88E452F0-C37B-4E26-B5E0-F6CFE059A2BD}" destId="{F5B89D8C-ED6C-4186-A92E-734301CCFE72}" srcOrd="10" destOrd="0" presId="urn:microsoft.com/office/officeart/2005/8/layout/vProcess5"/>
    <dgm:cxn modelId="{F47893E5-6C87-4E34-A015-DF9EEE9C91A2}" type="presParOf" srcId="{88E452F0-C37B-4E26-B5E0-F6CFE059A2BD}" destId="{15554069-CAEC-4BDF-80F6-57FC9E3A1C28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FA2C0-43BA-48E9-B074-DC1A324C019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E9D8A48-0E31-4AC9-A61B-C1C5669860B8}">
      <dgm:prSet phldrT="[Текст]"/>
      <dgm:spPr>
        <a:xfrm>
          <a:off x="81343" y="36751"/>
          <a:ext cx="315685" cy="315685"/>
        </a:xfrm>
        <a:prstGeom prst="pie">
          <a:avLst>
            <a:gd name="adj1" fmla="val 16200000"/>
            <a:gd name="adj2" fmla="val 0"/>
          </a:avLst>
        </a:prstGeom>
        <a:noFill/>
        <a:ln w="635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D5D3C7-ED81-4F5C-A8ED-44C6BDB88411}" type="parTrans" cxnId="{92941FFE-C3AB-4253-90DE-7A195B97D222}">
      <dgm:prSet/>
      <dgm:spPr/>
      <dgm:t>
        <a:bodyPr/>
        <a:lstStyle/>
        <a:p>
          <a:endParaRPr lang="ru-RU"/>
        </a:p>
      </dgm:t>
    </dgm:pt>
    <dgm:pt modelId="{7A8052BE-8946-4B62-BC53-6B83E23C5662}" type="sibTrans" cxnId="{92941FFE-C3AB-4253-90DE-7A195B97D222}">
      <dgm:prSet/>
      <dgm:spPr/>
      <dgm:t>
        <a:bodyPr/>
        <a:lstStyle/>
        <a:p>
          <a:endParaRPr lang="ru-RU"/>
        </a:p>
      </dgm:t>
    </dgm:pt>
    <dgm:pt modelId="{F10B1A1C-6A8D-4D56-B5AA-1A080416693B}">
      <dgm:prSet phldrT="[Текст]"/>
      <dgm:spPr>
        <a:xfrm>
          <a:off x="82349" y="36717"/>
          <a:ext cx="315685" cy="315685"/>
        </a:xfrm>
        <a:prstGeom prst="pie">
          <a:avLst>
            <a:gd name="adj1" fmla="val 0"/>
            <a:gd name="adj2" fmla="val 5400000"/>
          </a:avLst>
        </a:prstGeom>
        <a:solidFill>
          <a:srgbClr val="4F81BD">
            <a:hueOff val="0"/>
            <a:satOff val="0"/>
            <a:lum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A50E80-E0F3-4151-9537-6A4E498905B5}" type="parTrans" cxnId="{243B8B66-A6E4-4421-A7E5-7A8A3E28E25A}">
      <dgm:prSet/>
      <dgm:spPr/>
      <dgm:t>
        <a:bodyPr/>
        <a:lstStyle/>
        <a:p>
          <a:endParaRPr lang="ru-RU"/>
        </a:p>
      </dgm:t>
    </dgm:pt>
    <dgm:pt modelId="{2933F5D1-46CE-4CF1-87A0-6648928C420C}" type="sibTrans" cxnId="{243B8B66-A6E4-4421-A7E5-7A8A3E28E25A}">
      <dgm:prSet/>
      <dgm:spPr/>
      <dgm:t>
        <a:bodyPr/>
        <a:lstStyle/>
        <a:p>
          <a:endParaRPr lang="ru-RU"/>
        </a:p>
      </dgm:t>
    </dgm:pt>
    <dgm:pt modelId="{A2D841AE-6E5E-493A-8872-E195BEDE640F}">
      <dgm:prSet phldrT="[Текст]"/>
      <dgm:spPr>
        <a:xfrm>
          <a:off x="82349" y="36717"/>
          <a:ext cx="315685" cy="315685"/>
        </a:xfrm>
        <a:prstGeom prst="pie">
          <a:avLst>
            <a:gd name="adj1" fmla="val 5400000"/>
            <a:gd name="adj2" fmla="val 10800000"/>
          </a:avLst>
        </a:prstGeom>
        <a:solidFill>
          <a:srgbClr val="4F81BD">
            <a:hueOff val="0"/>
            <a:satOff val="0"/>
            <a:lum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2B7121-85DC-423F-908A-D20AD160A31F}" type="parTrans" cxnId="{F5683B51-8654-4682-826C-6856753B1D82}">
      <dgm:prSet/>
      <dgm:spPr/>
      <dgm:t>
        <a:bodyPr/>
        <a:lstStyle/>
        <a:p>
          <a:endParaRPr lang="ru-RU"/>
        </a:p>
      </dgm:t>
    </dgm:pt>
    <dgm:pt modelId="{1898D5B1-8DA0-4802-9BE6-0E4A2228E6C8}" type="sibTrans" cxnId="{F5683B51-8654-4682-826C-6856753B1D82}">
      <dgm:prSet/>
      <dgm:spPr/>
      <dgm:t>
        <a:bodyPr/>
        <a:lstStyle/>
        <a:p>
          <a:endParaRPr lang="ru-RU"/>
        </a:p>
      </dgm:t>
    </dgm:pt>
    <dgm:pt modelId="{F4F19C1E-55DA-402F-B03A-D64B89379EE4}">
      <dgm:prSet phldrT="[Текст]"/>
      <dgm:spPr>
        <a:xfrm>
          <a:off x="82349" y="36717"/>
          <a:ext cx="315685" cy="315685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E50303-490B-468A-8091-29ADDC5F8D75}" type="parTrans" cxnId="{B63E00E2-5903-4DC4-8E8B-299F4FBE7717}">
      <dgm:prSet/>
      <dgm:spPr/>
      <dgm:t>
        <a:bodyPr/>
        <a:lstStyle/>
        <a:p>
          <a:endParaRPr lang="ru-RU"/>
        </a:p>
      </dgm:t>
    </dgm:pt>
    <dgm:pt modelId="{D1837619-7367-4E6D-90E7-CF51B3C7D9A6}" type="sibTrans" cxnId="{B63E00E2-5903-4DC4-8E8B-299F4FBE7717}">
      <dgm:prSet/>
      <dgm:spPr/>
      <dgm:t>
        <a:bodyPr/>
        <a:lstStyle/>
        <a:p>
          <a:endParaRPr lang="ru-RU"/>
        </a:p>
      </dgm:t>
    </dgm:pt>
    <dgm:pt modelId="{9A11A707-B802-43DB-944E-20047938D68A}" type="pres">
      <dgm:prSet presAssocID="{DD7FA2C0-43BA-48E9-B074-DC1A324C019B}" presName="compositeShape" presStyleCnt="0">
        <dgm:presLayoutVars>
          <dgm:chMax val="7"/>
          <dgm:dir/>
          <dgm:resizeHandles val="exact"/>
        </dgm:presLayoutVars>
      </dgm:prSet>
      <dgm:spPr/>
    </dgm:pt>
    <dgm:pt modelId="{C3EC6D77-EC98-4000-B957-AA9011A1CA72}" type="pres">
      <dgm:prSet presAssocID="{DD7FA2C0-43BA-48E9-B074-DC1A324C019B}" presName="wedge1" presStyleLbl="node1" presStyleIdx="0" presStyleCnt="4" custLinFactNeighborX="-4533" custLinFactNeighborY="4225"/>
      <dgm:spPr/>
      <dgm:t>
        <a:bodyPr/>
        <a:lstStyle/>
        <a:p>
          <a:endParaRPr lang="ru-RU"/>
        </a:p>
      </dgm:t>
    </dgm:pt>
    <dgm:pt modelId="{76E36B94-A755-451D-83F4-9330B13BEB42}" type="pres">
      <dgm:prSet presAssocID="{DD7FA2C0-43BA-48E9-B074-DC1A324C019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99B4F-F125-467A-BC4E-7667F451F324}" type="pres">
      <dgm:prSet presAssocID="{DD7FA2C0-43BA-48E9-B074-DC1A324C019B}" presName="wedge2" presStyleLbl="node1" presStyleIdx="1" presStyleCnt="4"/>
      <dgm:spPr/>
      <dgm:t>
        <a:bodyPr/>
        <a:lstStyle/>
        <a:p>
          <a:endParaRPr lang="ru-RU"/>
        </a:p>
      </dgm:t>
    </dgm:pt>
    <dgm:pt modelId="{656A263F-0D76-4A5C-BAFF-D85183D32697}" type="pres">
      <dgm:prSet presAssocID="{DD7FA2C0-43BA-48E9-B074-DC1A324C019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8EF07-6976-4188-85EF-7E28B94084E5}" type="pres">
      <dgm:prSet presAssocID="{DD7FA2C0-43BA-48E9-B074-DC1A324C019B}" presName="wedge3" presStyleLbl="node1" presStyleIdx="2" presStyleCnt="4"/>
      <dgm:spPr/>
      <dgm:t>
        <a:bodyPr/>
        <a:lstStyle/>
        <a:p>
          <a:endParaRPr lang="ru-RU"/>
        </a:p>
      </dgm:t>
    </dgm:pt>
    <dgm:pt modelId="{97D1D396-6AAB-430D-82CD-93685E3D2CAC}" type="pres">
      <dgm:prSet presAssocID="{DD7FA2C0-43BA-48E9-B074-DC1A324C019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3754-7364-4D1C-93FB-DE64D4A99DA7}" type="pres">
      <dgm:prSet presAssocID="{DD7FA2C0-43BA-48E9-B074-DC1A324C019B}" presName="wedge4" presStyleLbl="node1" presStyleIdx="3" presStyleCnt="4"/>
      <dgm:spPr/>
      <dgm:t>
        <a:bodyPr/>
        <a:lstStyle/>
        <a:p>
          <a:endParaRPr lang="ru-RU"/>
        </a:p>
      </dgm:t>
    </dgm:pt>
    <dgm:pt modelId="{6F3BA970-E61D-4B46-A290-D39F55E2CB1F}" type="pres">
      <dgm:prSet presAssocID="{DD7FA2C0-43BA-48E9-B074-DC1A324C019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B8B66-A6E4-4421-A7E5-7A8A3E28E25A}" srcId="{DD7FA2C0-43BA-48E9-B074-DC1A324C019B}" destId="{F10B1A1C-6A8D-4D56-B5AA-1A080416693B}" srcOrd="1" destOrd="0" parTransId="{3DA50E80-E0F3-4151-9537-6A4E498905B5}" sibTransId="{2933F5D1-46CE-4CF1-87A0-6648928C420C}"/>
    <dgm:cxn modelId="{F5683B51-8654-4682-826C-6856753B1D82}" srcId="{DD7FA2C0-43BA-48E9-B074-DC1A324C019B}" destId="{A2D841AE-6E5E-493A-8872-E195BEDE640F}" srcOrd="2" destOrd="0" parTransId="{B32B7121-85DC-423F-908A-D20AD160A31F}" sibTransId="{1898D5B1-8DA0-4802-9BE6-0E4A2228E6C8}"/>
    <dgm:cxn modelId="{41F9ADE2-8314-4A8D-9469-C705138E8A03}" type="presOf" srcId="{A2D841AE-6E5E-493A-8872-E195BEDE640F}" destId="{97D1D396-6AAB-430D-82CD-93685E3D2CAC}" srcOrd="1" destOrd="0" presId="urn:microsoft.com/office/officeart/2005/8/layout/chart3"/>
    <dgm:cxn modelId="{492A4C3B-B120-4389-AF9A-DD861AA4C09F}" type="presOf" srcId="{A2D841AE-6E5E-493A-8872-E195BEDE640F}" destId="{4688EF07-6976-4188-85EF-7E28B94084E5}" srcOrd="0" destOrd="0" presId="urn:microsoft.com/office/officeart/2005/8/layout/chart3"/>
    <dgm:cxn modelId="{B83ECFE5-C365-4E84-A365-8EB95B178EEE}" type="presOf" srcId="{F4F19C1E-55DA-402F-B03A-D64B89379EE4}" destId="{8E803754-7364-4D1C-93FB-DE64D4A99DA7}" srcOrd="0" destOrd="0" presId="urn:microsoft.com/office/officeart/2005/8/layout/chart3"/>
    <dgm:cxn modelId="{F0C2DEB0-8312-4F94-B910-3863F67B29F0}" type="presOf" srcId="{F10B1A1C-6A8D-4D56-B5AA-1A080416693B}" destId="{656A263F-0D76-4A5C-BAFF-D85183D32697}" srcOrd="1" destOrd="0" presId="urn:microsoft.com/office/officeart/2005/8/layout/chart3"/>
    <dgm:cxn modelId="{373D35D1-E3F9-411C-9DF2-7885D9763853}" type="presOf" srcId="{F10B1A1C-6A8D-4D56-B5AA-1A080416693B}" destId="{DCC99B4F-F125-467A-BC4E-7667F451F324}" srcOrd="0" destOrd="0" presId="urn:microsoft.com/office/officeart/2005/8/layout/chart3"/>
    <dgm:cxn modelId="{75E52E47-6B13-4C78-9458-3BC4633A8404}" type="presOf" srcId="{FE9D8A48-0E31-4AC9-A61B-C1C5669860B8}" destId="{C3EC6D77-EC98-4000-B957-AA9011A1CA72}" srcOrd="0" destOrd="0" presId="urn:microsoft.com/office/officeart/2005/8/layout/chart3"/>
    <dgm:cxn modelId="{92941FFE-C3AB-4253-90DE-7A195B97D222}" srcId="{DD7FA2C0-43BA-48E9-B074-DC1A324C019B}" destId="{FE9D8A48-0E31-4AC9-A61B-C1C5669860B8}" srcOrd="0" destOrd="0" parTransId="{AAD5D3C7-ED81-4F5C-A8ED-44C6BDB88411}" sibTransId="{7A8052BE-8946-4B62-BC53-6B83E23C5662}"/>
    <dgm:cxn modelId="{B63E00E2-5903-4DC4-8E8B-299F4FBE7717}" srcId="{DD7FA2C0-43BA-48E9-B074-DC1A324C019B}" destId="{F4F19C1E-55DA-402F-B03A-D64B89379EE4}" srcOrd="3" destOrd="0" parTransId="{D5E50303-490B-468A-8091-29ADDC5F8D75}" sibTransId="{D1837619-7367-4E6D-90E7-CF51B3C7D9A6}"/>
    <dgm:cxn modelId="{AB6FDA15-E70A-4AFA-8D41-5FDDEA621C54}" type="presOf" srcId="{F4F19C1E-55DA-402F-B03A-D64B89379EE4}" destId="{6F3BA970-E61D-4B46-A290-D39F55E2CB1F}" srcOrd="1" destOrd="0" presId="urn:microsoft.com/office/officeart/2005/8/layout/chart3"/>
    <dgm:cxn modelId="{DB845636-2268-42B9-A851-8A0D0602EBEB}" type="presOf" srcId="{DD7FA2C0-43BA-48E9-B074-DC1A324C019B}" destId="{9A11A707-B802-43DB-944E-20047938D68A}" srcOrd="0" destOrd="0" presId="urn:microsoft.com/office/officeart/2005/8/layout/chart3"/>
    <dgm:cxn modelId="{6FD42D9C-3E10-4A71-B889-3599DB1B4859}" type="presOf" srcId="{FE9D8A48-0E31-4AC9-A61B-C1C5669860B8}" destId="{76E36B94-A755-451D-83F4-9330B13BEB42}" srcOrd="1" destOrd="0" presId="urn:microsoft.com/office/officeart/2005/8/layout/chart3"/>
    <dgm:cxn modelId="{79F7FC11-D5A9-4943-A9B9-69C70BCB3719}" type="presParOf" srcId="{9A11A707-B802-43DB-944E-20047938D68A}" destId="{C3EC6D77-EC98-4000-B957-AA9011A1CA72}" srcOrd="0" destOrd="0" presId="urn:microsoft.com/office/officeart/2005/8/layout/chart3"/>
    <dgm:cxn modelId="{5B3BF587-CED4-4334-986C-035B26F1A6A9}" type="presParOf" srcId="{9A11A707-B802-43DB-944E-20047938D68A}" destId="{76E36B94-A755-451D-83F4-9330B13BEB42}" srcOrd="1" destOrd="0" presId="urn:microsoft.com/office/officeart/2005/8/layout/chart3"/>
    <dgm:cxn modelId="{C69C407A-CACF-40DA-B1F8-A958C5148831}" type="presParOf" srcId="{9A11A707-B802-43DB-944E-20047938D68A}" destId="{DCC99B4F-F125-467A-BC4E-7667F451F324}" srcOrd="2" destOrd="0" presId="urn:microsoft.com/office/officeart/2005/8/layout/chart3"/>
    <dgm:cxn modelId="{C8AFEA57-63C7-4DE4-9E1D-565BAFA0E0EC}" type="presParOf" srcId="{9A11A707-B802-43DB-944E-20047938D68A}" destId="{656A263F-0D76-4A5C-BAFF-D85183D32697}" srcOrd="3" destOrd="0" presId="urn:microsoft.com/office/officeart/2005/8/layout/chart3"/>
    <dgm:cxn modelId="{E6F81CB4-F4AB-4F26-B369-564408A056A6}" type="presParOf" srcId="{9A11A707-B802-43DB-944E-20047938D68A}" destId="{4688EF07-6976-4188-85EF-7E28B94084E5}" srcOrd="4" destOrd="0" presId="urn:microsoft.com/office/officeart/2005/8/layout/chart3"/>
    <dgm:cxn modelId="{27C022DB-1DEE-4BFA-BE7A-18ED6FCA70FB}" type="presParOf" srcId="{9A11A707-B802-43DB-944E-20047938D68A}" destId="{97D1D396-6AAB-430D-82CD-93685E3D2CAC}" srcOrd="5" destOrd="0" presId="urn:microsoft.com/office/officeart/2005/8/layout/chart3"/>
    <dgm:cxn modelId="{2B19E7BF-BE2A-4C2C-8C36-9E866D24060D}" type="presParOf" srcId="{9A11A707-B802-43DB-944E-20047938D68A}" destId="{8E803754-7364-4D1C-93FB-DE64D4A99DA7}" srcOrd="6" destOrd="0" presId="urn:microsoft.com/office/officeart/2005/8/layout/chart3"/>
    <dgm:cxn modelId="{148EF83C-958F-4CB1-A0CB-D9119F84549E}" type="presParOf" srcId="{9A11A707-B802-43DB-944E-20047938D68A}" destId="{6F3BA970-E61D-4B46-A290-D39F55E2CB1F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FA2C0-43BA-48E9-B074-DC1A324C019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E9D8A48-0E31-4AC9-A61B-C1C5669860B8}">
      <dgm:prSet phldrT="[Текст]"/>
      <dgm:spPr>
        <a:xfrm>
          <a:off x="81343" y="36751"/>
          <a:ext cx="315685" cy="315685"/>
        </a:xfrm>
        <a:prstGeom prst="pie">
          <a:avLst>
            <a:gd name="adj1" fmla="val 16200000"/>
            <a:gd name="adj2" fmla="val 0"/>
          </a:avLst>
        </a:prstGeom>
        <a:noFill/>
        <a:ln w="635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D5D3C7-ED81-4F5C-A8ED-44C6BDB88411}" type="parTrans" cxnId="{92941FFE-C3AB-4253-90DE-7A195B97D222}">
      <dgm:prSet/>
      <dgm:spPr/>
      <dgm:t>
        <a:bodyPr/>
        <a:lstStyle/>
        <a:p>
          <a:endParaRPr lang="ru-RU"/>
        </a:p>
      </dgm:t>
    </dgm:pt>
    <dgm:pt modelId="{7A8052BE-8946-4B62-BC53-6B83E23C5662}" type="sibTrans" cxnId="{92941FFE-C3AB-4253-90DE-7A195B97D222}">
      <dgm:prSet/>
      <dgm:spPr/>
      <dgm:t>
        <a:bodyPr/>
        <a:lstStyle/>
        <a:p>
          <a:endParaRPr lang="ru-RU"/>
        </a:p>
      </dgm:t>
    </dgm:pt>
    <dgm:pt modelId="{F10B1A1C-6A8D-4D56-B5AA-1A080416693B}">
      <dgm:prSet phldrT="[Текст]"/>
      <dgm:spPr>
        <a:xfrm>
          <a:off x="82349" y="36717"/>
          <a:ext cx="315685" cy="315685"/>
        </a:xfrm>
        <a:prstGeom prst="pie">
          <a:avLst>
            <a:gd name="adj1" fmla="val 0"/>
            <a:gd name="adj2" fmla="val 5400000"/>
          </a:avLst>
        </a:prstGeom>
        <a:noFill/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A50E80-E0F3-4151-9537-6A4E498905B5}" type="parTrans" cxnId="{243B8B66-A6E4-4421-A7E5-7A8A3E28E25A}">
      <dgm:prSet/>
      <dgm:spPr/>
      <dgm:t>
        <a:bodyPr/>
        <a:lstStyle/>
        <a:p>
          <a:endParaRPr lang="ru-RU"/>
        </a:p>
      </dgm:t>
    </dgm:pt>
    <dgm:pt modelId="{2933F5D1-46CE-4CF1-87A0-6648928C420C}" type="sibTrans" cxnId="{243B8B66-A6E4-4421-A7E5-7A8A3E28E25A}">
      <dgm:prSet/>
      <dgm:spPr/>
      <dgm:t>
        <a:bodyPr/>
        <a:lstStyle/>
        <a:p>
          <a:endParaRPr lang="ru-RU"/>
        </a:p>
      </dgm:t>
    </dgm:pt>
    <dgm:pt modelId="{A2D841AE-6E5E-493A-8872-E195BEDE640F}">
      <dgm:prSet phldrT="[Текст]"/>
      <dgm:spPr>
        <a:xfrm>
          <a:off x="82349" y="36717"/>
          <a:ext cx="315685" cy="315685"/>
        </a:xfrm>
        <a:prstGeom prst="pie">
          <a:avLst>
            <a:gd name="adj1" fmla="val 5400000"/>
            <a:gd name="adj2" fmla="val 10800000"/>
          </a:avLst>
        </a:prstGeom>
        <a:solidFill>
          <a:srgbClr val="4F81BD">
            <a:hueOff val="0"/>
            <a:satOff val="0"/>
            <a:lum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2B7121-85DC-423F-908A-D20AD160A31F}" type="parTrans" cxnId="{F5683B51-8654-4682-826C-6856753B1D82}">
      <dgm:prSet/>
      <dgm:spPr/>
      <dgm:t>
        <a:bodyPr/>
        <a:lstStyle/>
        <a:p>
          <a:endParaRPr lang="ru-RU"/>
        </a:p>
      </dgm:t>
    </dgm:pt>
    <dgm:pt modelId="{1898D5B1-8DA0-4802-9BE6-0E4A2228E6C8}" type="sibTrans" cxnId="{F5683B51-8654-4682-826C-6856753B1D82}">
      <dgm:prSet/>
      <dgm:spPr/>
      <dgm:t>
        <a:bodyPr/>
        <a:lstStyle/>
        <a:p>
          <a:endParaRPr lang="ru-RU"/>
        </a:p>
      </dgm:t>
    </dgm:pt>
    <dgm:pt modelId="{F4F19C1E-55DA-402F-B03A-D64B89379EE4}">
      <dgm:prSet phldrT="[Текст]"/>
      <dgm:spPr>
        <a:xfrm>
          <a:off x="82349" y="36717"/>
          <a:ext cx="315685" cy="315685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E50303-490B-468A-8091-29ADDC5F8D75}" type="parTrans" cxnId="{B63E00E2-5903-4DC4-8E8B-299F4FBE7717}">
      <dgm:prSet/>
      <dgm:spPr/>
      <dgm:t>
        <a:bodyPr/>
        <a:lstStyle/>
        <a:p>
          <a:endParaRPr lang="ru-RU"/>
        </a:p>
      </dgm:t>
    </dgm:pt>
    <dgm:pt modelId="{D1837619-7367-4E6D-90E7-CF51B3C7D9A6}" type="sibTrans" cxnId="{B63E00E2-5903-4DC4-8E8B-299F4FBE7717}">
      <dgm:prSet/>
      <dgm:spPr/>
      <dgm:t>
        <a:bodyPr/>
        <a:lstStyle/>
        <a:p>
          <a:endParaRPr lang="ru-RU"/>
        </a:p>
      </dgm:t>
    </dgm:pt>
    <dgm:pt modelId="{9A11A707-B802-43DB-944E-20047938D68A}" type="pres">
      <dgm:prSet presAssocID="{DD7FA2C0-43BA-48E9-B074-DC1A324C019B}" presName="compositeShape" presStyleCnt="0">
        <dgm:presLayoutVars>
          <dgm:chMax val="7"/>
          <dgm:dir/>
          <dgm:resizeHandles val="exact"/>
        </dgm:presLayoutVars>
      </dgm:prSet>
      <dgm:spPr/>
    </dgm:pt>
    <dgm:pt modelId="{C3EC6D77-EC98-4000-B957-AA9011A1CA72}" type="pres">
      <dgm:prSet presAssocID="{DD7FA2C0-43BA-48E9-B074-DC1A324C019B}" presName="wedge1" presStyleLbl="node1" presStyleIdx="0" presStyleCnt="4" custLinFactNeighborX="-4533" custLinFactNeighborY="4225"/>
      <dgm:spPr/>
      <dgm:t>
        <a:bodyPr/>
        <a:lstStyle/>
        <a:p>
          <a:endParaRPr lang="ru-RU"/>
        </a:p>
      </dgm:t>
    </dgm:pt>
    <dgm:pt modelId="{76E36B94-A755-451D-83F4-9330B13BEB42}" type="pres">
      <dgm:prSet presAssocID="{DD7FA2C0-43BA-48E9-B074-DC1A324C019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99B4F-F125-467A-BC4E-7667F451F324}" type="pres">
      <dgm:prSet presAssocID="{DD7FA2C0-43BA-48E9-B074-DC1A324C019B}" presName="wedge2" presStyleLbl="node1" presStyleIdx="1" presStyleCnt="4"/>
      <dgm:spPr/>
      <dgm:t>
        <a:bodyPr/>
        <a:lstStyle/>
        <a:p>
          <a:endParaRPr lang="ru-RU"/>
        </a:p>
      </dgm:t>
    </dgm:pt>
    <dgm:pt modelId="{656A263F-0D76-4A5C-BAFF-D85183D32697}" type="pres">
      <dgm:prSet presAssocID="{DD7FA2C0-43BA-48E9-B074-DC1A324C019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8EF07-6976-4188-85EF-7E28B94084E5}" type="pres">
      <dgm:prSet presAssocID="{DD7FA2C0-43BA-48E9-B074-DC1A324C019B}" presName="wedge3" presStyleLbl="node1" presStyleIdx="2" presStyleCnt="4"/>
      <dgm:spPr/>
      <dgm:t>
        <a:bodyPr/>
        <a:lstStyle/>
        <a:p>
          <a:endParaRPr lang="ru-RU"/>
        </a:p>
      </dgm:t>
    </dgm:pt>
    <dgm:pt modelId="{97D1D396-6AAB-430D-82CD-93685E3D2CAC}" type="pres">
      <dgm:prSet presAssocID="{DD7FA2C0-43BA-48E9-B074-DC1A324C019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3754-7364-4D1C-93FB-DE64D4A99DA7}" type="pres">
      <dgm:prSet presAssocID="{DD7FA2C0-43BA-48E9-B074-DC1A324C019B}" presName="wedge4" presStyleLbl="node1" presStyleIdx="3" presStyleCnt="4"/>
      <dgm:spPr/>
      <dgm:t>
        <a:bodyPr/>
        <a:lstStyle/>
        <a:p>
          <a:endParaRPr lang="ru-RU"/>
        </a:p>
      </dgm:t>
    </dgm:pt>
    <dgm:pt modelId="{6F3BA970-E61D-4B46-A290-D39F55E2CB1F}" type="pres">
      <dgm:prSet presAssocID="{DD7FA2C0-43BA-48E9-B074-DC1A324C019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57F59-CD02-44F6-9C86-79C2E5640C9B}" type="presOf" srcId="{A2D841AE-6E5E-493A-8872-E195BEDE640F}" destId="{97D1D396-6AAB-430D-82CD-93685E3D2CAC}" srcOrd="1" destOrd="0" presId="urn:microsoft.com/office/officeart/2005/8/layout/chart3"/>
    <dgm:cxn modelId="{92941FFE-C3AB-4253-90DE-7A195B97D222}" srcId="{DD7FA2C0-43BA-48E9-B074-DC1A324C019B}" destId="{FE9D8A48-0E31-4AC9-A61B-C1C5669860B8}" srcOrd="0" destOrd="0" parTransId="{AAD5D3C7-ED81-4F5C-A8ED-44C6BDB88411}" sibTransId="{7A8052BE-8946-4B62-BC53-6B83E23C5662}"/>
    <dgm:cxn modelId="{5D878D92-AD19-42D5-9067-879944AD54A3}" type="presOf" srcId="{F4F19C1E-55DA-402F-B03A-D64B89379EE4}" destId="{6F3BA970-E61D-4B46-A290-D39F55E2CB1F}" srcOrd="1" destOrd="0" presId="urn:microsoft.com/office/officeart/2005/8/layout/chart3"/>
    <dgm:cxn modelId="{0D2E4239-6121-4470-84D6-091C9D3F1B30}" type="presOf" srcId="{FE9D8A48-0E31-4AC9-A61B-C1C5669860B8}" destId="{C3EC6D77-EC98-4000-B957-AA9011A1CA72}" srcOrd="0" destOrd="0" presId="urn:microsoft.com/office/officeart/2005/8/layout/chart3"/>
    <dgm:cxn modelId="{C32A7AE0-CD0C-4A70-A0EC-AE028E54A15B}" type="presOf" srcId="{F10B1A1C-6A8D-4D56-B5AA-1A080416693B}" destId="{DCC99B4F-F125-467A-BC4E-7667F451F324}" srcOrd="0" destOrd="0" presId="urn:microsoft.com/office/officeart/2005/8/layout/chart3"/>
    <dgm:cxn modelId="{B63E00E2-5903-4DC4-8E8B-299F4FBE7717}" srcId="{DD7FA2C0-43BA-48E9-B074-DC1A324C019B}" destId="{F4F19C1E-55DA-402F-B03A-D64B89379EE4}" srcOrd="3" destOrd="0" parTransId="{D5E50303-490B-468A-8091-29ADDC5F8D75}" sibTransId="{D1837619-7367-4E6D-90E7-CF51B3C7D9A6}"/>
    <dgm:cxn modelId="{F5683B51-8654-4682-826C-6856753B1D82}" srcId="{DD7FA2C0-43BA-48E9-B074-DC1A324C019B}" destId="{A2D841AE-6E5E-493A-8872-E195BEDE640F}" srcOrd="2" destOrd="0" parTransId="{B32B7121-85DC-423F-908A-D20AD160A31F}" sibTransId="{1898D5B1-8DA0-4802-9BE6-0E4A2228E6C8}"/>
    <dgm:cxn modelId="{8047946A-836D-40AF-83FC-FFFF04D0ABB3}" type="presOf" srcId="{F4F19C1E-55DA-402F-B03A-D64B89379EE4}" destId="{8E803754-7364-4D1C-93FB-DE64D4A99DA7}" srcOrd="0" destOrd="0" presId="urn:microsoft.com/office/officeart/2005/8/layout/chart3"/>
    <dgm:cxn modelId="{CA932DC1-6AF8-40DD-A5D9-69818E3E8A47}" type="presOf" srcId="{F10B1A1C-6A8D-4D56-B5AA-1A080416693B}" destId="{656A263F-0D76-4A5C-BAFF-D85183D32697}" srcOrd="1" destOrd="0" presId="urn:microsoft.com/office/officeart/2005/8/layout/chart3"/>
    <dgm:cxn modelId="{FBE5FA1D-51C3-407B-A74D-F591DA49BE6B}" type="presOf" srcId="{DD7FA2C0-43BA-48E9-B074-DC1A324C019B}" destId="{9A11A707-B802-43DB-944E-20047938D68A}" srcOrd="0" destOrd="0" presId="urn:microsoft.com/office/officeart/2005/8/layout/chart3"/>
    <dgm:cxn modelId="{243B8B66-A6E4-4421-A7E5-7A8A3E28E25A}" srcId="{DD7FA2C0-43BA-48E9-B074-DC1A324C019B}" destId="{F10B1A1C-6A8D-4D56-B5AA-1A080416693B}" srcOrd="1" destOrd="0" parTransId="{3DA50E80-E0F3-4151-9537-6A4E498905B5}" sibTransId="{2933F5D1-46CE-4CF1-87A0-6648928C420C}"/>
    <dgm:cxn modelId="{B5267E21-DDBA-4CAB-9325-E08D5E4EAC51}" type="presOf" srcId="{A2D841AE-6E5E-493A-8872-E195BEDE640F}" destId="{4688EF07-6976-4188-85EF-7E28B94084E5}" srcOrd="0" destOrd="0" presId="urn:microsoft.com/office/officeart/2005/8/layout/chart3"/>
    <dgm:cxn modelId="{94ADD4B5-3E7A-4151-B3C7-BEC06A063AEF}" type="presOf" srcId="{FE9D8A48-0E31-4AC9-A61B-C1C5669860B8}" destId="{76E36B94-A755-451D-83F4-9330B13BEB42}" srcOrd="1" destOrd="0" presId="urn:microsoft.com/office/officeart/2005/8/layout/chart3"/>
    <dgm:cxn modelId="{A4D53FCF-92F1-4BE8-ADA1-AECC60800772}" type="presParOf" srcId="{9A11A707-B802-43DB-944E-20047938D68A}" destId="{C3EC6D77-EC98-4000-B957-AA9011A1CA72}" srcOrd="0" destOrd="0" presId="urn:microsoft.com/office/officeart/2005/8/layout/chart3"/>
    <dgm:cxn modelId="{E0E528A0-6755-47B5-80C6-B5F87322FFEB}" type="presParOf" srcId="{9A11A707-B802-43DB-944E-20047938D68A}" destId="{76E36B94-A755-451D-83F4-9330B13BEB42}" srcOrd="1" destOrd="0" presId="urn:microsoft.com/office/officeart/2005/8/layout/chart3"/>
    <dgm:cxn modelId="{7DE11BDA-4259-47AC-B94E-9CB685A46404}" type="presParOf" srcId="{9A11A707-B802-43DB-944E-20047938D68A}" destId="{DCC99B4F-F125-467A-BC4E-7667F451F324}" srcOrd="2" destOrd="0" presId="urn:microsoft.com/office/officeart/2005/8/layout/chart3"/>
    <dgm:cxn modelId="{7F2B7DFC-E0B2-4C82-AE65-DCA5B462CE60}" type="presParOf" srcId="{9A11A707-B802-43DB-944E-20047938D68A}" destId="{656A263F-0D76-4A5C-BAFF-D85183D32697}" srcOrd="3" destOrd="0" presId="urn:microsoft.com/office/officeart/2005/8/layout/chart3"/>
    <dgm:cxn modelId="{BFBC02F6-3C18-43A3-943E-EB784B90C46E}" type="presParOf" srcId="{9A11A707-B802-43DB-944E-20047938D68A}" destId="{4688EF07-6976-4188-85EF-7E28B94084E5}" srcOrd="4" destOrd="0" presId="urn:microsoft.com/office/officeart/2005/8/layout/chart3"/>
    <dgm:cxn modelId="{F1965619-FC30-4FBE-8388-678605311D31}" type="presParOf" srcId="{9A11A707-B802-43DB-944E-20047938D68A}" destId="{97D1D396-6AAB-430D-82CD-93685E3D2CAC}" srcOrd="5" destOrd="0" presId="urn:microsoft.com/office/officeart/2005/8/layout/chart3"/>
    <dgm:cxn modelId="{DAB9C77A-49DF-4CD4-8499-E216B1DACE5E}" type="presParOf" srcId="{9A11A707-B802-43DB-944E-20047938D68A}" destId="{8E803754-7364-4D1C-93FB-DE64D4A99DA7}" srcOrd="6" destOrd="0" presId="urn:microsoft.com/office/officeart/2005/8/layout/chart3"/>
    <dgm:cxn modelId="{E84BCE18-AF2E-4974-9D6A-BC0C0BA29305}" type="presParOf" srcId="{9A11A707-B802-43DB-944E-20047938D68A}" destId="{6F3BA970-E61D-4B46-A290-D39F55E2CB1F}" srcOrd="7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7FA2C0-43BA-48E9-B074-DC1A324C019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E9D8A48-0E31-4AC9-A61B-C1C5669860B8}">
      <dgm:prSet phldrT="[Текст]"/>
      <dgm:spPr>
        <a:xfrm>
          <a:off x="81343" y="36751"/>
          <a:ext cx="315685" cy="315685"/>
        </a:xfrm>
        <a:prstGeom prst="pie">
          <a:avLst>
            <a:gd name="adj1" fmla="val 16200000"/>
            <a:gd name="adj2" fmla="val 0"/>
          </a:avLst>
        </a:prstGeom>
        <a:noFill/>
        <a:ln w="635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D5D3C7-ED81-4F5C-A8ED-44C6BDB88411}" type="parTrans" cxnId="{92941FFE-C3AB-4253-90DE-7A195B97D222}">
      <dgm:prSet/>
      <dgm:spPr/>
      <dgm:t>
        <a:bodyPr/>
        <a:lstStyle/>
        <a:p>
          <a:endParaRPr lang="ru-RU"/>
        </a:p>
      </dgm:t>
    </dgm:pt>
    <dgm:pt modelId="{7A8052BE-8946-4B62-BC53-6B83E23C5662}" type="sibTrans" cxnId="{92941FFE-C3AB-4253-90DE-7A195B97D222}">
      <dgm:prSet/>
      <dgm:spPr/>
      <dgm:t>
        <a:bodyPr/>
        <a:lstStyle/>
        <a:p>
          <a:endParaRPr lang="ru-RU"/>
        </a:p>
      </dgm:t>
    </dgm:pt>
    <dgm:pt modelId="{F10B1A1C-6A8D-4D56-B5AA-1A080416693B}">
      <dgm:prSet phldrT="[Текст]"/>
      <dgm:spPr>
        <a:xfrm>
          <a:off x="82349" y="36717"/>
          <a:ext cx="315685" cy="315685"/>
        </a:xfrm>
        <a:prstGeom prst="pie">
          <a:avLst>
            <a:gd name="adj1" fmla="val 0"/>
            <a:gd name="adj2" fmla="val 5400000"/>
          </a:avLst>
        </a:prstGeom>
        <a:noFill/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A50E80-E0F3-4151-9537-6A4E498905B5}" type="parTrans" cxnId="{243B8B66-A6E4-4421-A7E5-7A8A3E28E25A}">
      <dgm:prSet/>
      <dgm:spPr/>
      <dgm:t>
        <a:bodyPr/>
        <a:lstStyle/>
        <a:p>
          <a:endParaRPr lang="ru-RU"/>
        </a:p>
      </dgm:t>
    </dgm:pt>
    <dgm:pt modelId="{2933F5D1-46CE-4CF1-87A0-6648928C420C}" type="sibTrans" cxnId="{243B8B66-A6E4-4421-A7E5-7A8A3E28E25A}">
      <dgm:prSet/>
      <dgm:spPr/>
      <dgm:t>
        <a:bodyPr/>
        <a:lstStyle/>
        <a:p>
          <a:endParaRPr lang="ru-RU"/>
        </a:p>
      </dgm:t>
    </dgm:pt>
    <dgm:pt modelId="{A2D841AE-6E5E-493A-8872-E195BEDE640F}">
      <dgm:prSet phldrT="[Текст]"/>
      <dgm:spPr>
        <a:xfrm>
          <a:off x="82349" y="36717"/>
          <a:ext cx="315685" cy="315685"/>
        </a:xfrm>
        <a:prstGeom prst="pie">
          <a:avLst>
            <a:gd name="adj1" fmla="val 5400000"/>
            <a:gd name="adj2" fmla="val 10800000"/>
          </a:avLst>
        </a:prstGeom>
        <a:noFill/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2B7121-85DC-423F-908A-D20AD160A31F}" type="parTrans" cxnId="{F5683B51-8654-4682-826C-6856753B1D82}">
      <dgm:prSet/>
      <dgm:spPr/>
      <dgm:t>
        <a:bodyPr/>
        <a:lstStyle/>
        <a:p>
          <a:endParaRPr lang="ru-RU"/>
        </a:p>
      </dgm:t>
    </dgm:pt>
    <dgm:pt modelId="{1898D5B1-8DA0-4802-9BE6-0E4A2228E6C8}" type="sibTrans" cxnId="{F5683B51-8654-4682-826C-6856753B1D82}">
      <dgm:prSet/>
      <dgm:spPr/>
      <dgm:t>
        <a:bodyPr/>
        <a:lstStyle/>
        <a:p>
          <a:endParaRPr lang="ru-RU"/>
        </a:p>
      </dgm:t>
    </dgm:pt>
    <dgm:pt modelId="{F4F19C1E-55DA-402F-B03A-D64B89379EE4}">
      <dgm:prSet phldrT="[Текст]"/>
      <dgm:spPr>
        <a:xfrm>
          <a:off x="82349" y="36717"/>
          <a:ext cx="315685" cy="315685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E50303-490B-468A-8091-29ADDC5F8D75}" type="parTrans" cxnId="{B63E00E2-5903-4DC4-8E8B-299F4FBE7717}">
      <dgm:prSet/>
      <dgm:spPr/>
      <dgm:t>
        <a:bodyPr/>
        <a:lstStyle/>
        <a:p>
          <a:endParaRPr lang="ru-RU"/>
        </a:p>
      </dgm:t>
    </dgm:pt>
    <dgm:pt modelId="{D1837619-7367-4E6D-90E7-CF51B3C7D9A6}" type="sibTrans" cxnId="{B63E00E2-5903-4DC4-8E8B-299F4FBE7717}">
      <dgm:prSet/>
      <dgm:spPr/>
      <dgm:t>
        <a:bodyPr/>
        <a:lstStyle/>
        <a:p>
          <a:endParaRPr lang="ru-RU"/>
        </a:p>
      </dgm:t>
    </dgm:pt>
    <dgm:pt modelId="{9A11A707-B802-43DB-944E-20047938D68A}" type="pres">
      <dgm:prSet presAssocID="{DD7FA2C0-43BA-48E9-B074-DC1A324C019B}" presName="compositeShape" presStyleCnt="0">
        <dgm:presLayoutVars>
          <dgm:chMax val="7"/>
          <dgm:dir/>
          <dgm:resizeHandles val="exact"/>
        </dgm:presLayoutVars>
      </dgm:prSet>
      <dgm:spPr/>
    </dgm:pt>
    <dgm:pt modelId="{C3EC6D77-EC98-4000-B957-AA9011A1CA72}" type="pres">
      <dgm:prSet presAssocID="{DD7FA2C0-43BA-48E9-B074-DC1A324C019B}" presName="wedge1" presStyleLbl="node1" presStyleIdx="0" presStyleCnt="4" custLinFactNeighborX="-4533" custLinFactNeighborY="4225"/>
      <dgm:spPr/>
      <dgm:t>
        <a:bodyPr/>
        <a:lstStyle/>
        <a:p>
          <a:endParaRPr lang="ru-RU"/>
        </a:p>
      </dgm:t>
    </dgm:pt>
    <dgm:pt modelId="{76E36B94-A755-451D-83F4-9330B13BEB42}" type="pres">
      <dgm:prSet presAssocID="{DD7FA2C0-43BA-48E9-B074-DC1A324C019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99B4F-F125-467A-BC4E-7667F451F324}" type="pres">
      <dgm:prSet presAssocID="{DD7FA2C0-43BA-48E9-B074-DC1A324C019B}" presName="wedge2" presStyleLbl="node1" presStyleIdx="1" presStyleCnt="4"/>
      <dgm:spPr/>
      <dgm:t>
        <a:bodyPr/>
        <a:lstStyle/>
        <a:p>
          <a:endParaRPr lang="ru-RU"/>
        </a:p>
      </dgm:t>
    </dgm:pt>
    <dgm:pt modelId="{656A263F-0D76-4A5C-BAFF-D85183D32697}" type="pres">
      <dgm:prSet presAssocID="{DD7FA2C0-43BA-48E9-B074-DC1A324C019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8EF07-6976-4188-85EF-7E28B94084E5}" type="pres">
      <dgm:prSet presAssocID="{DD7FA2C0-43BA-48E9-B074-DC1A324C019B}" presName="wedge3" presStyleLbl="node1" presStyleIdx="2" presStyleCnt="4"/>
      <dgm:spPr/>
      <dgm:t>
        <a:bodyPr/>
        <a:lstStyle/>
        <a:p>
          <a:endParaRPr lang="ru-RU"/>
        </a:p>
      </dgm:t>
    </dgm:pt>
    <dgm:pt modelId="{97D1D396-6AAB-430D-82CD-93685E3D2CAC}" type="pres">
      <dgm:prSet presAssocID="{DD7FA2C0-43BA-48E9-B074-DC1A324C019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3754-7364-4D1C-93FB-DE64D4A99DA7}" type="pres">
      <dgm:prSet presAssocID="{DD7FA2C0-43BA-48E9-B074-DC1A324C019B}" presName="wedge4" presStyleLbl="node1" presStyleIdx="3" presStyleCnt="4"/>
      <dgm:spPr/>
      <dgm:t>
        <a:bodyPr/>
        <a:lstStyle/>
        <a:p>
          <a:endParaRPr lang="ru-RU"/>
        </a:p>
      </dgm:t>
    </dgm:pt>
    <dgm:pt modelId="{6F3BA970-E61D-4B46-A290-D39F55E2CB1F}" type="pres">
      <dgm:prSet presAssocID="{DD7FA2C0-43BA-48E9-B074-DC1A324C019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8394B-11FC-4177-9FD3-F5108095FE45}" type="presOf" srcId="{F10B1A1C-6A8D-4D56-B5AA-1A080416693B}" destId="{656A263F-0D76-4A5C-BAFF-D85183D32697}" srcOrd="1" destOrd="0" presId="urn:microsoft.com/office/officeart/2005/8/layout/chart3"/>
    <dgm:cxn modelId="{1A673CB0-F556-4F35-A762-44465256B23F}" type="presOf" srcId="{A2D841AE-6E5E-493A-8872-E195BEDE640F}" destId="{4688EF07-6976-4188-85EF-7E28B94084E5}" srcOrd="0" destOrd="0" presId="urn:microsoft.com/office/officeart/2005/8/layout/chart3"/>
    <dgm:cxn modelId="{92941FFE-C3AB-4253-90DE-7A195B97D222}" srcId="{DD7FA2C0-43BA-48E9-B074-DC1A324C019B}" destId="{FE9D8A48-0E31-4AC9-A61B-C1C5669860B8}" srcOrd="0" destOrd="0" parTransId="{AAD5D3C7-ED81-4F5C-A8ED-44C6BDB88411}" sibTransId="{7A8052BE-8946-4B62-BC53-6B83E23C5662}"/>
    <dgm:cxn modelId="{B63E00E2-5903-4DC4-8E8B-299F4FBE7717}" srcId="{DD7FA2C0-43BA-48E9-B074-DC1A324C019B}" destId="{F4F19C1E-55DA-402F-B03A-D64B89379EE4}" srcOrd="3" destOrd="0" parTransId="{D5E50303-490B-468A-8091-29ADDC5F8D75}" sibTransId="{D1837619-7367-4E6D-90E7-CF51B3C7D9A6}"/>
    <dgm:cxn modelId="{F5683B51-8654-4682-826C-6856753B1D82}" srcId="{DD7FA2C0-43BA-48E9-B074-DC1A324C019B}" destId="{A2D841AE-6E5E-493A-8872-E195BEDE640F}" srcOrd="2" destOrd="0" parTransId="{B32B7121-85DC-423F-908A-D20AD160A31F}" sibTransId="{1898D5B1-8DA0-4802-9BE6-0E4A2228E6C8}"/>
    <dgm:cxn modelId="{B800E4E4-7274-4071-BDA6-0A6FDF15A1B8}" type="presOf" srcId="{F4F19C1E-55DA-402F-B03A-D64B89379EE4}" destId="{6F3BA970-E61D-4B46-A290-D39F55E2CB1F}" srcOrd="1" destOrd="0" presId="urn:microsoft.com/office/officeart/2005/8/layout/chart3"/>
    <dgm:cxn modelId="{0F5FCBA7-8A5C-478D-9320-4C8144E50539}" type="presOf" srcId="{DD7FA2C0-43BA-48E9-B074-DC1A324C019B}" destId="{9A11A707-B802-43DB-944E-20047938D68A}" srcOrd="0" destOrd="0" presId="urn:microsoft.com/office/officeart/2005/8/layout/chart3"/>
    <dgm:cxn modelId="{1C8A78BF-0E2D-4F13-8CC1-84ABD2A7290B}" type="presOf" srcId="{F10B1A1C-6A8D-4D56-B5AA-1A080416693B}" destId="{DCC99B4F-F125-467A-BC4E-7667F451F324}" srcOrd="0" destOrd="0" presId="urn:microsoft.com/office/officeart/2005/8/layout/chart3"/>
    <dgm:cxn modelId="{07E3E99C-FD51-43CE-BB15-E23A1ECDBE91}" type="presOf" srcId="{A2D841AE-6E5E-493A-8872-E195BEDE640F}" destId="{97D1D396-6AAB-430D-82CD-93685E3D2CAC}" srcOrd="1" destOrd="0" presId="urn:microsoft.com/office/officeart/2005/8/layout/chart3"/>
    <dgm:cxn modelId="{BB5EF1A8-D89B-4A24-B63E-198D2A3FAFF6}" type="presOf" srcId="{FE9D8A48-0E31-4AC9-A61B-C1C5669860B8}" destId="{C3EC6D77-EC98-4000-B957-AA9011A1CA72}" srcOrd="0" destOrd="0" presId="urn:microsoft.com/office/officeart/2005/8/layout/chart3"/>
    <dgm:cxn modelId="{08B66049-DC29-441A-91B7-23F50BE40F9A}" type="presOf" srcId="{F4F19C1E-55DA-402F-B03A-D64B89379EE4}" destId="{8E803754-7364-4D1C-93FB-DE64D4A99DA7}" srcOrd="0" destOrd="0" presId="urn:microsoft.com/office/officeart/2005/8/layout/chart3"/>
    <dgm:cxn modelId="{243B8B66-A6E4-4421-A7E5-7A8A3E28E25A}" srcId="{DD7FA2C0-43BA-48E9-B074-DC1A324C019B}" destId="{F10B1A1C-6A8D-4D56-B5AA-1A080416693B}" srcOrd="1" destOrd="0" parTransId="{3DA50E80-E0F3-4151-9537-6A4E498905B5}" sibTransId="{2933F5D1-46CE-4CF1-87A0-6648928C420C}"/>
    <dgm:cxn modelId="{84A4B8C8-48E1-4B76-9DD4-4CE75B150646}" type="presOf" srcId="{FE9D8A48-0E31-4AC9-A61B-C1C5669860B8}" destId="{76E36B94-A755-451D-83F4-9330B13BEB42}" srcOrd="1" destOrd="0" presId="urn:microsoft.com/office/officeart/2005/8/layout/chart3"/>
    <dgm:cxn modelId="{BB251FB9-A8B8-48B6-9D0E-C40833EE5866}" type="presParOf" srcId="{9A11A707-B802-43DB-944E-20047938D68A}" destId="{C3EC6D77-EC98-4000-B957-AA9011A1CA72}" srcOrd="0" destOrd="0" presId="urn:microsoft.com/office/officeart/2005/8/layout/chart3"/>
    <dgm:cxn modelId="{70256E3D-F311-44FB-9D45-2226A3B1CB23}" type="presParOf" srcId="{9A11A707-B802-43DB-944E-20047938D68A}" destId="{76E36B94-A755-451D-83F4-9330B13BEB42}" srcOrd="1" destOrd="0" presId="urn:microsoft.com/office/officeart/2005/8/layout/chart3"/>
    <dgm:cxn modelId="{ED9AF4AF-05C1-4A47-9C80-037A12797BDD}" type="presParOf" srcId="{9A11A707-B802-43DB-944E-20047938D68A}" destId="{DCC99B4F-F125-467A-BC4E-7667F451F324}" srcOrd="2" destOrd="0" presId="urn:microsoft.com/office/officeart/2005/8/layout/chart3"/>
    <dgm:cxn modelId="{AC01351C-213C-4577-BB35-DFBC405C0043}" type="presParOf" srcId="{9A11A707-B802-43DB-944E-20047938D68A}" destId="{656A263F-0D76-4A5C-BAFF-D85183D32697}" srcOrd="3" destOrd="0" presId="urn:microsoft.com/office/officeart/2005/8/layout/chart3"/>
    <dgm:cxn modelId="{FEDE92C2-19E5-438A-BA10-1C190317D7A5}" type="presParOf" srcId="{9A11A707-B802-43DB-944E-20047938D68A}" destId="{4688EF07-6976-4188-85EF-7E28B94084E5}" srcOrd="4" destOrd="0" presId="urn:microsoft.com/office/officeart/2005/8/layout/chart3"/>
    <dgm:cxn modelId="{21433090-F153-4BC3-800C-3BC342061D0E}" type="presParOf" srcId="{9A11A707-B802-43DB-944E-20047938D68A}" destId="{97D1D396-6AAB-430D-82CD-93685E3D2CAC}" srcOrd="5" destOrd="0" presId="urn:microsoft.com/office/officeart/2005/8/layout/chart3"/>
    <dgm:cxn modelId="{19138348-7568-4EAB-A142-F840479EE5BE}" type="presParOf" srcId="{9A11A707-B802-43DB-944E-20047938D68A}" destId="{8E803754-7364-4D1C-93FB-DE64D4A99DA7}" srcOrd="6" destOrd="0" presId="urn:microsoft.com/office/officeart/2005/8/layout/chart3"/>
    <dgm:cxn modelId="{5D495F7C-1E15-475C-9930-E975280F206C}" type="presParOf" srcId="{9A11A707-B802-43DB-944E-20047938D68A}" destId="{6F3BA970-E61D-4B46-A290-D39F55E2CB1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21AEB3-9822-47FC-8FB7-E01591088790}" type="doc">
      <dgm:prSet loTypeId="urn:microsoft.com/office/officeart/2005/8/layout/list1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4DC64AB-F2AA-40F2-84B3-141DC06C0E32}">
      <dgm:prSet phldrT="[Текст]"/>
      <dgm:spPr>
        <a:solidFill>
          <a:srgbClr val="6699FF"/>
        </a:solidFill>
      </dgm:spPr>
      <dgm:t>
        <a:bodyPr/>
        <a:lstStyle/>
        <a:p>
          <a:r>
            <a:rPr lang="ru-RU" dirty="0" smtClean="0"/>
            <a:t>Для участвующей компании </a:t>
          </a:r>
          <a:endParaRPr lang="ru-RU" dirty="0"/>
        </a:p>
      </dgm:t>
    </dgm:pt>
    <dgm:pt modelId="{99E08213-5057-49BE-B0AE-CA9110DE7762}" type="parTrans" cxnId="{FBC0CF29-54C5-4A79-9117-2325C9E2469C}">
      <dgm:prSet/>
      <dgm:spPr/>
      <dgm:t>
        <a:bodyPr/>
        <a:lstStyle/>
        <a:p>
          <a:endParaRPr lang="ru-RU"/>
        </a:p>
      </dgm:t>
    </dgm:pt>
    <dgm:pt modelId="{9327BD5F-4C7F-4271-979D-A05C71E7565C}" type="sibTrans" cxnId="{FBC0CF29-54C5-4A79-9117-2325C9E2469C}">
      <dgm:prSet/>
      <dgm:spPr/>
      <dgm:t>
        <a:bodyPr/>
        <a:lstStyle/>
        <a:p>
          <a:endParaRPr lang="ru-RU"/>
        </a:p>
      </dgm:t>
    </dgm:pt>
    <dgm:pt modelId="{8FF8D877-F8A0-4C92-9878-78C3654FE382}">
      <dgm:prSet phldrT="[Текст]"/>
      <dgm:spPr/>
      <dgm:t>
        <a:bodyPr/>
        <a:lstStyle/>
        <a:p>
          <a:pPr rtl="0"/>
          <a:r>
            <a:rPr lang="ru-RU" b="0" i="0" u="none" dirty="0" smtClean="0"/>
            <a:t>Определение текущего состояния стратегического управления компанией</a:t>
          </a:r>
          <a:endParaRPr lang="ru-RU" b="0" dirty="0"/>
        </a:p>
      </dgm:t>
    </dgm:pt>
    <dgm:pt modelId="{72E79655-3982-4A24-9771-4F6C10754BC0}" type="parTrans" cxnId="{75563545-A4E1-484B-9F19-CF3397B2968E}">
      <dgm:prSet/>
      <dgm:spPr/>
      <dgm:t>
        <a:bodyPr/>
        <a:lstStyle/>
        <a:p>
          <a:endParaRPr lang="ru-RU"/>
        </a:p>
      </dgm:t>
    </dgm:pt>
    <dgm:pt modelId="{887A2424-24A2-4FF7-8D70-E92E5D8E6FEB}" type="sibTrans" cxnId="{75563545-A4E1-484B-9F19-CF3397B2968E}">
      <dgm:prSet/>
      <dgm:spPr/>
      <dgm:t>
        <a:bodyPr/>
        <a:lstStyle/>
        <a:p>
          <a:endParaRPr lang="ru-RU"/>
        </a:p>
      </dgm:t>
    </dgm:pt>
    <dgm:pt modelId="{27C50AF1-A72C-4252-A69D-3553FA8EAD53}">
      <dgm:prSet phldrT="[Текст]"/>
      <dgm:spPr>
        <a:solidFill>
          <a:srgbClr val="6699FF"/>
        </a:solidFill>
      </dgm:spPr>
      <dgm:t>
        <a:bodyPr/>
        <a:lstStyle/>
        <a:p>
          <a:r>
            <a:rPr lang="ru-RU" dirty="0" smtClean="0"/>
            <a:t>Для исследователей</a:t>
          </a:r>
          <a:endParaRPr lang="ru-RU" dirty="0"/>
        </a:p>
      </dgm:t>
    </dgm:pt>
    <dgm:pt modelId="{17640467-F524-47DF-B227-D5891455CDE7}" type="parTrans" cxnId="{91FB403F-5A59-406E-9704-EC233BBB1BD2}">
      <dgm:prSet/>
      <dgm:spPr/>
      <dgm:t>
        <a:bodyPr/>
        <a:lstStyle/>
        <a:p>
          <a:endParaRPr lang="ru-RU"/>
        </a:p>
      </dgm:t>
    </dgm:pt>
    <dgm:pt modelId="{7A47CCCE-55C7-48A2-A7FC-6AC87E4EE68E}" type="sibTrans" cxnId="{91FB403F-5A59-406E-9704-EC233BBB1BD2}">
      <dgm:prSet/>
      <dgm:spPr/>
      <dgm:t>
        <a:bodyPr/>
        <a:lstStyle/>
        <a:p>
          <a:endParaRPr lang="ru-RU"/>
        </a:p>
      </dgm:t>
    </dgm:pt>
    <dgm:pt modelId="{BE0C555E-7221-433C-B371-206BD15CFD9C}">
      <dgm:prSet phldrT="[Текст]"/>
      <dgm:spPr/>
      <dgm:t>
        <a:bodyPr/>
        <a:lstStyle/>
        <a:p>
          <a:r>
            <a:rPr lang="ru-RU" dirty="0" smtClean="0"/>
            <a:t>Идентификация внутренних</a:t>
          </a:r>
          <a:r>
            <a:rPr lang="ru-RU" baseline="0" dirty="0" smtClean="0"/>
            <a:t> основ достижения результативности фирм</a:t>
          </a:r>
          <a:endParaRPr lang="ru-RU" dirty="0"/>
        </a:p>
      </dgm:t>
    </dgm:pt>
    <dgm:pt modelId="{53BDDE55-46C3-4685-9AF3-A8052A05E612}" type="parTrans" cxnId="{2307031F-3836-449C-B6B4-15993A05BA98}">
      <dgm:prSet/>
      <dgm:spPr/>
      <dgm:t>
        <a:bodyPr/>
        <a:lstStyle/>
        <a:p>
          <a:endParaRPr lang="ru-RU"/>
        </a:p>
      </dgm:t>
    </dgm:pt>
    <dgm:pt modelId="{82B63124-2243-472C-A946-C2F39FB96874}" type="sibTrans" cxnId="{2307031F-3836-449C-B6B4-15993A05BA98}">
      <dgm:prSet/>
      <dgm:spPr/>
      <dgm:t>
        <a:bodyPr/>
        <a:lstStyle/>
        <a:p>
          <a:endParaRPr lang="ru-RU"/>
        </a:p>
      </dgm:t>
    </dgm:pt>
    <dgm:pt modelId="{B978384C-5515-4480-8143-8135019C84FB}">
      <dgm:prSet phldrT="[Текст]"/>
      <dgm:spPr/>
      <dgm:t>
        <a:bodyPr/>
        <a:lstStyle/>
        <a:p>
          <a:r>
            <a:rPr lang="ru-RU" dirty="0" smtClean="0"/>
            <a:t>Идентификация причинно-следственных связей между особенностями управления и экономической результативностью</a:t>
          </a:r>
          <a:endParaRPr lang="ru-RU" dirty="0"/>
        </a:p>
      </dgm:t>
    </dgm:pt>
    <dgm:pt modelId="{513A834D-7046-43B8-8E6A-F38C5BCE40A7}" type="parTrans" cxnId="{4FC5EDC2-D66B-4FA2-8809-726B43C1A2B5}">
      <dgm:prSet/>
      <dgm:spPr/>
      <dgm:t>
        <a:bodyPr/>
        <a:lstStyle/>
        <a:p>
          <a:endParaRPr lang="ru-RU"/>
        </a:p>
      </dgm:t>
    </dgm:pt>
    <dgm:pt modelId="{0925F0A1-A1FC-4080-B436-224904D479FB}" type="sibTrans" cxnId="{4FC5EDC2-D66B-4FA2-8809-726B43C1A2B5}">
      <dgm:prSet/>
      <dgm:spPr/>
      <dgm:t>
        <a:bodyPr/>
        <a:lstStyle/>
        <a:p>
          <a:endParaRPr lang="ru-RU"/>
        </a:p>
      </dgm:t>
    </dgm:pt>
    <dgm:pt modelId="{03AF55B1-A1CE-4BA0-891E-ADB74F62CF5C}">
      <dgm:prSet/>
      <dgm:spPr/>
      <dgm:t>
        <a:bodyPr/>
        <a:lstStyle/>
        <a:p>
          <a:r>
            <a:rPr lang="ru-RU" b="0" i="0" u="none" dirty="0" smtClean="0"/>
            <a:t>Сравнение состояния данного контура управления со средним значением для участвующих компаний (после сбора всех данных)</a:t>
          </a:r>
          <a:endParaRPr lang="ru-RU" dirty="0"/>
        </a:p>
      </dgm:t>
    </dgm:pt>
    <dgm:pt modelId="{3CF5D587-E081-45A1-B77D-89FB8B78D343}" type="parTrans" cxnId="{E47C1187-F0ED-4532-AC0F-FB7E4AE399B2}">
      <dgm:prSet/>
      <dgm:spPr/>
      <dgm:t>
        <a:bodyPr/>
        <a:lstStyle/>
        <a:p>
          <a:endParaRPr lang="ru-RU"/>
        </a:p>
      </dgm:t>
    </dgm:pt>
    <dgm:pt modelId="{BA7B1845-A002-4C34-A13E-699F49E94D7B}" type="sibTrans" cxnId="{E47C1187-F0ED-4532-AC0F-FB7E4AE399B2}">
      <dgm:prSet/>
      <dgm:spPr/>
      <dgm:t>
        <a:bodyPr/>
        <a:lstStyle/>
        <a:p>
          <a:endParaRPr lang="ru-RU"/>
        </a:p>
      </dgm:t>
    </dgm:pt>
    <dgm:pt modelId="{15D17BF4-AAF7-4EF0-8684-6CCCC6F8B08D}">
      <dgm:prSet/>
      <dgm:spPr/>
      <dgm:t>
        <a:bodyPr/>
        <a:lstStyle/>
        <a:p>
          <a:pPr rtl="0"/>
          <a:r>
            <a:rPr lang="ru-RU" b="0" i="0" u="none" dirty="0" smtClean="0"/>
            <a:t>Оценка возможного влияния текущего состояния на экономическую результативность в будущем</a:t>
          </a:r>
          <a:endParaRPr lang="ru-RU" dirty="0"/>
        </a:p>
      </dgm:t>
    </dgm:pt>
    <dgm:pt modelId="{A71314D3-E649-45BA-9DBF-497614BDFC00}" type="parTrans" cxnId="{4CC7C460-C71B-440A-9167-847232E87702}">
      <dgm:prSet/>
      <dgm:spPr/>
      <dgm:t>
        <a:bodyPr/>
        <a:lstStyle/>
        <a:p>
          <a:endParaRPr lang="ru-RU"/>
        </a:p>
      </dgm:t>
    </dgm:pt>
    <dgm:pt modelId="{B4DC160C-2998-4A17-8DA1-3DF2AC30775C}" type="sibTrans" cxnId="{4CC7C460-C71B-440A-9167-847232E87702}">
      <dgm:prSet/>
      <dgm:spPr/>
      <dgm:t>
        <a:bodyPr/>
        <a:lstStyle/>
        <a:p>
          <a:endParaRPr lang="ru-RU"/>
        </a:p>
      </dgm:t>
    </dgm:pt>
    <dgm:pt modelId="{3D67AF64-6767-4349-87AC-EFE020040446}">
      <dgm:prSet/>
      <dgm:spPr/>
      <dgm:t>
        <a:bodyPr/>
        <a:lstStyle/>
        <a:p>
          <a:pPr rtl="0"/>
          <a:r>
            <a:rPr lang="ru-RU" b="0" i="0" u="none" dirty="0" smtClean="0"/>
            <a:t>Идентификация проблемных мест и определение возможных способов их устранения</a:t>
          </a:r>
          <a:endParaRPr lang="ru-RU" b="0" i="0" u="none" dirty="0"/>
        </a:p>
      </dgm:t>
    </dgm:pt>
    <dgm:pt modelId="{7F2EA3C2-1583-4F20-A938-110A839003D8}" type="parTrans" cxnId="{D754CF02-01AB-4024-8A0B-25B3987B6828}">
      <dgm:prSet/>
      <dgm:spPr/>
      <dgm:t>
        <a:bodyPr/>
        <a:lstStyle/>
        <a:p>
          <a:endParaRPr lang="ru-RU"/>
        </a:p>
      </dgm:t>
    </dgm:pt>
    <dgm:pt modelId="{BFD775ED-2FFA-4A99-926D-9672C80B0D8F}" type="sibTrans" cxnId="{D754CF02-01AB-4024-8A0B-25B3987B6828}">
      <dgm:prSet/>
      <dgm:spPr/>
      <dgm:t>
        <a:bodyPr/>
        <a:lstStyle/>
        <a:p>
          <a:endParaRPr lang="ru-RU"/>
        </a:p>
      </dgm:t>
    </dgm:pt>
    <dgm:pt modelId="{E3159396-BF03-4816-A9FA-6167B138A042}">
      <dgm:prSet/>
      <dgm:spPr/>
      <dgm:t>
        <a:bodyPr/>
        <a:lstStyle/>
        <a:p>
          <a:endParaRPr lang="ru-RU" dirty="0"/>
        </a:p>
      </dgm:t>
    </dgm:pt>
    <dgm:pt modelId="{92D2F0F2-4E3F-4BB2-88DB-64B80582E8C9}" type="parTrans" cxnId="{9D9D2402-FAA1-4282-B390-B0EA749B3259}">
      <dgm:prSet/>
      <dgm:spPr/>
      <dgm:t>
        <a:bodyPr/>
        <a:lstStyle/>
        <a:p>
          <a:endParaRPr lang="ru-RU"/>
        </a:p>
      </dgm:t>
    </dgm:pt>
    <dgm:pt modelId="{EEBF13D2-D28B-4D4F-A5D9-62373D9C733D}" type="sibTrans" cxnId="{9D9D2402-FAA1-4282-B390-B0EA749B3259}">
      <dgm:prSet/>
      <dgm:spPr/>
      <dgm:t>
        <a:bodyPr/>
        <a:lstStyle/>
        <a:p>
          <a:endParaRPr lang="ru-RU"/>
        </a:p>
      </dgm:t>
    </dgm:pt>
    <dgm:pt modelId="{0ECFC8D2-0DF2-4777-A469-ECB49A8C6A59}">
      <dgm:prSet/>
      <dgm:spPr/>
      <dgm:t>
        <a:bodyPr/>
        <a:lstStyle/>
        <a:p>
          <a:pPr rtl="0"/>
          <a:endParaRPr lang="ru-RU" dirty="0"/>
        </a:p>
      </dgm:t>
    </dgm:pt>
    <dgm:pt modelId="{FD6A8239-5005-4A85-A08A-C3018B0720DF}" type="parTrans" cxnId="{67890AE0-1960-49B3-9ED7-354CDD8A8AF6}">
      <dgm:prSet/>
      <dgm:spPr/>
      <dgm:t>
        <a:bodyPr/>
        <a:lstStyle/>
        <a:p>
          <a:endParaRPr lang="ru-RU"/>
        </a:p>
      </dgm:t>
    </dgm:pt>
    <dgm:pt modelId="{1F82D4B7-8B62-43DC-AFDE-ED2F88A958B2}" type="sibTrans" cxnId="{67890AE0-1960-49B3-9ED7-354CDD8A8AF6}">
      <dgm:prSet/>
      <dgm:spPr/>
      <dgm:t>
        <a:bodyPr/>
        <a:lstStyle/>
        <a:p>
          <a:endParaRPr lang="ru-RU"/>
        </a:p>
      </dgm:t>
    </dgm:pt>
    <dgm:pt modelId="{40D65575-9298-4F4B-A72C-6A1E09B4B66D}">
      <dgm:prSet/>
      <dgm:spPr/>
      <dgm:t>
        <a:bodyPr/>
        <a:lstStyle/>
        <a:p>
          <a:pPr rtl="0"/>
          <a:endParaRPr lang="ru-RU" b="0" i="0" u="none" dirty="0"/>
        </a:p>
      </dgm:t>
    </dgm:pt>
    <dgm:pt modelId="{DCC92D57-ED1A-40CF-8BC8-A82AD47F97B8}" type="parTrans" cxnId="{4E0E7EF2-6169-4620-B78F-138483E5C38E}">
      <dgm:prSet/>
      <dgm:spPr/>
      <dgm:t>
        <a:bodyPr/>
        <a:lstStyle/>
        <a:p>
          <a:endParaRPr lang="ru-RU"/>
        </a:p>
      </dgm:t>
    </dgm:pt>
    <dgm:pt modelId="{2312C950-186B-4880-A3D0-B05AB2A2F8A0}" type="sibTrans" cxnId="{4E0E7EF2-6169-4620-B78F-138483E5C38E}">
      <dgm:prSet/>
      <dgm:spPr/>
      <dgm:t>
        <a:bodyPr/>
        <a:lstStyle/>
        <a:p>
          <a:endParaRPr lang="ru-RU"/>
        </a:p>
      </dgm:t>
    </dgm:pt>
    <dgm:pt modelId="{8D0841B5-D41E-4EAD-B41A-DEE30D23CD04}">
      <dgm:prSet phldrT="[Текст]"/>
      <dgm:spPr/>
      <dgm:t>
        <a:bodyPr/>
        <a:lstStyle/>
        <a:p>
          <a:r>
            <a:rPr lang="ru-RU" dirty="0" smtClean="0"/>
            <a:t>Идентификация ключевых элементов системы стратегического управления, оказывающих наибольшее влияние на конкурентоспособность и экономическую результативность</a:t>
          </a:r>
          <a:endParaRPr lang="ru-RU" dirty="0"/>
        </a:p>
      </dgm:t>
    </dgm:pt>
    <dgm:pt modelId="{66568DFF-F717-4C05-A038-941A7C8F74D0}" type="parTrans" cxnId="{4660D7F7-AA31-4DE6-90BB-588D1A76CC1D}">
      <dgm:prSet/>
      <dgm:spPr/>
      <dgm:t>
        <a:bodyPr/>
        <a:lstStyle/>
        <a:p>
          <a:endParaRPr lang="ru-RU"/>
        </a:p>
      </dgm:t>
    </dgm:pt>
    <dgm:pt modelId="{3ED1728A-6844-4A60-8F6B-2F62DEBC05EF}" type="sibTrans" cxnId="{4660D7F7-AA31-4DE6-90BB-588D1A76CC1D}">
      <dgm:prSet/>
      <dgm:spPr/>
      <dgm:t>
        <a:bodyPr/>
        <a:lstStyle/>
        <a:p>
          <a:endParaRPr lang="ru-RU"/>
        </a:p>
      </dgm:t>
    </dgm:pt>
    <dgm:pt modelId="{F9221712-D3D9-4329-9890-ED8A2874D798}">
      <dgm:prSet phldrT="[Текст]"/>
      <dgm:spPr/>
      <dgm:t>
        <a:bodyPr/>
        <a:lstStyle/>
        <a:p>
          <a:endParaRPr lang="ru-RU" dirty="0"/>
        </a:p>
      </dgm:t>
    </dgm:pt>
    <dgm:pt modelId="{8289AE69-3C1A-4E37-B019-EDC400827611}" type="parTrans" cxnId="{7D257802-5CAA-4434-A60E-D6437A7025B5}">
      <dgm:prSet/>
      <dgm:spPr/>
      <dgm:t>
        <a:bodyPr/>
        <a:lstStyle/>
        <a:p>
          <a:endParaRPr lang="ru-RU"/>
        </a:p>
      </dgm:t>
    </dgm:pt>
    <dgm:pt modelId="{5191A4E8-DF3B-430B-8064-D58B645E2205}" type="sibTrans" cxnId="{7D257802-5CAA-4434-A60E-D6437A7025B5}">
      <dgm:prSet/>
      <dgm:spPr/>
      <dgm:t>
        <a:bodyPr/>
        <a:lstStyle/>
        <a:p>
          <a:endParaRPr lang="ru-RU"/>
        </a:p>
      </dgm:t>
    </dgm:pt>
    <dgm:pt modelId="{AC0E95A6-601B-4366-B21E-C10C0153252E}">
      <dgm:prSet phldrT="[Текст]"/>
      <dgm:spPr/>
      <dgm:t>
        <a:bodyPr/>
        <a:lstStyle/>
        <a:p>
          <a:endParaRPr lang="ru-RU" dirty="0"/>
        </a:p>
      </dgm:t>
    </dgm:pt>
    <dgm:pt modelId="{AADABBF6-41F8-4637-915F-333903A0FD6D}" type="parTrans" cxnId="{1C5D84E6-4638-4228-81B1-F0F4A23A8178}">
      <dgm:prSet/>
      <dgm:spPr/>
      <dgm:t>
        <a:bodyPr/>
        <a:lstStyle/>
        <a:p>
          <a:endParaRPr lang="ru-RU"/>
        </a:p>
      </dgm:t>
    </dgm:pt>
    <dgm:pt modelId="{73E6CE0F-300E-4020-A0BC-8E77DD49685E}" type="sibTrans" cxnId="{1C5D84E6-4638-4228-81B1-F0F4A23A8178}">
      <dgm:prSet/>
      <dgm:spPr/>
      <dgm:t>
        <a:bodyPr/>
        <a:lstStyle/>
        <a:p>
          <a:endParaRPr lang="ru-RU"/>
        </a:p>
      </dgm:t>
    </dgm:pt>
    <dgm:pt modelId="{D2196460-A644-4B0B-9C37-49F78CBA5FF4}">
      <dgm:prSet phldrT="[Текст]"/>
      <dgm:spPr/>
      <dgm:t>
        <a:bodyPr/>
        <a:lstStyle/>
        <a:p>
          <a:r>
            <a:rPr lang="ru-RU" dirty="0" smtClean="0"/>
            <a:t>Разработка рекомендаций по </a:t>
          </a:r>
          <a:r>
            <a:rPr lang="ru-RU" dirty="0" smtClean="0"/>
            <a:t>развитию систем </a:t>
          </a:r>
          <a:r>
            <a:rPr lang="ru-RU" dirty="0" smtClean="0"/>
            <a:t>управления</a:t>
          </a:r>
          <a:endParaRPr lang="ru-RU" dirty="0"/>
        </a:p>
      </dgm:t>
    </dgm:pt>
    <dgm:pt modelId="{1324B329-2F2A-4E98-B554-B997129E4D86}" type="parTrans" cxnId="{49C095ED-1B8C-4480-BA73-9B96D0691BCA}">
      <dgm:prSet/>
      <dgm:spPr/>
      <dgm:t>
        <a:bodyPr/>
        <a:lstStyle/>
        <a:p>
          <a:endParaRPr lang="ru-RU"/>
        </a:p>
      </dgm:t>
    </dgm:pt>
    <dgm:pt modelId="{FF5D7EA5-0C63-4290-B349-6CF09D091EAB}" type="sibTrans" cxnId="{49C095ED-1B8C-4480-BA73-9B96D0691BCA}">
      <dgm:prSet/>
      <dgm:spPr/>
      <dgm:t>
        <a:bodyPr/>
        <a:lstStyle/>
        <a:p>
          <a:endParaRPr lang="ru-RU"/>
        </a:p>
      </dgm:t>
    </dgm:pt>
    <dgm:pt modelId="{1E315028-9B17-4BBB-BE11-ED51B247B401}">
      <dgm:prSet phldrT="[Текст]"/>
      <dgm:spPr/>
      <dgm:t>
        <a:bodyPr/>
        <a:lstStyle/>
        <a:p>
          <a:endParaRPr lang="ru-RU" dirty="0"/>
        </a:p>
      </dgm:t>
    </dgm:pt>
    <dgm:pt modelId="{6CA1F573-FF2C-4A20-80C6-04030648D675}" type="parTrans" cxnId="{57A08FC1-04D8-4BFC-8ABB-91FB2350E45F}">
      <dgm:prSet/>
      <dgm:spPr/>
      <dgm:t>
        <a:bodyPr/>
        <a:lstStyle/>
        <a:p>
          <a:endParaRPr lang="ru-RU"/>
        </a:p>
      </dgm:t>
    </dgm:pt>
    <dgm:pt modelId="{30948C70-ACB4-4914-8E0A-E09D43777094}" type="sibTrans" cxnId="{57A08FC1-04D8-4BFC-8ABB-91FB2350E45F}">
      <dgm:prSet/>
      <dgm:spPr/>
      <dgm:t>
        <a:bodyPr/>
        <a:lstStyle/>
        <a:p>
          <a:endParaRPr lang="ru-RU"/>
        </a:p>
      </dgm:t>
    </dgm:pt>
    <dgm:pt modelId="{15C1B475-3949-4E0D-B6FE-09AFE41C0A05}" type="pres">
      <dgm:prSet presAssocID="{A121AEB3-9822-47FC-8FB7-E015910887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98196-FFE3-4523-94EF-9E4FF4C22A8E}" type="pres">
      <dgm:prSet presAssocID="{84DC64AB-F2AA-40F2-84B3-141DC06C0E32}" presName="parentLin" presStyleCnt="0"/>
      <dgm:spPr/>
    </dgm:pt>
    <dgm:pt modelId="{78B93417-C412-4048-82C5-4E80F01D455C}" type="pres">
      <dgm:prSet presAssocID="{84DC64AB-F2AA-40F2-84B3-141DC06C0E3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4AE0617-992F-421D-842E-61B7AA56F918}" type="pres">
      <dgm:prSet presAssocID="{84DC64AB-F2AA-40F2-84B3-141DC06C0E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DFE80-655D-44AC-BB41-A1EFDE83C866}" type="pres">
      <dgm:prSet presAssocID="{84DC64AB-F2AA-40F2-84B3-141DC06C0E32}" presName="negativeSpace" presStyleCnt="0"/>
      <dgm:spPr/>
    </dgm:pt>
    <dgm:pt modelId="{847A2AD7-6D39-4E57-8CCF-77FD9802C59D}" type="pres">
      <dgm:prSet presAssocID="{84DC64AB-F2AA-40F2-84B3-141DC06C0E3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557D-C133-45E5-B232-4EAC7DA6C86A}" type="pres">
      <dgm:prSet presAssocID="{9327BD5F-4C7F-4271-979D-A05C71E7565C}" presName="spaceBetweenRectangles" presStyleCnt="0"/>
      <dgm:spPr/>
    </dgm:pt>
    <dgm:pt modelId="{0B601E30-2A92-485F-B855-4FC2422511B3}" type="pres">
      <dgm:prSet presAssocID="{27C50AF1-A72C-4252-A69D-3553FA8EAD53}" presName="parentLin" presStyleCnt="0"/>
      <dgm:spPr/>
    </dgm:pt>
    <dgm:pt modelId="{5F094A5B-A9AD-4E18-B218-94F8A8D2F30A}" type="pres">
      <dgm:prSet presAssocID="{27C50AF1-A72C-4252-A69D-3553FA8EAD5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BEBEF8C-2D96-48FB-B0A9-BBE1282452D0}" type="pres">
      <dgm:prSet presAssocID="{27C50AF1-A72C-4252-A69D-3553FA8EAD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4E0A2-4ADC-4260-9265-F9791E89F2EB}" type="pres">
      <dgm:prSet presAssocID="{27C50AF1-A72C-4252-A69D-3553FA8EAD53}" presName="negativeSpace" presStyleCnt="0"/>
      <dgm:spPr/>
    </dgm:pt>
    <dgm:pt modelId="{8B013F1B-4C06-4CAC-A541-05062BAE4063}" type="pres">
      <dgm:prSet presAssocID="{27C50AF1-A72C-4252-A69D-3553FA8EAD5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E7EF2-6169-4620-B78F-138483E5C38E}" srcId="{84DC64AB-F2AA-40F2-84B3-141DC06C0E32}" destId="{40D65575-9298-4F4B-A72C-6A1E09B4B66D}" srcOrd="5" destOrd="0" parTransId="{DCC92D57-ED1A-40CF-8BC8-A82AD47F97B8}" sibTransId="{2312C950-186B-4880-A3D0-B05AB2A2F8A0}"/>
    <dgm:cxn modelId="{1A8FE316-3A06-4DFE-ADAF-C26DC5BCC388}" type="presOf" srcId="{F9221712-D3D9-4329-9890-ED8A2874D798}" destId="{8B013F1B-4C06-4CAC-A541-05062BAE4063}" srcOrd="0" destOrd="3" presId="urn:microsoft.com/office/officeart/2005/8/layout/list1"/>
    <dgm:cxn modelId="{FBC0CF29-54C5-4A79-9117-2325C9E2469C}" srcId="{A121AEB3-9822-47FC-8FB7-E01591088790}" destId="{84DC64AB-F2AA-40F2-84B3-141DC06C0E32}" srcOrd="0" destOrd="0" parTransId="{99E08213-5057-49BE-B0AE-CA9110DE7762}" sibTransId="{9327BD5F-4C7F-4271-979D-A05C71E7565C}"/>
    <dgm:cxn modelId="{B032097E-3F30-49F1-B5FB-9BD016F0F858}" type="presOf" srcId="{AC0E95A6-601B-4366-B21E-C10C0153252E}" destId="{8B013F1B-4C06-4CAC-A541-05062BAE4063}" srcOrd="0" destOrd="1" presId="urn:microsoft.com/office/officeart/2005/8/layout/list1"/>
    <dgm:cxn modelId="{4FC5EDC2-D66B-4FA2-8809-726B43C1A2B5}" srcId="{27C50AF1-A72C-4252-A69D-3553FA8EAD53}" destId="{B978384C-5515-4480-8143-8135019C84FB}" srcOrd="2" destOrd="0" parTransId="{513A834D-7046-43B8-8E6A-F38C5BCE40A7}" sibTransId="{0925F0A1-A1FC-4080-B436-224904D479FB}"/>
    <dgm:cxn modelId="{67890AE0-1960-49B3-9ED7-354CDD8A8AF6}" srcId="{84DC64AB-F2AA-40F2-84B3-141DC06C0E32}" destId="{0ECFC8D2-0DF2-4777-A469-ECB49A8C6A59}" srcOrd="3" destOrd="0" parTransId="{FD6A8239-5005-4A85-A08A-C3018B0720DF}" sibTransId="{1F82D4B7-8B62-43DC-AFDE-ED2F88A958B2}"/>
    <dgm:cxn modelId="{2307031F-3836-449C-B6B4-15993A05BA98}" srcId="{27C50AF1-A72C-4252-A69D-3553FA8EAD53}" destId="{BE0C555E-7221-433C-B371-206BD15CFD9C}" srcOrd="0" destOrd="0" parTransId="{53BDDE55-46C3-4685-9AF3-A8052A05E612}" sibTransId="{82B63124-2243-472C-A946-C2F39FB96874}"/>
    <dgm:cxn modelId="{83032264-15F4-4C17-A1F8-19BC93E0A92B}" type="presOf" srcId="{0ECFC8D2-0DF2-4777-A469-ECB49A8C6A59}" destId="{847A2AD7-6D39-4E57-8CCF-77FD9802C59D}" srcOrd="0" destOrd="3" presId="urn:microsoft.com/office/officeart/2005/8/layout/list1"/>
    <dgm:cxn modelId="{57A08FC1-04D8-4BFC-8ABB-91FB2350E45F}" srcId="{27C50AF1-A72C-4252-A69D-3553FA8EAD53}" destId="{1E315028-9B17-4BBB-BE11-ED51B247B401}" srcOrd="5" destOrd="0" parTransId="{6CA1F573-FF2C-4A20-80C6-04030648D675}" sibTransId="{30948C70-ACB4-4914-8E0A-E09D43777094}"/>
    <dgm:cxn modelId="{52BB9785-31C9-47B2-BC7D-B644BD1C7BEE}" type="presOf" srcId="{27C50AF1-A72C-4252-A69D-3553FA8EAD53}" destId="{5F094A5B-A9AD-4E18-B218-94F8A8D2F30A}" srcOrd="0" destOrd="0" presId="urn:microsoft.com/office/officeart/2005/8/layout/list1"/>
    <dgm:cxn modelId="{75563545-A4E1-484B-9F19-CF3397B2968E}" srcId="{84DC64AB-F2AA-40F2-84B3-141DC06C0E32}" destId="{8FF8D877-F8A0-4C92-9878-78C3654FE382}" srcOrd="0" destOrd="0" parTransId="{72E79655-3982-4A24-9771-4F6C10754BC0}" sibTransId="{887A2424-24A2-4FF7-8D70-E92E5D8E6FEB}"/>
    <dgm:cxn modelId="{EC127279-ABFB-4327-B68A-0169278C34E1}" type="presOf" srcId="{A121AEB3-9822-47FC-8FB7-E01591088790}" destId="{15C1B475-3949-4E0D-B6FE-09AFE41C0A05}" srcOrd="0" destOrd="0" presId="urn:microsoft.com/office/officeart/2005/8/layout/list1"/>
    <dgm:cxn modelId="{F7B6A732-FBAE-4424-8890-A254352C22D0}" type="presOf" srcId="{D2196460-A644-4B0B-9C37-49F78CBA5FF4}" destId="{8B013F1B-4C06-4CAC-A541-05062BAE4063}" srcOrd="0" destOrd="6" presId="urn:microsoft.com/office/officeart/2005/8/layout/list1"/>
    <dgm:cxn modelId="{49C095ED-1B8C-4480-BA73-9B96D0691BCA}" srcId="{27C50AF1-A72C-4252-A69D-3553FA8EAD53}" destId="{D2196460-A644-4B0B-9C37-49F78CBA5FF4}" srcOrd="6" destOrd="0" parTransId="{1324B329-2F2A-4E98-B554-B997129E4D86}" sibTransId="{FF5D7EA5-0C63-4290-B349-6CF09D091EAB}"/>
    <dgm:cxn modelId="{A4CE6E4C-BCF0-442E-B1F6-5A78584BE633}" type="presOf" srcId="{27C50AF1-A72C-4252-A69D-3553FA8EAD53}" destId="{9BEBEF8C-2D96-48FB-B0A9-BBE1282452D0}" srcOrd="1" destOrd="0" presId="urn:microsoft.com/office/officeart/2005/8/layout/list1"/>
    <dgm:cxn modelId="{7D257802-5CAA-4434-A60E-D6437A7025B5}" srcId="{27C50AF1-A72C-4252-A69D-3553FA8EAD53}" destId="{F9221712-D3D9-4329-9890-ED8A2874D798}" srcOrd="3" destOrd="0" parTransId="{8289AE69-3C1A-4E37-B019-EDC400827611}" sibTransId="{5191A4E8-DF3B-430B-8064-D58B645E2205}"/>
    <dgm:cxn modelId="{5FAD2BB0-B584-4228-8F2D-64D621E0B313}" type="presOf" srcId="{1E315028-9B17-4BBB-BE11-ED51B247B401}" destId="{8B013F1B-4C06-4CAC-A541-05062BAE4063}" srcOrd="0" destOrd="5" presId="urn:microsoft.com/office/officeart/2005/8/layout/list1"/>
    <dgm:cxn modelId="{0495A3E0-D5B5-4255-9D53-372F9BC8E851}" type="presOf" srcId="{03AF55B1-A1CE-4BA0-891E-ADB74F62CF5C}" destId="{847A2AD7-6D39-4E57-8CCF-77FD9802C59D}" srcOrd="0" destOrd="2" presId="urn:microsoft.com/office/officeart/2005/8/layout/list1"/>
    <dgm:cxn modelId="{860BA14B-13A5-4F89-BA5C-F658078A15AE}" type="presOf" srcId="{84DC64AB-F2AA-40F2-84B3-141DC06C0E32}" destId="{78B93417-C412-4048-82C5-4E80F01D455C}" srcOrd="0" destOrd="0" presId="urn:microsoft.com/office/officeart/2005/8/layout/list1"/>
    <dgm:cxn modelId="{4CC7C460-C71B-440A-9167-847232E87702}" srcId="{84DC64AB-F2AA-40F2-84B3-141DC06C0E32}" destId="{15D17BF4-AAF7-4EF0-8684-6CCCC6F8B08D}" srcOrd="4" destOrd="0" parTransId="{A71314D3-E649-45BA-9DBF-497614BDFC00}" sibTransId="{B4DC160C-2998-4A17-8DA1-3DF2AC30775C}"/>
    <dgm:cxn modelId="{D754CF02-01AB-4024-8A0B-25B3987B6828}" srcId="{84DC64AB-F2AA-40F2-84B3-141DC06C0E32}" destId="{3D67AF64-6767-4349-87AC-EFE020040446}" srcOrd="6" destOrd="0" parTransId="{7F2EA3C2-1583-4F20-A938-110A839003D8}" sibTransId="{BFD775ED-2FFA-4A99-926D-9672C80B0D8F}"/>
    <dgm:cxn modelId="{A7FAD71C-8BEF-4B1F-8E7C-9C374A615873}" type="presOf" srcId="{BE0C555E-7221-433C-B371-206BD15CFD9C}" destId="{8B013F1B-4C06-4CAC-A541-05062BAE4063}" srcOrd="0" destOrd="0" presId="urn:microsoft.com/office/officeart/2005/8/layout/list1"/>
    <dgm:cxn modelId="{6D058847-0F2C-4291-8480-393C8410239E}" type="presOf" srcId="{E3159396-BF03-4816-A9FA-6167B138A042}" destId="{847A2AD7-6D39-4E57-8CCF-77FD9802C59D}" srcOrd="0" destOrd="1" presId="urn:microsoft.com/office/officeart/2005/8/layout/list1"/>
    <dgm:cxn modelId="{646E4FF5-DAE4-4972-968F-3D2204454619}" type="presOf" srcId="{B978384C-5515-4480-8143-8135019C84FB}" destId="{8B013F1B-4C06-4CAC-A541-05062BAE4063}" srcOrd="0" destOrd="2" presId="urn:microsoft.com/office/officeart/2005/8/layout/list1"/>
    <dgm:cxn modelId="{6796E5F7-822D-42D3-B6AA-ACC3B7809166}" type="presOf" srcId="{8D0841B5-D41E-4EAD-B41A-DEE30D23CD04}" destId="{8B013F1B-4C06-4CAC-A541-05062BAE4063}" srcOrd="0" destOrd="4" presId="urn:microsoft.com/office/officeart/2005/8/layout/list1"/>
    <dgm:cxn modelId="{E47C1187-F0ED-4532-AC0F-FB7E4AE399B2}" srcId="{84DC64AB-F2AA-40F2-84B3-141DC06C0E32}" destId="{03AF55B1-A1CE-4BA0-891E-ADB74F62CF5C}" srcOrd="2" destOrd="0" parTransId="{3CF5D587-E081-45A1-B77D-89FB8B78D343}" sibTransId="{BA7B1845-A002-4C34-A13E-699F49E94D7B}"/>
    <dgm:cxn modelId="{91FB403F-5A59-406E-9704-EC233BBB1BD2}" srcId="{A121AEB3-9822-47FC-8FB7-E01591088790}" destId="{27C50AF1-A72C-4252-A69D-3553FA8EAD53}" srcOrd="1" destOrd="0" parTransId="{17640467-F524-47DF-B227-D5891455CDE7}" sibTransId="{7A47CCCE-55C7-48A2-A7FC-6AC87E4EE68E}"/>
    <dgm:cxn modelId="{9D9D2402-FAA1-4282-B390-B0EA749B3259}" srcId="{84DC64AB-F2AA-40F2-84B3-141DC06C0E32}" destId="{E3159396-BF03-4816-A9FA-6167B138A042}" srcOrd="1" destOrd="0" parTransId="{92D2F0F2-4E3F-4BB2-88DB-64B80582E8C9}" sibTransId="{EEBF13D2-D28B-4D4F-A5D9-62373D9C733D}"/>
    <dgm:cxn modelId="{F5C73A4D-9016-4781-BB3B-9716050B39C8}" type="presOf" srcId="{8FF8D877-F8A0-4C92-9878-78C3654FE382}" destId="{847A2AD7-6D39-4E57-8CCF-77FD9802C59D}" srcOrd="0" destOrd="0" presId="urn:microsoft.com/office/officeart/2005/8/layout/list1"/>
    <dgm:cxn modelId="{940E0019-58A1-42AF-905A-54D641B3D2F0}" type="presOf" srcId="{15D17BF4-AAF7-4EF0-8684-6CCCC6F8B08D}" destId="{847A2AD7-6D39-4E57-8CCF-77FD9802C59D}" srcOrd="0" destOrd="4" presId="urn:microsoft.com/office/officeart/2005/8/layout/list1"/>
    <dgm:cxn modelId="{EECBDE22-AD45-4C12-B300-808C0BB493C8}" type="presOf" srcId="{84DC64AB-F2AA-40F2-84B3-141DC06C0E32}" destId="{C4AE0617-992F-421D-842E-61B7AA56F918}" srcOrd="1" destOrd="0" presId="urn:microsoft.com/office/officeart/2005/8/layout/list1"/>
    <dgm:cxn modelId="{4660D7F7-AA31-4DE6-90BB-588D1A76CC1D}" srcId="{27C50AF1-A72C-4252-A69D-3553FA8EAD53}" destId="{8D0841B5-D41E-4EAD-B41A-DEE30D23CD04}" srcOrd="4" destOrd="0" parTransId="{66568DFF-F717-4C05-A038-941A7C8F74D0}" sibTransId="{3ED1728A-6844-4A60-8F6B-2F62DEBC05EF}"/>
    <dgm:cxn modelId="{FB3FF279-AC1B-4146-B482-1A39DB682DBE}" type="presOf" srcId="{3D67AF64-6767-4349-87AC-EFE020040446}" destId="{847A2AD7-6D39-4E57-8CCF-77FD9802C59D}" srcOrd="0" destOrd="6" presId="urn:microsoft.com/office/officeart/2005/8/layout/list1"/>
    <dgm:cxn modelId="{1C5D84E6-4638-4228-81B1-F0F4A23A8178}" srcId="{27C50AF1-A72C-4252-A69D-3553FA8EAD53}" destId="{AC0E95A6-601B-4366-B21E-C10C0153252E}" srcOrd="1" destOrd="0" parTransId="{AADABBF6-41F8-4637-915F-333903A0FD6D}" sibTransId="{73E6CE0F-300E-4020-A0BC-8E77DD49685E}"/>
    <dgm:cxn modelId="{4EE6D6D1-7672-4625-BD2C-BD581241A3D9}" type="presOf" srcId="{40D65575-9298-4F4B-A72C-6A1E09B4B66D}" destId="{847A2AD7-6D39-4E57-8CCF-77FD9802C59D}" srcOrd="0" destOrd="5" presId="urn:microsoft.com/office/officeart/2005/8/layout/list1"/>
    <dgm:cxn modelId="{2484ED7C-B403-45E0-BE95-F42BAD38352C}" type="presParOf" srcId="{15C1B475-3949-4E0D-B6FE-09AFE41C0A05}" destId="{47B98196-FFE3-4523-94EF-9E4FF4C22A8E}" srcOrd="0" destOrd="0" presId="urn:microsoft.com/office/officeart/2005/8/layout/list1"/>
    <dgm:cxn modelId="{4DFE50E8-4C24-4B24-BDFD-C7B7508C079B}" type="presParOf" srcId="{47B98196-FFE3-4523-94EF-9E4FF4C22A8E}" destId="{78B93417-C412-4048-82C5-4E80F01D455C}" srcOrd="0" destOrd="0" presId="urn:microsoft.com/office/officeart/2005/8/layout/list1"/>
    <dgm:cxn modelId="{EA095C4D-ED07-40B1-9E43-1EAA50BDC728}" type="presParOf" srcId="{47B98196-FFE3-4523-94EF-9E4FF4C22A8E}" destId="{C4AE0617-992F-421D-842E-61B7AA56F918}" srcOrd="1" destOrd="0" presId="urn:microsoft.com/office/officeart/2005/8/layout/list1"/>
    <dgm:cxn modelId="{AE996493-036F-4143-A665-04B5DD907690}" type="presParOf" srcId="{15C1B475-3949-4E0D-B6FE-09AFE41C0A05}" destId="{864DFE80-655D-44AC-BB41-A1EFDE83C866}" srcOrd="1" destOrd="0" presId="urn:microsoft.com/office/officeart/2005/8/layout/list1"/>
    <dgm:cxn modelId="{2238A12C-489B-47B2-87E0-8E1BEAD24540}" type="presParOf" srcId="{15C1B475-3949-4E0D-B6FE-09AFE41C0A05}" destId="{847A2AD7-6D39-4E57-8CCF-77FD9802C59D}" srcOrd="2" destOrd="0" presId="urn:microsoft.com/office/officeart/2005/8/layout/list1"/>
    <dgm:cxn modelId="{4EF56F8F-526E-4F0B-A6A6-F8113C9059C5}" type="presParOf" srcId="{15C1B475-3949-4E0D-B6FE-09AFE41C0A05}" destId="{0280557D-C133-45E5-B232-4EAC7DA6C86A}" srcOrd="3" destOrd="0" presId="urn:microsoft.com/office/officeart/2005/8/layout/list1"/>
    <dgm:cxn modelId="{99A15B1E-211D-4023-98B5-F4DBEB37286A}" type="presParOf" srcId="{15C1B475-3949-4E0D-B6FE-09AFE41C0A05}" destId="{0B601E30-2A92-485F-B855-4FC2422511B3}" srcOrd="4" destOrd="0" presId="urn:microsoft.com/office/officeart/2005/8/layout/list1"/>
    <dgm:cxn modelId="{B3FD739A-D6A5-4EF4-B826-2E95B52521D5}" type="presParOf" srcId="{0B601E30-2A92-485F-B855-4FC2422511B3}" destId="{5F094A5B-A9AD-4E18-B218-94F8A8D2F30A}" srcOrd="0" destOrd="0" presId="urn:microsoft.com/office/officeart/2005/8/layout/list1"/>
    <dgm:cxn modelId="{768D13AD-2302-4D15-8DBD-FA3C72D4A121}" type="presParOf" srcId="{0B601E30-2A92-485F-B855-4FC2422511B3}" destId="{9BEBEF8C-2D96-48FB-B0A9-BBE1282452D0}" srcOrd="1" destOrd="0" presId="urn:microsoft.com/office/officeart/2005/8/layout/list1"/>
    <dgm:cxn modelId="{320FED86-89D3-4437-A893-85E85146371A}" type="presParOf" srcId="{15C1B475-3949-4E0D-B6FE-09AFE41C0A05}" destId="{6AD4E0A2-4ADC-4260-9265-F9791E89F2EB}" srcOrd="5" destOrd="0" presId="urn:microsoft.com/office/officeart/2005/8/layout/list1"/>
    <dgm:cxn modelId="{94BB5EA8-A75B-4F2F-B459-B5FFE88CBAC8}" type="presParOf" srcId="{15C1B475-3949-4E0D-B6FE-09AFE41C0A05}" destId="{8B013F1B-4C06-4CAC-A541-05062BAE406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BCD0EE-E18D-474A-B600-A2611A188894}" type="doc">
      <dgm:prSet loTypeId="urn:microsoft.com/office/officeart/2005/8/layout/vList4#1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B7702-BAE1-439F-867A-194414EA7C89}">
      <dgm:prSet/>
      <dgm:spPr>
        <a:solidFill>
          <a:srgbClr val="6699FF">
            <a:alpha val="67000"/>
          </a:srgbClr>
        </a:solidFill>
      </dgm:spPr>
      <dgm:t>
        <a:bodyPr/>
        <a:lstStyle/>
        <a:p>
          <a:pPr rtl="0"/>
          <a:r>
            <a:rPr lang="ru-RU" b="1" dirty="0" smtClean="0"/>
            <a:t>СТРАТЕГИЧЕСКИЙ ДИАЛОГ</a:t>
          </a:r>
          <a:endParaRPr lang="en-US" b="1" dirty="0"/>
        </a:p>
      </dgm:t>
    </dgm:pt>
    <dgm:pt modelId="{88358137-9C1D-4984-B99F-31DD00A5941C}" type="parTrans" cxnId="{DAB91D64-F40A-460B-B844-5B932E77E290}">
      <dgm:prSet/>
      <dgm:spPr/>
      <dgm:t>
        <a:bodyPr/>
        <a:lstStyle/>
        <a:p>
          <a:endParaRPr lang="ru-RU"/>
        </a:p>
      </dgm:t>
    </dgm:pt>
    <dgm:pt modelId="{179D741E-32BB-44FA-83C9-5AD68B603080}" type="sibTrans" cxnId="{DAB91D64-F40A-460B-B844-5B932E77E290}">
      <dgm:prSet/>
      <dgm:spPr/>
      <dgm:t>
        <a:bodyPr/>
        <a:lstStyle/>
        <a:p>
          <a:endParaRPr lang="ru-RU"/>
        </a:p>
      </dgm:t>
    </dgm:pt>
    <dgm:pt modelId="{625DED36-3E79-467C-B03B-AAEA9BBB42FE}">
      <dgm:prSet/>
      <dgm:spPr/>
      <dgm:t>
        <a:bodyPr/>
        <a:lstStyle/>
        <a:p>
          <a:pPr rtl="0"/>
          <a:r>
            <a:rPr lang="ru-RU" b="0" dirty="0" smtClean="0"/>
            <a:t>Инициирование стратегического процесса в компании</a:t>
          </a:r>
          <a:endParaRPr lang="ru-RU" dirty="0"/>
        </a:p>
      </dgm:t>
    </dgm:pt>
    <dgm:pt modelId="{55F7EF43-A696-4373-BD06-D2E4E6049250}" type="parTrans" cxnId="{F0B27972-8707-475A-A107-DCD31F65FA8A}">
      <dgm:prSet/>
      <dgm:spPr/>
      <dgm:t>
        <a:bodyPr/>
        <a:lstStyle/>
        <a:p>
          <a:endParaRPr lang="ru-RU"/>
        </a:p>
      </dgm:t>
    </dgm:pt>
    <dgm:pt modelId="{1EA5A283-7E36-498A-B60D-9C7B651889FD}" type="sibTrans" cxnId="{F0B27972-8707-475A-A107-DCD31F65FA8A}">
      <dgm:prSet/>
      <dgm:spPr/>
      <dgm:t>
        <a:bodyPr/>
        <a:lstStyle/>
        <a:p>
          <a:endParaRPr lang="ru-RU"/>
        </a:p>
      </dgm:t>
    </dgm:pt>
    <dgm:pt modelId="{E0AF9CA6-69B4-4482-AAF8-9AADD544B4D8}">
      <dgm:prSet/>
      <dgm:spPr/>
      <dgm:t>
        <a:bodyPr/>
        <a:lstStyle/>
        <a:p>
          <a:pPr rtl="0"/>
          <a:r>
            <a:rPr lang="ru-RU" b="0" dirty="0" smtClean="0"/>
            <a:t>Внутренний стратегический консенсус по способу стратегического управления </a:t>
          </a:r>
          <a:endParaRPr lang="ru-RU" b="0" dirty="0"/>
        </a:p>
      </dgm:t>
    </dgm:pt>
    <dgm:pt modelId="{5DEC3B21-D66A-4B02-B0CC-C426F19ADB76}" type="parTrans" cxnId="{F1F42555-ED74-4AA6-A2CA-FE9BC65215BE}">
      <dgm:prSet/>
      <dgm:spPr/>
      <dgm:t>
        <a:bodyPr/>
        <a:lstStyle/>
        <a:p>
          <a:endParaRPr lang="ru-RU"/>
        </a:p>
      </dgm:t>
    </dgm:pt>
    <dgm:pt modelId="{BDA67268-D194-4D54-8C0E-886337B4998C}" type="sibTrans" cxnId="{F1F42555-ED74-4AA6-A2CA-FE9BC65215BE}">
      <dgm:prSet/>
      <dgm:spPr/>
      <dgm:t>
        <a:bodyPr/>
        <a:lstStyle/>
        <a:p>
          <a:endParaRPr lang="ru-RU"/>
        </a:p>
      </dgm:t>
    </dgm:pt>
    <dgm:pt modelId="{E896C607-F2CC-4C99-97B3-F8225543E6C5}">
      <dgm:prSet/>
      <dgm:spPr/>
      <dgm:t>
        <a:bodyPr/>
        <a:lstStyle/>
        <a:p>
          <a:pPr rtl="0"/>
          <a:r>
            <a:rPr lang="ru-RU" b="0" dirty="0" smtClean="0"/>
            <a:t>Внутренние стратегические коммуникации </a:t>
          </a:r>
          <a:endParaRPr lang="ru-RU" b="0" dirty="0"/>
        </a:p>
      </dgm:t>
    </dgm:pt>
    <dgm:pt modelId="{73A58AD6-D369-434F-8B07-BF975CB2AD6E}" type="parTrans" cxnId="{D332985C-A09D-4F29-9643-924D0EB53CCA}">
      <dgm:prSet/>
      <dgm:spPr/>
      <dgm:t>
        <a:bodyPr/>
        <a:lstStyle/>
        <a:p>
          <a:endParaRPr lang="ru-RU"/>
        </a:p>
      </dgm:t>
    </dgm:pt>
    <dgm:pt modelId="{92ED1B15-F922-48F9-B789-955206CF7DB6}" type="sibTrans" cxnId="{D332985C-A09D-4F29-9643-924D0EB53CCA}">
      <dgm:prSet/>
      <dgm:spPr/>
      <dgm:t>
        <a:bodyPr/>
        <a:lstStyle/>
        <a:p>
          <a:endParaRPr lang="ru-RU"/>
        </a:p>
      </dgm:t>
    </dgm:pt>
    <dgm:pt modelId="{611758D8-0F0E-443A-A31F-2D28B0362A9A}">
      <dgm:prSet/>
      <dgm:spPr/>
      <dgm:t>
        <a:bodyPr/>
        <a:lstStyle/>
        <a:p>
          <a:pPr rtl="0"/>
          <a:r>
            <a:rPr lang="ru-RU" b="0" dirty="0" smtClean="0"/>
            <a:t>Фокус управления </a:t>
          </a:r>
          <a:endParaRPr lang="ru-RU" b="0" dirty="0"/>
        </a:p>
      </dgm:t>
    </dgm:pt>
    <dgm:pt modelId="{037CFFAC-7069-42BE-9E6A-E047CD7AB35A}" type="parTrans" cxnId="{47EA1F72-BCBD-4037-BB5E-51D1DA59F0B5}">
      <dgm:prSet/>
      <dgm:spPr/>
      <dgm:t>
        <a:bodyPr/>
        <a:lstStyle/>
        <a:p>
          <a:endParaRPr lang="ru-RU"/>
        </a:p>
      </dgm:t>
    </dgm:pt>
    <dgm:pt modelId="{7273107E-1EE9-428F-8C61-273634C47095}" type="sibTrans" cxnId="{47EA1F72-BCBD-4037-BB5E-51D1DA59F0B5}">
      <dgm:prSet/>
      <dgm:spPr/>
      <dgm:t>
        <a:bodyPr/>
        <a:lstStyle/>
        <a:p>
          <a:endParaRPr lang="ru-RU"/>
        </a:p>
      </dgm:t>
    </dgm:pt>
    <dgm:pt modelId="{B6123C8A-8015-4707-81A4-02BB01B28FE8}">
      <dgm:prSet/>
      <dgm:spPr/>
      <dgm:t>
        <a:bodyPr/>
        <a:lstStyle/>
        <a:p>
          <a:pPr rtl="0"/>
          <a:r>
            <a:rPr lang="ru-RU" b="0" dirty="0" smtClean="0"/>
            <a:t>Трансформация стратегии</a:t>
          </a:r>
          <a:endParaRPr lang="en-US" b="0" dirty="0"/>
        </a:p>
      </dgm:t>
    </dgm:pt>
    <dgm:pt modelId="{CD511466-3A8D-4EDC-A065-E5A23972AE9B}" type="parTrans" cxnId="{1E1A780C-56FC-4C71-9889-FEB2BF6343F6}">
      <dgm:prSet/>
      <dgm:spPr/>
      <dgm:t>
        <a:bodyPr/>
        <a:lstStyle/>
        <a:p>
          <a:endParaRPr lang="ru-RU"/>
        </a:p>
      </dgm:t>
    </dgm:pt>
    <dgm:pt modelId="{67B2CF6B-CF96-43F3-A6AE-8214F11369E5}" type="sibTrans" cxnId="{1E1A780C-56FC-4C71-9889-FEB2BF6343F6}">
      <dgm:prSet/>
      <dgm:spPr/>
      <dgm:t>
        <a:bodyPr/>
        <a:lstStyle/>
        <a:p>
          <a:endParaRPr lang="ru-RU"/>
        </a:p>
      </dgm:t>
    </dgm:pt>
    <dgm:pt modelId="{620DC319-52FC-499C-A4C0-3EBF21955C0B}">
      <dgm:prSet/>
      <dgm:spPr>
        <a:solidFill>
          <a:srgbClr val="6699FF">
            <a:alpha val="67000"/>
          </a:srgbClr>
        </a:solidFill>
      </dgm:spPr>
      <dgm:t>
        <a:bodyPr/>
        <a:lstStyle/>
        <a:p>
          <a:pPr rtl="0"/>
          <a:r>
            <a:rPr lang="ru-RU" b="1" dirty="0" smtClean="0"/>
            <a:t>СТРАТЕГИЧЕСКИЕ РУТИНЫ (ПРОЦЕССЫ)</a:t>
          </a:r>
          <a:endParaRPr lang="ru-RU" dirty="0"/>
        </a:p>
      </dgm:t>
    </dgm:pt>
    <dgm:pt modelId="{2CB05FBE-EE6F-45D7-8C6C-079979150AAD}" type="parTrans" cxnId="{F3E582DB-B86A-4BCA-9AEE-B6EEDB13CF30}">
      <dgm:prSet/>
      <dgm:spPr/>
      <dgm:t>
        <a:bodyPr/>
        <a:lstStyle/>
        <a:p>
          <a:endParaRPr lang="ru-RU"/>
        </a:p>
      </dgm:t>
    </dgm:pt>
    <dgm:pt modelId="{9A688D30-BCA1-4494-A729-CEE713EC2A40}" type="sibTrans" cxnId="{F3E582DB-B86A-4BCA-9AEE-B6EEDB13CF30}">
      <dgm:prSet/>
      <dgm:spPr/>
      <dgm:t>
        <a:bodyPr/>
        <a:lstStyle/>
        <a:p>
          <a:endParaRPr lang="ru-RU"/>
        </a:p>
      </dgm:t>
    </dgm:pt>
    <dgm:pt modelId="{F58BDD43-C725-4907-BA02-F4A54CA9011F}">
      <dgm:prSet/>
      <dgm:spPr/>
      <dgm:t>
        <a:bodyPr/>
        <a:lstStyle/>
        <a:p>
          <a:pPr rtl="0"/>
          <a:r>
            <a:rPr lang="ru-RU" b="0" dirty="0" smtClean="0"/>
            <a:t>Методология стратегического управления </a:t>
          </a:r>
          <a:endParaRPr lang="ru-RU" b="0" dirty="0"/>
        </a:p>
      </dgm:t>
    </dgm:pt>
    <dgm:pt modelId="{C1B77917-0E23-4CCB-BB36-E20B93AEB42F}" type="parTrans" cxnId="{44E04B34-11A1-439A-AE74-347438312AC6}">
      <dgm:prSet/>
      <dgm:spPr/>
      <dgm:t>
        <a:bodyPr/>
        <a:lstStyle/>
        <a:p>
          <a:endParaRPr lang="ru-RU"/>
        </a:p>
      </dgm:t>
    </dgm:pt>
    <dgm:pt modelId="{22A73D7D-FBCE-4ABD-B1A3-1191111EDEED}" type="sibTrans" cxnId="{44E04B34-11A1-439A-AE74-347438312AC6}">
      <dgm:prSet/>
      <dgm:spPr/>
      <dgm:t>
        <a:bodyPr/>
        <a:lstStyle/>
        <a:p>
          <a:endParaRPr lang="ru-RU"/>
        </a:p>
      </dgm:t>
    </dgm:pt>
    <dgm:pt modelId="{77439F32-5F50-4419-8EAE-4212F5BCE1BA}">
      <dgm:prSet/>
      <dgm:spPr/>
      <dgm:t>
        <a:bodyPr/>
        <a:lstStyle/>
        <a:p>
          <a:pPr rtl="0"/>
          <a:r>
            <a:rPr lang="ru-RU" b="0" dirty="0" smtClean="0"/>
            <a:t>Ответственность за стратегическое управление </a:t>
          </a:r>
          <a:endParaRPr lang="ru-RU" b="0" dirty="0"/>
        </a:p>
      </dgm:t>
    </dgm:pt>
    <dgm:pt modelId="{53B87388-B674-40D7-9D09-42061C5DD4F2}" type="parTrans" cxnId="{782BAED3-F922-4B95-8279-57D3D9D7D890}">
      <dgm:prSet/>
      <dgm:spPr/>
      <dgm:t>
        <a:bodyPr/>
        <a:lstStyle/>
        <a:p>
          <a:endParaRPr lang="ru-RU"/>
        </a:p>
      </dgm:t>
    </dgm:pt>
    <dgm:pt modelId="{DC2E61E4-3001-46C4-BA7A-57C6BC7ADE86}" type="sibTrans" cxnId="{782BAED3-F922-4B95-8279-57D3D9D7D890}">
      <dgm:prSet/>
      <dgm:spPr/>
      <dgm:t>
        <a:bodyPr/>
        <a:lstStyle/>
        <a:p>
          <a:endParaRPr lang="ru-RU"/>
        </a:p>
      </dgm:t>
    </dgm:pt>
    <dgm:pt modelId="{A17318BD-85AD-4B7F-BC36-0F29E6BEFA64}">
      <dgm:prSet/>
      <dgm:spPr/>
      <dgm:t>
        <a:bodyPr/>
        <a:lstStyle/>
        <a:p>
          <a:pPr rtl="0"/>
          <a:r>
            <a:rPr lang="ru-RU" b="0" dirty="0" smtClean="0"/>
            <a:t>Целевой процесс стратегического управления </a:t>
          </a:r>
          <a:endParaRPr lang="ru-RU" b="0" dirty="0"/>
        </a:p>
      </dgm:t>
    </dgm:pt>
    <dgm:pt modelId="{AD38BCF7-0F05-4D2A-AD19-AD0A30B1C86F}" type="parTrans" cxnId="{BC5AC8E8-F159-4385-9128-39F3A0E88B6F}">
      <dgm:prSet/>
      <dgm:spPr/>
      <dgm:t>
        <a:bodyPr/>
        <a:lstStyle/>
        <a:p>
          <a:endParaRPr lang="ru-RU"/>
        </a:p>
      </dgm:t>
    </dgm:pt>
    <dgm:pt modelId="{41ACCA1C-CFF2-4252-AD62-792352B39CCD}" type="sibTrans" cxnId="{BC5AC8E8-F159-4385-9128-39F3A0E88B6F}">
      <dgm:prSet/>
      <dgm:spPr/>
      <dgm:t>
        <a:bodyPr/>
        <a:lstStyle/>
        <a:p>
          <a:endParaRPr lang="ru-RU"/>
        </a:p>
      </dgm:t>
    </dgm:pt>
    <dgm:pt modelId="{7ADB36D7-C24A-4C00-B067-30E036782C60}">
      <dgm:prSet/>
      <dgm:spPr/>
      <dgm:t>
        <a:bodyPr/>
        <a:lstStyle/>
        <a:p>
          <a:pPr rtl="0"/>
          <a:r>
            <a:rPr lang="ru-RU" b="0" dirty="0" smtClean="0"/>
            <a:t>Информационные системы </a:t>
          </a:r>
          <a:endParaRPr lang="ru-RU" b="0" dirty="0"/>
        </a:p>
      </dgm:t>
    </dgm:pt>
    <dgm:pt modelId="{CE62A623-59ED-4E66-BD1D-D6294EC6FF7D}" type="parTrans" cxnId="{2ABD02A6-C7E0-4497-9AE7-6E2A59B4AADC}">
      <dgm:prSet/>
      <dgm:spPr/>
      <dgm:t>
        <a:bodyPr/>
        <a:lstStyle/>
        <a:p>
          <a:endParaRPr lang="ru-RU"/>
        </a:p>
      </dgm:t>
    </dgm:pt>
    <dgm:pt modelId="{33872308-4381-412A-A47C-F102004C8E46}" type="sibTrans" cxnId="{2ABD02A6-C7E0-4497-9AE7-6E2A59B4AADC}">
      <dgm:prSet/>
      <dgm:spPr/>
      <dgm:t>
        <a:bodyPr/>
        <a:lstStyle/>
        <a:p>
          <a:endParaRPr lang="ru-RU"/>
        </a:p>
      </dgm:t>
    </dgm:pt>
    <dgm:pt modelId="{A6243B5D-F787-42FF-914C-1CA6A80DB0E5}">
      <dgm:prSet/>
      <dgm:spPr/>
      <dgm:t>
        <a:bodyPr/>
        <a:lstStyle/>
        <a:p>
          <a:pPr rtl="0"/>
          <a:r>
            <a:rPr lang="ru-RU" b="0" dirty="0" smtClean="0"/>
            <a:t>Организационный охват </a:t>
          </a:r>
          <a:endParaRPr lang="en-US" b="0" dirty="0"/>
        </a:p>
      </dgm:t>
    </dgm:pt>
    <dgm:pt modelId="{313E16CA-FFB8-4B49-AE76-E63DE7402236}" type="parTrans" cxnId="{1F0F6D19-D4C6-4186-85D5-45C137EAB622}">
      <dgm:prSet/>
      <dgm:spPr/>
      <dgm:t>
        <a:bodyPr/>
        <a:lstStyle/>
        <a:p>
          <a:endParaRPr lang="ru-RU"/>
        </a:p>
      </dgm:t>
    </dgm:pt>
    <dgm:pt modelId="{08206C99-3325-4511-BEA8-3F7359C023C5}" type="sibTrans" cxnId="{1F0F6D19-D4C6-4186-85D5-45C137EAB622}">
      <dgm:prSet/>
      <dgm:spPr/>
      <dgm:t>
        <a:bodyPr/>
        <a:lstStyle/>
        <a:p>
          <a:endParaRPr lang="ru-RU"/>
        </a:p>
      </dgm:t>
    </dgm:pt>
    <dgm:pt modelId="{72591DBC-32DC-4AB5-8FE8-7B7CE9DE6CBC}">
      <dgm:prSet/>
      <dgm:spPr>
        <a:solidFill>
          <a:srgbClr val="6699FF">
            <a:alpha val="67000"/>
          </a:srgbClr>
        </a:solidFill>
      </dgm:spPr>
      <dgm:t>
        <a:bodyPr/>
        <a:lstStyle/>
        <a:p>
          <a:pPr rtl="0"/>
          <a:r>
            <a:rPr lang="ru-RU" b="1" dirty="0" smtClean="0"/>
            <a:t>СОДЕРЖАНИЕ СТРАТЕГИИ</a:t>
          </a:r>
          <a:endParaRPr lang="ru-RU" dirty="0"/>
        </a:p>
      </dgm:t>
    </dgm:pt>
    <dgm:pt modelId="{ED1E86A7-3E15-44BA-A85E-17849D908F36}" type="parTrans" cxnId="{90A511E1-E9C6-4D6B-99F4-368987C79FCA}">
      <dgm:prSet/>
      <dgm:spPr/>
      <dgm:t>
        <a:bodyPr/>
        <a:lstStyle/>
        <a:p>
          <a:endParaRPr lang="ru-RU"/>
        </a:p>
      </dgm:t>
    </dgm:pt>
    <dgm:pt modelId="{317D03C0-B6B8-4243-9510-5A77FDD817D0}" type="sibTrans" cxnId="{90A511E1-E9C6-4D6B-99F4-368987C79FCA}">
      <dgm:prSet/>
      <dgm:spPr/>
      <dgm:t>
        <a:bodyPr/>
        <a:lstStyle/>
        <a:p>
          <a:endParaRPr lang="ru-RU"/>
        </a:p>
      </dgm:t>
    </dgm:pt>
    <dgm:pt modelId="{16B60247-AEFF-4DD1-B20A-5F1AA29A5A2C}">
      <dgm:prSet/>
      <dgm:spPr/>
      <dgm:t>
        <a:bodyPr/>
        <a:lstStyle/>
        <a:p>
          <a:pPr rtl="0"/>
          <a:r>
            <a:rPr lang="ru-RU" b="0" dirty="0" smtClean="0"/>
            <a:t>Аналитическая поддержка стратегического управления </a:t>
          </a:r>
          <a:endParaRPr lang="ru-RU" b="0" dirty="0"/>
        </a:p>
      </dgm:t>
    </dgm:pt>
    <dgm:pt modelId="{2C0E0E52-4DA7-458B-B849-A651F7A2450F}" type="parTrans" cxnId="{B9D0201C-9234-4A60-80F4-70727F1F2B23}">
      <dgm:prSet/>
      <dgm:spPr/>
      <dgm:t>
        <a:bodyPr/>
        <a:lstStyle/>
        <a:p>
          <a:endParaRPr lang="ru-RU"/>
        </a:p>
      </dgm:t>
    </dgm:pt>
    <dgm:pt modelId="{4CF20992-3BD9-4CFF-A304-3220FDEE48CB}" type="sibTrans" cxnId="{B9D0201C-9234-4A60-80F4-70727F1F2B23}">
      <dgm:prSet/>
      <dgm:spPr/>
      <dgm:t>
        <a:bodyPr/>
        <a:lstStyle/>
        <a:p>
          <a:endParaRPr lang="ru-RU"/>
        </a:p>
      </dgm:t>
    </dgm:pt>
    <dgm:pt modelId="{FCB34DE0-C2AB-473C-B82A-E13F783B08F4}">
      <dgm:prSet/>
      <dgm:spPr/>
      <dgm:t>
        <a:bodyPr/>
        <a:lstStyle/>
        <a:p>
          <a:pPr rtl="0"/>
          <a:r>
            <a:rPr lang="ru-RU" b="0" dirty="0" smtClean="0"/>
            <a:t>Целевая бизнес-модель </a:t>
          </a:r>
          <a:endParaRPr lang="ru-RU" dirty="0"/>
        </a:p>
      </dgm:t>
    </dgm:pt>
    <dgm:pt modelId="{CDC79F20-0C30-4620-8DF5-FDE9A1F154C3}" type="parTrans" cxnId="{E31F8ACA-4EC2-4FCB-9440-921266066B80}">
      <dgm:prSet/>
      <dgm:spPr/>
      <dgm:t>
        <a:bodyPr/>
        <a:lstStyle/>
        <a:p>
          <a:endParaRPr lang="ru-RU"/>
        </a:p>
      </dgm:t>
    </dgm:pt>
    <dgm:pt modelId="{96265B90-23A9-4024-8A91-DD26E80CA0FF}" type="sibTrans" cxnId="{E31F8ACA-4EC2-4FCB-9440-921266066B80}">
      <dgm:prSet/>
      <dgm:spPr/>
      <dgm:t>
        <a:bodyPr/>
        <a:lstStyle/>
        <a:p>
          <a:endParaRPr lang="ru-RU"/>
        </a:p>
      </dgm:t>
    </dgm:pt>
    <dgm:pt modelId="{22C7140E-0720-48D1-AE8C-9B03D0FD4576}">
      <dgm:prSet/>
      <dgm:spPr/>
      <dgm:t>
        <a:bodyPr/>
        <a:lstStyle/>
        <a:p>
          <a:pPr rtl="0"/>
          <a:r>
            <a:rPr lang="ru-RU" b="0" dirty="0" smtClean="0"/>
            <a:t>Процессная модель </a:t>
          </a:r>
          <a:endParaRPr lang="ru-RU" b="0" dirty="0"/>
        </a:p>
      </dgm:t>
    </dgm:pt>
    <dgm:pt modelId="{0AAA049B-E532-4DCE-BC41-92F6C0E2AF52}" type="parTrans" cxnId="{E515DB0F-366C-4E29-B79B-032568EA8B56}">
      <dgm:prSet/>
      <dgm:spPr/>
      <dgm:t>
        <a:bodyPr/>
        <a:lstStyle/>
        <a:p>
          <a:endParaRPr lang="ru-RU"/>
        </a:p>
      </dgm:t>
    </dgm:pt>
    <dgm:pt modelId="{FFC77283-27F5-414A-BA7B-8C7B6E105EC1}" type="sibTrans" cxnId="{E515DB0F-366C-4E29-B79B-032568EA8B56}">
      <dgm:prSet/>
      <dgm:spPr/>
      <dgm:t>
        <a:bodyPr/>
        <a:lstStyle/>
        <a:p>
          <a:endParaRPr lang="ru-RU"/>
        </a:p>
      </dgm:t>
    </dgm:pt>
    <dgm:pt modelId="{6D7D3EC1-A916-4068-A946-44F87A450F0F}">
      <dgm:prSet/>
      <dgm:spPr/>
      <dgm:t>
        <a:bodyPr/>
        <a:lstStyle/>
        <a:p>
          <a:pPr rtl="0"/>
          <a:r>
            <a:rPr lang="ru-RU" b="0" dirty="0" smtClean="0"/>
            <a:t>Стратегические цели </a:t>
          </a:r>
          <a:endParaRPr lang="ru-RU" b="0" dirty="0"/>
        </a:p>
      </dgm:t>
    </dgm:pt>
    <dgm:pt modelId="{FA43FA85-7A66-4F5F-A62A-CCFD8875C274}" type="parTrans" cxnId="{FFA2AB7A-A01A-415B-8174-E98ECE8E7F79}">
      <dgm:prSet/>
      <dgm:spPr/>
      <dgm:t>
        <a:bodyPr/>
        <a:lstStyle/>
        <a:p>
          <a:endParaRPr lang="ru-RU"/>
        </a:p>
      </dgm:t>
    </dgm:pt>
    <dgm:pt modelId="{DE4B4D57-6532-45A7-B0A3-7DAA3F46FF31}" type="sibTrans" cxnId="{FFA2AB7A-A01A-415B-8174-E98ECE8E7F79}">
      <dgm:prSet/>
      <dgm:spPr/>
      <dgm:t>
        <a:bodyPr/>
        <a:lstStyle/>
        <a:p>
          <a:endParaRPr lang="ru-RU"/>
        </a:p>
      </dgm:t>
    </dgm:pt>
    <dgm:pt modelId="{FFBF005D-DAB0-4C91-BDFE-F51BA4529791}">
      <dgm:prSet/>
      <dgm:spPr/>
      <dgm:t>
        <a:bodyPr/>
        <a:lstStyle/>
        <a:p>
          <a:pPr rtl="0"/>
          <a:r>
            <a:rPr lang="ru-RU" b="0" dirty="0" smtClean="0"/>
            <a:t>Стратегические инициативы </a:t>
          </a:r>
          <a:endParaRPr lang="en-US" b="0" dirty="0"/>
        </a:p>
      </dgm:t>
    </dgm:pt>
    <dgm:pt modelId="{1C9F534D-852C-4CBD-AB3B-5C51B656F1D6}" type="parTrans" cxnId="{F7F45B9B-7E85-495D-B60F-2B181EF12D4F}">
      <dgm:prSet/>
      <dgm:spPr/>
      <dgm:t>
        <a:bodyPr/>
        <a:lstStyle/>
        <a:p>
          <a:endParaRPr lang="ru-RU"/>
        </a:p>
      </dgm:t>
    </dgm:pt>
    <dgm:pt modelId="{3FD4621C-735D-458A-BE51-C933287DCD83}" type="sibTrans" cxnId="{F7F45B9B-7E85-495D-B60F-2B181EF12D4F}">
      <dgm:prSet/>
      <dgm:spPr/>
      <dgm:t>
        <a:bodyPr/>
        <a:lstStyle/>
        <a:p>
          <a:endParaRPr lang="ru-RU"/>
        </a:p>
      </dgm:t>
    </dgm:pt>
    <dgm:pt modelId="{884DCE94-9602-44CB-B919-6E775DB4DC9E}">
      <dgm:prSet/>
      <dgm:spPr>
        <a:solidFill>
          <a:srgbClr val="6699FF">
            <a:alpha val="67000"/>
          </a:srgbClr>
        </a:solidFill>
      </dgm:spPr>
      <dgm:t>
        <a:bodyPr/>
        <a:lstStyle/>
        <a:p>
          <a:pPr rtl="0"/>
          <a:r>
            <a:rPr lang="ru-RU" b="1" dirty="0" smtClean="0"/>
            <a:t>РЕАЛИЗАЦИЯ СТРАТЕГИИ</a:t>
          </a:r>
          <a:endParaRPr lang="ru-RU" dirty="0"/>
        </a:p>
      </dgm:t>
    </dgm:pt>
    <dgm:pt modelId="{8733D9AD-9454-4F09-B68C-4619C3C04899}" type="parTrans" cxnId="{2EE76043-2442-4254-B5C0-CFD1766CFB33}">
      <dgm:prSet/>
      <dgm:spPr/>
      <dgm:t>
        <a:bodyPr/>
        <a:lstStyle/>
        <a:p>
          <a:endParaRPr lang="ru-RU"/>
        </a:p>
      </dgm:t>
    </dgm:pt>
    <dgm:pt modelId="{4EECC112-FDC5-4B8C-906F-AD6564E47A7B}" type="sibTrans" cxnId="{2EE76043-2442-4254-B5C0-CFD1766CFB33}">
      <dgm:prSet/>
      <dgm:spPr/>
      <dgm:t>
        <a:bodyPr/>
        <a:lstStyle/>
        <a:p>
          <a:endParaRPr lang="ru-RU"/>
        </a:p>
      </dgm:t>
    </dgm:pt>
    <dgm:pt modelId="{D7F167D1-64DC-4208-888B-EBD0BCDBDB46}">
      <dgm:prSet/>
      <dgm:spPr/>
      <dgm:t>
        <a:bodyPr/>
        <a:lstStyle/>
        <a:p>
          <a:pPr rtl="0"/>
          <a:r>
            <a:rPr lang="ru-RU" b="0" dirty="0" smtClean="0"/>
            <a:t>Адаптация системы управления под стратегические изменения </a:t>
          </a:r>
          <a:endParaRPr lang="ru-RU" b="0" dirty="0"/>
        </a:p>
      </dgm:t>
    </dgm:pt>
    <dgm:pt modelId="{FFEDB5DB-12C8-4D91-B677-0FAB4EDBAD7C}" type="parTrans" cxnId="{4572F2EA-D712-4661-8341-016DB1E877B0}">
      <dgm:prSet/>
      <dgm:spPr/>
      <dgm:t>
        <a:bodyPr/>
        <a:lstStyle/>
        <a:p>
          <a:endParaRPr lang="ru-RU"/>
        </a:p>
      </dgm:t>
    </dgm:pt>
    <dgm:pt modelId="{57402575-174F-4B44-A307-EEC52E49398F}" type="sibTrans" cxnId="{4572F2EA-D712-4661-8341-016DB1E877B0}">
      <dgm:prSet/>
      <dgm:spPr/>
      <dgm:t>
        <a:bodyPr/>
        <a:lstStyle/>
        <a:p>
          <a:endParaRPr lang="ru-RU"/>
        </a:p>
      </dgm:t>
    </dgm:pt>
    <dgm:pt modelId="{CB45F71D-75C2-4C39-BE4E-62979FF13C32}">
      <dgm:prSet/>
      <dgm:spPr/>
      <dgm:t>
        <a:bodyPr/>
        <a:lstStyle/>
        <a:p>
          <a:pPr rtl="0"/>
          <a:r>
            <a:rPr lang="ru-RU" b="0" dirty="0" smtClean="0"/>
            <a:t>Каскадирование стратегических целей </a:t>
          </a:r>
          <a:endParaRPr lang="ru-RU" b="0" dirty="0"/>
        </a:p>
      </dgm:t>
    </dgm:pt>
    <dgm:pt modelId="{D16D30F4-D3A6-4478-AB28-526B93BA3118}" type="parTrans" cxnId="{F33634E9-AA36-4D1E-A117-DF10C2ED7B79}">
      <dgm:prSet/>
      <dgm:spPr/>
      <dgm:t>
        <a:bodyPr/>
        <a:lstStyle/>
        <a:p>
          <a:endParaRPr lang="ru-RU"/>
        </a:p>
      </dgm:t>
    </dgm:pt>
    <dgm:pt modelId="{C08FA027-DF94-4170-AED5-EABD1D83B911}" type="sibTrans" cxnId="{F33634E9-AA36-4D1E-A117-DF10C2ED7B79}">
      <dgm:prSet/>
      <dgm:spPr/>
      <dgm:t>
        <a:bodyPr/>
        <a:lstStyle/>
        <a:p>
          <a:endParaRPr lang="ru-RU"/>
        </a:p>
      </dgm:t>
    </dgm:pt>
    <dgm:pt modelId="{12B1AD35-6F4D-42FE-9331-CC0B540B3174}">
      <dgm:prSet/>
      <dgm:spPr/>
      <dgm:t>
        <a:bodyPr/>
        <a:lstStyle/>
        <a:p>
          <a:pPr rtl="0"/>
          <a:r>
            <a:rPr lang="ru-RU" b="0" dirty="0" smtClean="0"/>
            <a:t>Мониторинг реализации стратегии </a:t>
          </a:r>
          <a:endParaRPr lang="ru-RU" b="0" dirty="0"/>
        </a:p>
      </dgm:t>
    </dgm:pt>
    <dgm:pt modelId="{CC57FAC2-97B2-4AC0-B2A0-3CFAC0E41D4E}" type="parTrans" cxnId="{E13BCD19-5FAE-40F7-A30C-CED0C1BB3269}">
      <dgm:prSet/>
      <dgm:spPr/>
      <dgm:t>
        <a:bodyPr/>
        <a:lstStyle/>
        <a:p>
          <a:endParaRPr lang="ru-RU"/>
        </a:p>
      </dgm:t>
    </dgm:pt>
    <dgm:pt modelId="{B0C62AAF-BFB3-4ABD-94A7-41036B4556CB}" type="sibTrans" cxnId="{E13BCD19-5FAE-40F7-A30C-CED0C1BB3269}">
      <dgm:prSet/>
      <dgm:spPr/>
      <dgm:t>
        <a:bodyPr/>
        <a:lstStyle/>
        <a:p>
          <a:endParaRPr lang="ru-RU"/>
        </a:p>
      </dgm:t>
    </dgm:pt>
    <dgm:pt modelId="{B0FED1C3-923D-45D0-9D53-5014D83F2BF2}">
      <dgm:prSet/>
      <dgm:spPr/>
      <dgm:t>
        <a:bodyPr/>
        <a:lstStyle/>
        <a:p>
          <a:pPr rtl="0"/>
          <a:r>
            <a:rPr lang="ru-RU" b="0" dirty="0" smtClean="0"/>
            <a:t>Управление стратегическими инициативами </a:t>
          </a:r>
          <a:endParaRPr lang="ru-RU" b="0" dirty="0"/>
        </a:p>
      </dgm:t>
    </dgm:pt>
    <dgm:pt modelId="{177E867D-423E-48F7-8534-E24B08D5DA94}" type="parTrans" cxnId="{FDD3E5B3-9D0B-4644-AF63-DF19FE69AB0F}">
      <dgm:prSet/>
      <dgm:spPr/>
      <dgm:t>
        <a:bodyPr/>
        <a:lstStyle/>
        <a:p>
          <a:endParaRPr lang="ru-RU"/>
        </a:p>
      </dgm:t>
    </dgm:pt>
    <dgm:pt modelId="{351DA204-82A1-46B8-8159-27BC00DE7B72}" type="sibTrans" cxnId="{FDD3E5B3-9D0B-4644-AF63-DF19FE69AB0F}">
      <dgm:prSet/>
      <dgm:spPr/>
      <dgm:t>
        <a:bodyPr/>
        <a:lstStyle/>
        <a:p>
          <a:endParaRPr lang="ru-RU"/>
        </a:p>
      </dgm:t>
    </dgm:pt>
    <dgm:pt modelId="{D1119DF8-9D31-4904-A4AF-4010593719B4}">
      <dgm:prSet/>
      <dgm:spPr/>
      <dgm:t>
        <a:bodyPr/>
        <a:lstStyle/>
        <a:p>
          <a:pPr rtl="0"/>
          <a:r>
            <a:rPr lang="ru-RU" b="0" dirty="0" smtClean="0"/>
            <a:t>Управление интеллектуальным капиталом (ИК) </a:t>
          </a:r>
          <a:endParaRPr lang="en-US" b="0" dirty="0"/>
        </a:p>
      </dgm:t>
    </dgm:pt>
    <dgm:pt modelId="{DC3EF5D0-275B-4FA5-B49B-B6226C679BAF}" type="parTrans" cxnId="{84E8D292-98A3-4C49-82CF-F77C9925DED8}">
      <dgm:prSet/>
      <dgm:spPr/>
      <dgm:t>
        <a:bodyPr/>
        <a:lstStyle/>
        <a:p>
          <a:endParaRPr lang="ru-RU"/>
        </a:p>
      </dgm:t>
    </dgm:pt>
    <dgm:pt modelId="{7E3249A1-BF11-4B07-9268-E118C09257D7}" type="sibTrans" cxnId="{84E8D292-98A3-4C49-82CF-F77C9925DED8}">
      <dgm:prSet/>
      <dgm:spPr/>
      <dgm:t>
        <a:bodyPr/>
        <a:lstStyle/>
        <a:p>
          <a:endParaRPr lang="ru-RU"/>
        </a:p>
      </dgm:t>
    </dgm:pt>
    <dgm:pt modelId="{809AE97F-21F5-4DA8-8BE7-AAE8A6D63A23}" type="pres">
      <dgm:prSet presAssocID="{4FBCD0EE-E18D-474A-B600-A2611A1888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863866-A2B8-4CA5-8255-B212A35651C0}" type="pres">
      <dgm:prSet presAssocID="{1CAB7702-BAE1-439F-867A-194414EA7C89}" presName="comp" presStyleCnt="0"/>
      <dgm:spPr/>
    </dgm:pt>
    <dgm:pt modelId="{66FAEF06-8AE3-4DC9-9A64-72C18F66F68A}" type="pres">
      <dgm:prSet presAssocID="{1CAB7702-BAE1-439F-867A-194414EA7C89}" presName="box" presStyleLbl="node1" presStyleIdx="0" presStyleCnt="4"/>
      <dgm:spPr/>
      <dgm:t>
        <a:bodyPr/>
        <a:lstStyle/>
        <a:p>
          <a:endParaRPr lang="ru-RU"/>
        </a:p>
      </dgm:t>
    </dgm:pt>
    <dgm:pt modelId="{F0AB8154-F41F-4742-A152-E8A4AF1957B6}" type="pres">
      <dgm:prSet presAssocID="{1CAB7702-BAE1-439F-867A-194414EA7C89}" presName="img" presStyleLbl="fgImgPlace1" presStyleIdx="0" presStyleCnt="4" custScaleX="876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E1C849-B05E-4D0F-BD6E-F4B62287C234}" type="pres">
      <dgm:prSet presAssocID="{1CAB7702-BAE1-439F-867A-194414EA7C8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231F5-79E8-400F-BF74-43DEAB211334}" type="pres">
      <dgm:prSet presAssocID="{179D741E-32BB-44FA-83C9-5AD68B603080}" presName="spacer" presStyleCnt="0"/>
      <dgm:spPr/>
    </dgm:pt>
    <dgm:pt modelId="{BC40F399-4697-46E8-8B6C-793F45E4F72B}" type="pres">
      <dgm:prSet presAssocID="{620DC319-52FC-499C-A4C0-3EBF21955C0B}" presName="comp" presStyleCnt="0"/>
      <dgm:spPr/>
    </dgm:pt>
    <dgm:pt modelId="{2C8D3C62-6A52-4901-BAF5-6927CC1B09FF}" type="pres">
      <dgm:prSet presAssocID="{620DC319-52FC-499C-A4C0-3EBF21955C0B}" presName="box" presStyleLbl="node1" presStyleIdx="1" presStyleCnt="4"/>
      <dgm:spPr/>
      <dgm:t>
        <a:bodyPr/>
        <a:lstStyle/>
        <a:p>
          <a:endParaRPr lang="ru-RU"/>
        </a:p>
      </dgm:t>
    </dgm:pt>
    <dgm:pt modelId="{D39FABDF-9D8A-43A4-8A12-5C6DF4247CF0}" type="pres">
      <dgm:prSet presAssocID="{620DC319-52FC-499C-A4C0-3EBF21955C0B}" presName="img" presStyleLbl="fgImgPlace1" presStyleIdx="1" presStyleCnt="4" custScaleX="846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5C0780-2D2A-4681-BECA-3AE9ADF4A66F}" type="pres">
      <dgm:prSet presAssocID="{620DC319-52FC-499C-A4C0-3EBF21955C0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34AEA-BBAD-4516-B288-4FD416716C20}" type="pres">
      <dgm:prSet presAssocID="{9A688D30-BCA1-4494-A729-CEE713EC2A40}" presName="spacer" presStyleCnt="0"/>
      <dgm:spPr/>
    </dgm:pt>
    <dgm:pt modelId="{857B7CE1-2B88-4028-8B6C-B67AB8F37BC1}" type="pres">
      <dgm:prSet presAssocID="{72591DBC-32DC-4AB5-8FE8-7B7CE9DE6CBC}" presName="comp" presStyleCnt="0"/>
      <dgm:spPr/>
    </dgm:pt>
    <dgm:pt modelId="{377AB5E4-8727-43C7-959D-7954E88E85B9}" type="pres">
      <dgm:prSet presAssocID="{72591DBC-32DC-4AB5-8FE8-7B7CE9DE6CBC}" presName="box" presStyleLbl="node1" presStyleIdx="2" presStyleCnt="4"/>
      <dgm:spPr/>
      <dgm:t>
        <a:bodyPr/>
        <a:lstStyle/>
        <a:p>
          <a:endParaRPr lang="ru-RU"/>
        </a:p>
      </dgm:t>
    </dgm:pt>
    <dgm:pt modelId="{07763A3A-85AA-43D7-A440-7DDD4CCF814B}" type="pres">
      <dgm:prSet presAssocID="{72591DBC-32DC-4AB5-8FE8-7B7CE9DE6CBC}" presName="img" presStyleLbl="fgImgPlace1" presStyleIdx="2" presStyleCnt="4" custScaleX="846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F7D980B-86A5-4566-86AF-50874D49F05F}" type="pres">
      <dgm:prSet presAssocID="{72591DBC-32DC-4AB5-8FE8-7B7CE9DE6CB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C7176-07FC-4EA3-A0C4-EFA8A5A169EB}" type="pres">
      <dgm:prSet presAssocID="{317D03C0-B6B8-4243-9510-5A77FDD817D0}" presName="spacer" presStyleCnt="0"/>
      <dgm:spPr/>
    </dgm:pt>
    <dgm:pt modelId="{2F89D8B5-530A-4FA5-9539-4A01EA70A0B1}" type="pres">
      <dgm:prSet presAssocID="{884DCE94-9602-44CB-B919-6E775DB4DC9E}" presName="comp" presStyleCnt="0"/>
      <dgm:spPr/>
    </dgm:pt>
    <dgm:pt modelId="{5B743483-FFCF-4C55-9158-4A281522BB4C}" type="pres">
      <dgm:prSet presAssocID="{884DCE94-9602-44CB-B919-6E775DB4DC9E}" presName="box" presStyleLbl="node1" presStyleIdx="3" presStyleCnt="4"/>
      <dgm:spPr/>
      <dgm:t>
        <a:bodyPr/>
        <a:lstStyle/>
        <a:p>
          <a:endParaRPr lang="ru-RU"/>
        </a:p>
      </dgm:t>
    </dgm:pt>
    <dgm:pt modelId="{A32AAA42-01FB-49BB-9669-315A8E3E7AFC}" type="pres">
      <dgm:prSet presAssocID="{884DCE94-9602-44CB-B919-6E775DB4DC9E}" presName="img" presStyleLbl="fgImgPlace1" presStyleIdx="3" presStyleCnt="4" custScaleX="8467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492B4EF-C250-489E-AA9B-6BDDB6C3E77F}" type="pres">
      <dgm:prSet presAssocID="{884DCE94-9602-44CB-B919-6E775DB4DC9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898A8-11E5-410E-BD52-579AECD7CE2B}" type="presOf" srcId="{625DED36-3E79-467C-B03B-AAEA9BBB42FE}" destId="{1BE1C849-B05E-4D0F-BD6E-F4B62287C234}" srcOrd="1" destOrd="1" presId="urn:microsoft.com/office/officeart/2005/8/layout/vList4#15"/>
    <dgm:cxn modelId="{F1F42555-ED74-4AA6-A2CA-FE9BC65215BE}" srcId="{1CAB7702-BAE1-439F-867A-194414EA7C89}" destId="{E0AF9CA6-69B4-4482-AAF8-9AADD544B4D8}" srcOrd="1" destOrd="0" parTransId="{5DEC3B21-D66A-4B02-B0CC-C426F19ADB76}" sibTransId="{BDA67268-D194-4D54-8C0E-886337B4998C}"/>
    <dgm:cxn modelId="{985A32E5-81FF-43F8-A236-8F6CBD0D7F06}" type="presOf" srcId="{625DED36-3E79-467C-B03B-AAEA9BBB42FE}" destId="{66FAEF06-8AE3-4DC9-9A64-72C18F66F68A}" srcOrd="0" destOrd="1" presId="urn:microsoft.com/office/officeart/2005/8/layout/vList4#15"/>
    <dgm:cxn modelId="{79F8A212-3E43-4714-B679-61FF1C1A3D2E}" type="presOf" srcId="{D1119DF8-9D31-4904-A4AF-4010593719B4}" destId="{9492B4EF-C250-489E-AA9B-6BDDB6C3E77F}" srcOrd="1" destOrd="5" presId="urn:microsoft.com/office/officeart/2005/8/layout/vList4#15"/>
    <dgm:cxn modelId="{1F0F6D19-D4C6-4186-85D5-45C137EAB622}" srcId="{620DC319-52FC-499C-A4C0-3EBF21955C0B}" destId="{A6243B5D-F787-42FF-914C-1CA6A80DB0E5}" srcOrd="4" destOrd="0" parTransId="{313E16CA-FFB8-4B49-AE76-E63DE7402236}" sibTransId="{08206C99-3325-4511-BEA8-3F7359C023C5}"/>
    <dgm:cxn modelId="{2564BA1E-A345-4187-A901-C17377FC4309}" type="presOf" srcId="{7ADB36D7-C24A-4C00-B067-30E036782C60}" destId="{2C8D3C62-6A52-4901-BAF5-6927CC1B09FF}" srcOrd="0" destOrd="4" presId="urn:microsoft.com/office/officeart/2005/8/layout/vList4#15"/>
    <dgm:cxn modelId="{2749D0D1-5F4E-4CDE-81B8-1365A2EFFDBB}" type="presOf" srcId="{A17318BD-85AD-4B7F-BC36-0F29E6BEFA64}" destId="{4E5C0780-2D2A-4681-BECA-3AE9ADF4A66F}" srcOrd="1" destOrd="3" presId="urn:microsoft.com/office/officeart/2005/8/layout/vList4#15"/>
    <dgm:cxn modelId="{3CF4BC73-1F14-4263-B8A2-6555DFA0D67A}" type="presOf" srcId="{1CAB7702-BAE1-439F-867A-194414EA7C89}" destId="{66FAEF06-8AE3-4DC9-9A64-72C18F66F68A}" srcOrd="0" destOrd="0" presId="urn:microsoft.com/office/officeart/2005/8/layout/vList4#15"/>
    <dgm:cxn modelId="{F8F0242A-9453-4664-B44F-F454B6016EAB}" type="presOf" srcId="{CB45F71D-75C2-4C39-BE4E-62979FF13C32}" destId="{9492B4EF-C250-489E-AA9B-6BDDB6C3E77F}" srcOrd="1" destOrd="2" presId="urn:microsoft.com/office/officeart/2005/8/layout/vList4#15"/>
    <dgm:cxn modelId="{FDD3E5B3-9D0B-4644-AF63-DF19FE69AB0F}" srcId="{884DCE94-9602-44CB-B919-6E775DB4DC9E}" destId="{B0FED1C3-923D-45D0-9D53-5014D83F2BF2}" srcOrd="3" destOrd="0" parTransId="{177E867D-423E-48F7-8534-E24B08D5DA94}" sibTransId="{351DA204-82A1-46B8-8159-27BC00DE7B72}"/>
    <dgm:cxn modelId="{47EA1F72-BCBD-4037-BB5E-51D1DA59F0B5}" srcId="{1CAB7702-BAE1-439F-867A-194414EA7C89}" destId="{611758D8-0F0E-443A-A31F-2D28B0362A9A}" srcOrd="3" destOrd="0" parTransId="{037CFFAC-7069-42BE-9E6A-E047CD7AB35A}" sibTransId="{7273107E-1EE9-428F-8C61-273634C47095}"/>
    <dgm:cxn modelId="{11C04E86-0035-41B3-8EB1-66A62BFC2E3D}" type="presOf" srcId="{12B1AD35-6F4D-42FE-9331-CC0B540B3174}" destId="{9492B4EF-C250-489E-AA9B-6BDDB6C3E77F}" srcOrd="1" destOrd="3" presId="urn:microsoft.com/office/officeart/2005/8/layout/vList4#15"/>
    <dgm:cxn modelId="{90A511E1-E9C6-4D6B-99F4-368987C79FCA}" srcId="{4FBCD0EE-E18D-474A-B600-A2611A188894}" destId="{72591DBC-32DC-4AB5-8FE8-7B7CE9DE6CBC}" srcOrd="2" destOrd="0" parTransId="{ED1E86A7-3E15-44BA-A85E-17849D908F36}" sibTransId="{317D03C0-B6B8-4243-9510-5A77FDD817D0}"/>
    <dgm:cxn modelId="{1E1A780C-56FC-4C71-9889-FEB2BF6343F6}" srcId="{1CAB7702-BAE1-439F-867A-194414EA7C89}" destId="{B6123C8A-8015-4707-81A4-02BB01B28FE8}" srcOrd="4" destOrd="0" parTransId="{CD511466-3A8D-4EDC-A065-E5A23972AE9B}" sibTransId="{67B2CF6B-CF96-43F3-A6AE-8214F11369E5}"/>
    <dgm:cxn modelId="{A856C641-C28F-4115-B308-F2F3632D98C7}" type="presOf" srcId="{D1119DF8-9D31-4904-A4AF-4010593719B4}" destId="{5B743483-FFCF-4C55-9158-4A281522BB4C}" srcOrd="0" destOrd="5" presId="urn:microsoft.com/office/officeart/2005/8/layout/vList4#15"/>
    <dgm:cxn modelId="{9822D82C-BEC0-4F8E-BB89-B4730BA35D30}" type="presOf" srcId="{620DC319-52FC-499C-A4C0-3EBF21955C0B}" destId="{2C8D3C62-6A52-4901-BAF5-6927CC1B09FF}" srcOrd="0" destOrd="0" presId="urn:microsoft.com/office/officeart/2005/8/layout/vList4#15"/>
    <dgm:cxn modelId="{B8042BBA-6329-46E5-9899-0997157D66FC}" type="presOf" srcId="{E0AF9CA6-69B4-4482-AAF8-9AADD544B4D8}" destId="{1BE1C849-B05E-4D0F-BD6E-F4B62287C234}" srcOrd="1" destOrd="2" presId="urn:microsoft.com/office/officeart/2005/8/layout/vList4#15"/>
    <dgm:cxn modelId="{D249EED6-BB1A-4201-AA08-D944D6CEFC1C}" type="presOf" srcId="{CB45F71D-75C2-4C39-BE4E-62979FF13C32}" destId="{5B743483-FFCF-4C55-9158-4A281522BB4C}" srcOrd="0" destOrd="2" presId="urn:microsoft.com/office/officeart/2005/8/layout/vList4#15"/>
    <dgm:cxn modelId="{38348981-9B6F-4D34-BFE0-9E4D734A349C}" type="presOf" srcId="{72591DBC-32DC-4AB5-8FE8-7B7CE9DE6CBC}" destId="{377AB5E4-8727-43C7-959D-7954E88E85B9}" srcOrd="0" destOrd="0" presId="urn:microsoft.com/office/officeart/2005/8/layout/vList4#15"/>
    <dgm:cxn modelId="{F3E582DB-B86A-4BCA-9AEE-B6EEDB13CF30}" srcId="{4FBCD0EE-E18D-474A-B600-A2611A188894}" destId="{620DC319-52FC-499C-A4C0-3EBF21955C0B}" srcOrd="1" destOrd="0" parTransId="{2CB05FBE-EE6F-45D7-8C6C-079979150AAD}" sibTransId="{9A688D30-BCA1-4494-A729-CEE713EC2A40}"/>
    <dgm:cxn modelId="{DC86C8ED-453A-4706-8A4A-AFE57259BA81}" type="presOf" srcId="{FFBF005D-DAB0-4C91-BDFE-F51BA4529791}" destId="{377AB5E4-8727-43C7-959D-7954E88E85B9}" srcOrd="0" destOrd="5" presId="urn:microsoft.com/office/officeart/2005/8/layout/vList4#15"/>
    <dgm:cxn modelId="{B9F84830-82E4-4F2C-8631-BC98966A6B51}" type="presOf" srcId="{4FBCD0EE-E18D-474A-B600-A2611A188894}" destId="{809AE97F-21F5-4DA8-8BE7-AAE8A6D63A23}" srcOrd="0" destOrd="0" presId="urn:microsoft.com/office/officeart/2005/8/layout/vList4#15"/>
    <dgm:cxn modelId="{F7F45B9B-7E85-495D-B60F-2B181EF12D4F}" srcId="{72591DBC-32DC-4AB5-8FE8-7B7CE9DE6CBC}" destId="{FFBF005D-DAB0-4C91-BDFE-F51BA4529791}" srcOrd="4" destOrd="0" parTransId="{1C9F534D-852C-4CBD-AB3B-5C51B656F1D6}" sibTransId="{3FD4621C-735D-458A-BE51-C933287DCD83}"/>
    <dgm:cxn modelId="{6F1094C1-C698-40F1-A876-F9B25538EAAC}" type="presOf" srcId="{611758D8-0F0E-443A-A31F-2D28B0362A9A}" destId="{1BE1C849-B05E-4D0F-BD6E-F4B62287C234}" srcOrd="1" destOrd="4" presId="urn:microsoft.com/office/officeart/2005/8/layout/vList4#15"/>
    <dgm:cxn modelId="{36929D3A-B2CF-4537-BBAA-10F9341EEB29}" type="presOf" srcId="{6D7D3EC1-A916-4068-A946-44F87A450F0F}" destId="{377AB5E4-8727-43C7-959D-7954E88E85B9}" srcOrd="0" destOrd="4" presId="urn:microsoft.com/office/officeart/2005/8/layout/vList4#15"/>
    <dgm:cxn modelId="{C0721765-1DC1-4A72-B6C2-DCDA7CC7FA5C}" type="presOf" srcId="{D7F167D1-64DC-4208-888B-EBD0BCDBDB46}" destId="{9492B4EF-C250-489E-AA9B-6BDDB6C3E77F}" srcOrd="1" destOrd="1" presId="urn:microsoft.com/office/officeart/2005/8/layout/vList4#15"/>
    <dgm:cxn modelId="{D806FDF6-50D2-491D-A5A3-0B08A7E4001C}" type="presOf" srcId="{FCB34DE0-C2AB-473C-B82A-E13F783B08F4}" destId="{377AB5E4-8727-43C7-959D-7954E88E85B9}" srcOrd="0" destOrd="2" presId="urn:microsoft.com/office/officeart/2005/8/layout/vList4#15"/>
    <dgm:cxn modelId="{CBF841C4-2B87-48FC-8430-E0860BF298D8}" type="presOf" srcId="{B6123C8A-8015-4707-81A4-02BB01B28FE8}" destId="{66FAEF06-8AE3-4DC9-9A64-72C18F66F68A}" srcOrd="0" destOrd="5" presId="urn:microsoft.com/office/officeart/2005/8/layout/vList4#15"/>
    <dgm:cxn modelId="{3EC50F18-71D2-4E0E-8086-3DD7740D67D1}" type="presOf" srcId="{6D7D3EC1-A916-4068-A946-44F87A450F0F}" destId="{BF7D980B-86A5-4566-86AF-50874D49F05F}" srcOrd="1" destOrd="4" presId="urn:microsoft.com/office/officeart/2005/8/layout/vList4#15"/>
    <dgm:cxn modelId="{B6BF398D-FD14-4B53-BCE7-7C57736DE90D}" type="presOf" srcId="{B0FED1C3-923D-45D0-9D53-5014D83F2BF2}" destId="{9492B4EF-C250-489E-AA9B-6BDDB6C3E77F}" srcOrd="1" destOrd="4" presId="urn:microsoft.com/office/officeart/2005/8/layout/vList4#15"/>
    <dgm:cxn modelId="{7B73CC59-F98B-40D8-9682-C98DB5DC12D9}" type="presOf" srcId="{22C7140E-0720-48D1-AE8C-9B03D0FD4576}" destId="{BF7D980B-86A5-4566-86AF-50874D49F05F}" srcOrd="1" destOrd="3" presId="urn:microsoft.com/office/officeart/2005/8/layout/vList4#15"/>
    <dgm:cxn modelId="{D1DBEA10-C274-4F68-A707-5C10EC823F30}" type="presOf" srcId="{77439F32-5F50-4419-8EAE-4212F5BCE1BA}" destId="{2C8D3C62-6A52-4901-BAF5-6927CC1B09FF}" srcOrd="0" destOrd="2" presId="urn:microsoft.com/office/officeart/2005/8/layout/vList4#15"/>
    <dgm:cxn modelId="{A9DD9644-0A09-42B4-A344-9C45C6419929}" type="presOf" srcId="{16B60247-AEFF-4DD1-B20A-5F1AA29A5A2C}" destId="{377AB5E4-8727-43C7-959D-7954E88E85B9}" srcOrd="0" destOrd="1" presId="urn:microsoft.com/office/officeart/2005/8/layout/vList4#15"/>
    <dgm:cxn modelId="{864473E4-D50F-472F-ACEC-B67FBB8D0AE3}" type="presOf" srcId="{12B1AD35-6F4D-42FE-9331-CC0B540B3174}" destId="{5B743483-FFCF-4C55-9158-4A281522BB4C}" srcOrd="0" destOrd="3" presId="urn:microsoft.com/office/officeart/2005/8/layout/vList4#15"/>
    <dgm:cxn modelId="{5F92C938-CD4B-4046-8AF7-DB806D6EFAB3}" type="presOf" srcId="{620DC319-52FC-499C-A4C0-3EBF21955C0B}" destId="{4E5C0780-2D2A-4681-BECA-3AE9ADF4A66F}" srcOrd="1" destOrd="0" presId="urn:microsoft.com/office/officeart/2005/8/layout/vList4#15"/>
    <dgm:cxn modelId="{2ABD02A6-C7E0-4497-9AE7-6E2A59B4AADC}" srcId="{620DC319-52FC-499C-A4C0-3EBF21955C0B}" destId="{7ADB36D7-C24A-4C00-B067-30E036782C60}" srcOrd="3" destOrd="0" parTransId="{CE62A623-59ED-4E66-BD1D-D6294EC6FF7D}" sibTransId="{33872308-4381-412A-A47C-F102004C8E46}"/>
    <dgm:cxn modelId="{E31F8ACA-4EC2-4FCB-9440-921266066B80}" srcId="{72591DBC-32DC-4AB5-8FE8-7B7CE9DE6CBC}" destId="{FCB34DE0-C2AB-473C-B82A-E13F783B08F4}" srcOrd="1" destOrd="0" parTransId="{CDC79F20-0C30-4620-8DF5-FDE9A1F154C3}" sibTransId="{96265B90-23A9-4024-8A91-DD26E80CA0FF}"/>
    <dgm:cxn modelId="{3A401BCD-CACC-4C9B-9ABC-2A7D1A409C25}" type="presOf" srcId="{77439F32-5F50-4419-8EAE-4212F5BCE1BA}" destId="{4E5C0780-2D2A-4681-BECA-3AE9ADF4A66F}" srcOrd="1" destOrd="2" presId="urn:microsoft.com/office/officeart/2005/8/layout/vList4#15"/>
    <dgm:cxn modelId="{E515DB0F-366C-4E29-B79B-032568EA8B56}" srcId="{72591DBC-32DC-4AB5-8FE8-7B7CE9DE6CBC}" destId="{22C7140E-0720-48D1-AE8C-9B03D0FD4576}" srcOrd="2" destOrd="0" parTransId="{0AAA049B-E532-4DCE-BC41-92F6C0E2AF52}" sibTransId="{FFC77283-27F5-414A-BA7B-8C7B6E105EC1}"/>
    <dgm:cxn modelId="{2EE76043-2442-4254-B5C0-CFD1766CFB33}" srcId="{4FBCD0EE-E18D-474A-B600-A2611A188894}" destId="{884DCE94-9602-44CB-B919-6E775DB4DC9E}" srcOrd="3" destOrd="0" parTransId="{8733D9AD-9454-4F09-B68C-4619C3C04899}" sibTransId="{4EECC112-FDC5-4B8C-906F-AD6564E47A7B}"/>
    <dgm:cxn modelId="{347E52B5-B9B7-4EF8-B8C4-90AEDC72263D}" type="presOf" srcId="{F58BDD43-C725-4907-BA02-F4A54CA9011F}" destId="{4E5C0780-2D2A-4681-BECA-3AE9ADF4A66F}" srcOrd="1" destOrd="1" presId="urn:microsoft.com/office/officeart/2005/8/layout/vList4#15"/>
    <dgm:cxn modelId="{F2C03E90-3BB4-4F87-A7DF-018D38F8B5E6}" type="presOf" srcId="{D7F167D1-64DC-4208-888B-EBD0BCDBDB46}" destId="{5B743483-FFCF-4C55-9158-4A281522BB4C}" srcOrd="0" destOrd="1" presId="urn:microsoft.com/office/officeart/2005/8/layout/vList4#15"/>
    <dgm:cxn modelId="{782BAED3-F922-4B95-8279-57D3D9D7D890}" srcId="{620DC319-52FC-499C-A4C0-3EBF21955C0B}" destId="{77439F32-5F50-4419-8EAE-4212F5BCE1BA}" srcOrd="1" destOrd="0" parTransId="{53B87388-B674-40D7-9D09-42061C5DD4F2}" sibTransId="{DC2E61E4-3001-46C4-BA7A-57C6BC7ADE86}"/>
    <dgm:cxn modelId="{1B2519AD-603D-4154-AC7B-B9C13EF5C926}" type="presOf" srcId="{1CAB7702-BAE1-439F-867A-194414EA7C89}" destId="{1BE1C849-B05E-4D0F-BD6E-F4B62287C234}" srcOrd="1" destOrd="0" presId="urn:microsoft.com/office/officeart/2005/8/layout/vList4#15"/>
    <dgm:cxn modelId="{DC2C214C-3A46-4271-95B4-64730D9772B8}" type="presOf" srcId="{884DCE94-9602-44CB-B919-6E775DB4DC9E}" destId="{5B743483-FFCF-4C55-9158-4A281522BB4C}" srcOrd="0" destOrd="0" presId="urn:microsoft.com/office/officeart/2005/8/layout/vList4#15"/>
    <dgm:cxn modelId="{4E3EBF96-7521-47A3-9CEC-A86F446EC364}" type="presOf" srcId="{884DCE94-9602-44CB-B919-6E775DB4DC9E}" destId="{9492B4EF-C250-489E-AA9B-6BDDB6C3E77F}" srcOrd="1" destOrd="0" presId="urn:microsoft.com/office/officeart/2005/8/layout/vList4#15"/>
    <dgm:cxn modelId="{2AC13763-8B83-48CC-948A-CFDA0D777636}" type="presOf" srcId="{A6243B5D-F787-42FF-914C-1CA6A80DB0E5}" destId="{2C8D3C62-6A52-4901-BAF5-6927CC1B09FF}" srcOrd="0" destOrd="5" presId="urn:microsoft.com/office/officeart/2005/8/layout/vList4#15"/>
    <dgm:cxn modelId="{D332985C-A09D-4F29-9643-924D0EB53CCA}" srcId="{1CAB7702-BAE1-439F-867A-194414EA7C89}" destId="{E896C607-F2CC-4C99-97B3-F8225543E6C5}" srcOrd="2" destOrd="0" parTransId="{73A58AD6-D369-434F-8B07-BF975CB2AD6E}" sibTransId="{92ED1B15-F922-48F9-B789-955206CF7DB6}"/>
    <dgm:cxn modelId="{98937FC5-B595-4E0C-B485-2CA533B0238C}" type="presOf" srcId="{E896C607-F2CC-4C99-97B3-F8225543E6C5}" destId="{66FAEF06-8AE3-4DC9-9A64-72C18F66F68A}" srcOrd="0" destOrd="3" presId="urn:microsoft.com/office/officeart/2005/8/layout/vList4#15"/>
    <dgm:cxn modelId="{33C008F4-86A7-4DD2-852A-E7FEA704C8D9}" type="presOf" srcId="{F58BDD43-C725-4907-BA02-F4A54CA9011F}" destId="{2C8D3C62-6A52-4901-BAF5-6927CC1B09FF}" srcOrd="0" destOrd="1" presId="urn:microsoft.com/office/officeart/2005/8/layout/vList4#15"/>
    <dgm:cxn modelId="{BC5AC8E8-F159-4385-9128-39F3A0E88B6F}" srcId="{620DC319-52FC-499C-A4C0-3EBF21955C0B}" destId="{A17318BD-85AD-4B7F-BC36-0F29E6BEFA64}" srcOrd="2" destOrd="0" parTransId="{AD38BCF7-0F05-4D2A-AD19-AD0A30B1C86F}" sibTransId="{41ACCA1C-CFF2-4252-AD62-792352B39CCD}"/>
    <dgm:cxn modelId="{44E04B34-11A1-439A-AE74-347438312AC6}" srcId="{620DC319-52FC-499C-A4C0-3EBF21955C0B}" destId="{F58BDD43-C725-4907-BA02-F4A54CA9011F}" srcOrd="0" destOrd="0" parTransId="{C1B77917-0E23-4CCB-BB36-E20B93AEB42F}" sibTransId="{22A73D7D-FBCE-4ABD-B1A3-1191111EDEED}"/>
    <dgm:cxn modelId="{F0B27972-8707-475A-A107-DCD31F65FA8A}" srcId="{1CAB7702-BAE1-439F-867A-194414EA7C89}" destId="{625DED36-3E79-467C-B03B-AAEA9BBB42FE}" srcOrd="0" destOrd="0" parTransId="{55F7EF43-A696-4373-BD06-D2E4E6049250}" sibTransId="{1EA5A283-7E36-498A-B60D-9C7B651889FD}"/>
    <dgm:cxn modelId="{F33634E9-AA36-4D1E-A117-DF10C2ED7B79}" srcId="{884DCE94-9602-44CB-B919-6E775DB4DC9E}" destId="{CB45F71D-75C2-4C39-BE4E-62979FF13C32}" srcOrd="1" destOrd="0" parTransId="{D16D30F4-D3A6-4478-AB28-526B93BA3118}" sibTransId="{C08FA027-DF94-4170-AED5-EABD1D83B911}"/>
    <dgm:cxn modelId="{52D92FE8-C001-4743-BB6C-30434D5C5469}" type="presOf" srcId="{B6123C8A-8015-4707-81A4-02BB01B28FE8}" destId="{1BE1C849-B05E-4D0F-BD6E-F4B62287C234}" srcOrd="1" destOrd="5" presId="urn:microsoft.com/office/officeart/2005/8/layout/vList4#15"/>
    <dgm:cxn modelId="{AB4C605D-DFCC-450F-A039-DCF679091DCA}" type="presOf" srcId="{A17318BD-85AD-4B7F-BC36-0F29E6BEFA64}" destId="{2C8D3C62-6A52-4901-BAF5-6927CC1B09FF}" srcOrd="0" destOrd="3" presId="urn:microsoft.com/office/officeart/2005/8/layout/vList4#15"/>
    <dgm:cxn modelId="{625880A1-CB96-482D-832A-27A831F0E97B}" type="presOf" srcId="{B0FED1C3-923D-45D0-9D53-5014D83F2BF2}" destId="{5B743483-FFCF-4C55-9158-4A281522BB4C}" srcOrd="0" destOrd="4" presId="urn:microsoft.com/office/officeart/2005/8/layout/vList4#15"/>
    <dgm:cxn modelId="{84E8D292-98A3-4C49-82CF-F77C9925DED8}" srcId="{884DCE94-9602-44CB-B919-6E775DB4DC9E}" destId="{D1119DF8-9D31-4904-A4AF-4010593719B4}" srcOrd="4" destOrd="0" parTransId="{DC3EF5D0-275B-4FA5-B49B-B6226C679BAF}" sibTransId="{7E3249A1-BF11-4B07-9268-E118C09257D7}"/>
    <dgm:cxn modelId="{FFA2AB7A-A01A-415B-8174-E98ECE8E7F79}" srcId="{72591DBC-32DC-4AB5-8FE8-7B7CE9DE6CBC}" destId="{6D7D3EC1-A916-4068-A946-44F87A450F0F}" srcOrd="3" destOrd="0" parTransId="{FA43FA85-7A66-4F5F-A62A-CCFD8875C274}" sibTransId="{DE4B4D57-6532-45A7-B0A3-7DAA3F46FF31}"/>
    <dgm:cxn modelId="{4B1C9C7E-9E0C-4843-BD34-3053407026C0}" type="presOf" srcId="{A6243B5D-F787-42FF-914C-1CA6A80DB0E5}" destId="{4E5C0780-2D2A-4681-BECA-3AE9ADF4A66F}" srcOrd="1" destOrd="5" presId="urn:microsoft.com/office/officeart/2005/8/layout/vList4#15"/>
    <dgm:cxn modelId="{DAB91D64-F40A-460B-B844-5B932E77E290}" srcId="{4FBCD0EE-E18D-474A-B600-A2611A188894}" destId="{1CAB7702-BAE1-439F-867A-194414EA7C89}" srcOrd="0" destOrd="0" parTransId="{88358137-9C1D-4984-B99F-31DD00A5941C}" sibTransId="{179D741E-32BB-44FA-83C9-5AD68B603080}"/>
    <dgm:cxn modelId="{ED7615C4-E706-4023-9F91-2F0D615828DA}" type="presOf" srcId="{E896C607-F2CC-4C99-97B3-F8225543E6C5}" destId="{1BE1C849-B05E-4D0F-BD6E-F4B62287C234}" srcOrd="1" destOrd="3" presId="urn:microsoft.com/office/officeart/2005/8/layout/vList4#15"/>
    <dgm:cxn modelId="{D3F39A3E-4F38-4BAE-8C3D-6A52601DB227}" type="presOf" srcId="{FFBF005D-DAB0-4C91-BDFE-F51BA4529791}" destId="{BF7D980B-86A5-4566-86AF-50874D49F05F}" srcOrd="1" destOrd="5" presId="urn:microsoft.com/office/officeart/2005/8/layout/vList4#15"/>
    <dgm:cxn modelId="{E13BCD19-5FAE-40F7-A30C-CED0C1BB3269}" srcId="{884DCE94-9602-44CB-B919-6E775DB4DC9E}" destId="{12B1AD35-6F4D-42FE-9331-CC0B540B3174}" srcOrd="2" destOrd="0" parTransId="{CC57FAC2-97B2-4AC0-B2A0-3CFAC0E41D4E}" sibTransId="{B0C62AAF-BFB3-4ABD-94A7-41036B4556CB}"/>
    <dgm:cxn modelId="{B4A54542-9F30-4B73-9F5C-602ABD05E513}" type="presOf" srcId="{E0AF9CA6-69B4-4482-AAF8-9AADD544B4D8}" destId="{66FAEF06-8AE3-4DC9-9A64-72C18F66F68A}" srcOrd="0" destOrd="2" presId="urn:microsoft.com/office/officeart/2005/8/layout/vList4#15"/>
    <dgm:cxn modelId="{89EE6084-17C5-4829-9B1A-6C2678710199}" type="presOf" srcId="{7ADB36D7-C24A-4C00-B067-30E036782C60}" destId="{4E5C0780-2D2A-4681-BECA-3AE9ADF4A66F}" srcOrd="1" destOrd="4" presId="urn:microsoft.com/office/officeart/2005/8/layout/vList4#15"/>
    <dgm:cxn modelId="{EE2FE810-AB80-43C1-A4A6-EA3A6EF27698}" type="presOf" srcId="{72591DBC-32DC-4AB5-8FE8-7B7CE9DE6CBC}" destId="{BF7D980B-86A5-4566-86AF-50874D49F05F}" srcOrd="1" destOrd="0" presId="urn:microsoft.com/office/officeart/2005/8/layout/vList4#15"/>
    <dgm:cxn modelId="{A9B17BE6-83FE-44BB-9914-38DEB07613EC}" type="presOf" srcId="{FCB34DE0-C2AB-473C-B82A-E13F783B08F4}" destId="{BF7D980B-86A5-4566-86AF-50874D49F05F}" srcOrd="1" destOrd="2" presId="urn:microsoft.com/office/officeart/2005/8/layout/vList4#15"/>
    <dgm:cxn modelId="{4572F2EA-D712-4661-8341-016DB1E877B0}" srcId="{884DCE94-9602-44CB-B919-6E775DB4DC9E}" destId="{D7F167D1-64DC-4208-888B-EBD0BCDBDB46}" srcOrd="0" destOrd="0" parTransId="{FFEDB5DB-12C8-4D91-B677-0FAB4EDBAD7C}" sibTransId="{57402575-174F-4B44-A307-EEC52E49398F}"/>
    <dgm:cxn modelId="{21ACAE36-2514-45AA-AC52-7CC2F71D1BD3}" type="presOf" srcId="{22C7140E-0720-48D1-AE8C-9B03D0FD4576}" destId="{377AB5E4-8727-43C7-959D-7954E88E85B9}" srcOrd="0" destOrd="3" presId="urn:microsoft.com/office/officeart/2005/8/layout/vList4#15"/>
    <dgm:cxn modelId="{4A137B02-B06A-4DA1-B376-3F94642E4CA9}" type="presOf" srcId="{611758D8-0F0E-443A-A31F-2D28B0362A9A}" destId="{66FAEF06-8AE3-4DC9-9A64-72C18F66F68A}" srcOrd="0" destOrd="4" presId="urn:microsoft.com/office/officeart/2005/8/layout/vList4#15"/>
    <dgm:cxn modelId="{7396B479-F762-46A8-A03E-2345A94FE381}" type="presOf" srcId="{16B60247-AEFF-4DD1-B20A-5F1AA29A5A2C}" destId="{BF7D980B-86A5-4566-86AF-50874D49F05F}" srcOrd="1" destOrd="1" presId="urn:microsoft.com/office/officeart/2005/8/layout/vList4#15"/>
    <dgm:cxn modelId="{B9D0201C-9234-4A60-80F4-70727F1F2B23}" srcId="{72591DBC-32DC-4AB5-8FE8-7B7CE9DE6CBC}" destId="{16B60247-AEFF-4DD1-B20A-5F1AA29A5A2C}" srcOrd="0" destOrd="0" parTransId="{2C0E0E52-4DA7-458B-B849-A651F7A2450F}" sibTransId="{4CF20992-3BD9-4CFF-A304-3220FDEE48CB}"/>
    <dgm:cxn modelId="{FDFD6A6B-70F3-4EF3-82CA-54E2EABAB32B}" type="presParOf" srcId="{809AE97F-21F5-4DA8-8BE7-AAE8A6D63A23}" destId="{CC863866-A2B8-4CA5-8255-B212A35651C0}" srcOrd="0" destOrd="0" presId="urn:microsoft.com/office/officeart/2005/8/layout/vList4#15"/>
    <dgm:cxn modelId="{78368DBB-F970-4D4F-B8F3-A2B936B1D394}" type="presParOf" srcId="{CC863866-A2B8-4CA5-8255-B212A35651C0}" destId="{66FAEF06-8AE3-4DC9-9A64-72C18F66F68A}" srcOrd="0" destOrd="0" presId="urn:microsoft.com/office/officeart/2005/8/layout/vList4#15"/>
    <dgm:cxn modelId="{327AADF4-5DFE-4509-BEED-554BF284C9C1}" type="presParOf" srcId="{CC863866-A2B8-4CA5-8255-B212A35651C0}" destId="{F0AB8154-F41F-4742-A152-E8A4AF1957B6}" srcOrd="1" destOrd="0" presId="urn:microsoft.com/office/officeart/2005/8/layout/vList4#15"/>
    <dgm:cxn modelId="{AB9D1DFC-B5A2-4FC7-A8FD-D68F34240838}" type="presParOf" srcId="{CC863866-A2B8-4CA5-8255-B212A35651C0}" destId="{1BE1C849-B05E-4D0F-BD6E-F4B62287C234}" srcOrd="2" destOrd="0" presId="urn:microsoft.com/office/officeart/2005/8/layout/vList4#15"/>
    <dgm:cxn modelId="{87BCD21F-A60F-431B-B6C7-B6FA8C24FD67}" type="presParOf" srcId="{809AE97F-21F5-4DA8-8BE7-AAE8A6D63A23}" destId="{6E3231F5-79E8-400F-BF74-43DEAB211334}" srcOrd="1" destOrd="0" presId="urn:microsoft.com/office/officeart/2005/8/layout/vList4#15"/>
    <dgm:cxn modelId="{375853D7-4035-4EDD-A38E-B82F77589ACC}" type="presParOf" srcId="{809AE97F-21F5-4DA8-8BE7-AAE8A6D63A23}" destId="{BC40F399-4697-46E8-8B6C-793F45E4F72B}" srcOrd="2" destOrd="0" presId="urn:microsoft.com/office/officeart/2005/8/layout/vList4#15"/>
    <dgm:cxn modelId="{A7408F52-842D-4D44-ACC3-DE9439CB55F6}" type="presParOf" srcId="{BC40F399-4697-46E8-8B6C-793F45E4F72B}" destId="{2C8D3C62-6A52-4901-BAF5-6927CC1B09FF}" srcOrd="0" destOrd="0" presId="urn:microsoft.com/office/officeart/2005/8/layout/vList4#15"/>
    <dgm:cxn modelId="{0B70616F-2295-4DEE-A7F9-40B6D2685D87}" type="presParOf" srcId="{BC40F399-4697-46E8-8B6C-793F45E4F72B}" destId="{D39FABDF-9D8A-43A4-8A12-5C6DF4247CF0}" srcOrd="1" destOrd="0" presId="urn:microsoft.com/office/officeart/2005/8/layout/vList4#15"/>
    <dgm:cxn modelId="{BBD77013-A9BF-4768-83CD-67874294AA0B}" type="presParOf" srcId="{BC40F399-4697-46E8-8B6C-793F45E4F72B}" destId="{4E5C0780-2D2A-4681-BECA-3AE9ADF4A66F}" srcOrd="2" destOrd="0" presId="urn:microsoft.com/office/officeart/2005/8/layout/vList4#15"/>
    <dgm:cxn modelId="{395EA226-85DE-4F05-BC51-6A96E911FD5D}" type="presParOf" srcId="{809AE97F-21F5-4DA8-8BE7-AAE8A6D63A23}" destId="{E3134AEA-BBAD-4516-B288-4FD416716C20}" srcOrd="3" destOrd="0" presId="urn:microsoft.com/office/officeart/2005/8/layout/vList4#15"/>
    <dgm:cxn modelId="{B0AAEB6B-F099-4F7A-B0EC-510C31F5C7FB}" type="presParOf" srcId="{809AE97F-21F5-4DA8-8BE7-AAE8A6D63A23}" destId="{857B7CE1-2B88-4028-8B6C-B67AB8F37BC1}" srcOrd="4" destOrd="0" presId="urn:microsoft.com/office/officeart/2005/8/layout/vList4#15"/>
    <dgm:cxn modelId="{0816E212-C530-476D-96F5-3DD4F919D966}" type="presParOf" srcId="{857B7CE1-2B88-4028-8B6C-B67AB8F37BC1}" destId="{377AB5E4-8727-43C7-959D-7954E88E85B9}" srcOrd="0" destOrd="0" presId="urn:microsoft.com/office/officeart/2005/8/layout/vList4#15"/>
    <dgm:cxn modelId="{673AEFD2-A08D-4901-BA33-78C8B53199E9}" type="presParOf" srcId="{857B7CE1-2B88-4028-8B6C-B67AB8F37BC1}" destId="{07763A3A-85AA-43D7-A440-7DDD4CCF814B}" srcOrd="1" destOrd="0" presId="urn:microsoft.com/office/officeart/2005/8/layout/vList4#15"/>
    <dgm:cxn modelId="{2C84F604-EC0E-46D0-9CD6-0B315B7A6845}" type="presParOf" srcId="{857B7CE1-2B88-4028-8B6C-B67AB8F37BC1}" destId="{BF7D980B-86A5-4566-86AF-50874D49F05F}" srcOrd="2" destOrd="0" presId="urn:microsoft.com/office/officeart/2005/8/layout/vList4#15"/>
    <dgm:cxn modelId="{7A64DF84-1C5D-4FEF-86B9-60F5F9C870D8}" type="presParOf" srcId="{809AE97F-21F5-4DA8-8BE7-AAE8A6D63A23}" destId="{E9CC7176-07FC-4EA3-A0C4-EFA8A5A169EB}" srcOrd="5" destOrd="0" presId="urn:microsoft.com/office/officeart/2005/8/layout/vList4#15"/>
    <dgm:cxn modelId="{2BB386C5-B37D-406F-976D-8F890503EA42}" type="presParOf" srcId="{809AE97F-21F5-4DA8-8BE7-AAE8A6D63A23}" destId="{2F89D8B5-530A-4FA5-9539-4A01EA70A0B1}" srcOrd="6" destOrd="0" presId="urn:microsoft.com/office/officeart/2005/8/layout/vList4#15"/>
    <dgm:cxn modelId="{01A6EA07-AC8C-4BBB-BB6E-5F8A5831053E}" type="presParOf" srcId="{2F89D8B5-530A-4FA5-9539-4A01EA70A0B1}" destId="{5B743483-FFCF-4C55-9158-4A281522BB4C}" srcOrd="0" destOrd="0" presId="urn:microsoft.com/office/officeart/2005/8/layout/vList4#15"/>
    <dgm:cxn modelId="{741F58BE-5AFD-40AD-A9AF-B62198A818B0}" type="presParOf" srcId="{2F89D8B5-530A-4FA5-9539-4A01EA70A0B1}" destId="{A32AAA42-01FB-49BB-9669-315A8E3E7AFC}" srcOrd="1" destOrd="0" presId="urn:microsoft.com/office/officeart/2005/8/layout/vList4#15"/>
    <dgm:cxn modelId="{C2D1150F-EDFA-4AB4-B92C-85210ACF50B6}" type="presParOf" srcId="{2F89D8B5-530A-4FA5-9539-4A01EA70A0B1}" destId="{9492B4EF-C250-489E-AA9B-6BDDB6C3E77F}" srcOrd="2" destOrd="0" presId="urn:microsoft.com/office/officeart/2005/8/layout/vList4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1E9EF4-EC3C-44FD-9832-FDC0F615CC3C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523F0-D8A7-4354-9598-52642EF18BF9}">
      <dgm:prSet phldrT="[Текст]"/>
      <dgm:spPr>
        <a:solidFill>
          <a:srgbClr val="6699FF"/>
        </a:solidFill>
      </dgm:spPr>
      <dgm:t>
        <a:bodyPr/>
        <a:lstStyle/>
        <a:p>
          <a:r>
            <a:rPr lang="ru-RU" dirty="0" smtClean="0"/>
            <a:t>Всего 20 вопросов основной части</a:t>
          </a:r>
          <a:endParaRPr lang="ru-RU" dirty="0"/>
        </a:p>
      </dgm:t>
    </dgm:pt>
    <dgm:pt modelId="{82673CA1-90E6-46DC-90CA-E770DC966695}" type="parTrans" cxnId="{27271F71-6521-4192-9987-0976DCCEB513}">
      <dgm:prSet/>
      <dgm:spPr/>
      <dgm:t>
        <a:bodyPr/>
        <a:lstStyle/>
        <a:p>
          <a:endParaRPr lang="ru-RU"/>
        </a:p>
      </dgm:t>
    </dgm:pt>
    <dgm:pt modelId="{C8FC8A09-44E5-418C-A654-2CFE8D6522D2}" type="sibTrans" cxnId="{27271F71-6521-4192-9987-0976DCCEB513}">
      <dgm:prSet/>
      <dgm:spPr/>
      <dgm:t>
        <a:bodyPr/>
        <a:lstStyle/>
        <a:p>
          <a:endParaRPr lang="ru-RU"/>
        </a:p>
      </dgm:t>
    </dgm:pt>
    <dgm:pt modelId="{E706FAEC-90DD-4026-9B22-EF2A0B033046}">
      <dgm:prSet phldrT="[Текст]"/>
      <dgm:spPr>
        <a:solidFill>
          <a:srgbClr val="6699FF"/>
        </a:solidFill>
      </dgm:spPr>
      <dgm:t>
        <a:bodyPr/>
        <a:lstStyle/>
        <a:p>
          <a:r>
            <a:rPr lang="ru-RU" dirty="0" smtClean="0"/>
            <a:t>Пять вариантов ответов на каждый вопрос</a:t>
          </a:r>
          <a:endParaRPr lang="ru-RU" dirty="0"/>
        </a:p>
      </dgm:t>
    </dgm:pt>
    <dgm:pt modelId="{3786A8F8-4EF6-4676-BAB9-1BB8C617EB4F}" type="parTrans" cxnId="{668C5854-64CF-4DF9-BAE7-CB756F58F47C}">
      <dgm:prSet/>
      <dgm:spPr/>
      <dgm:t>
        <a:bodyPr/>
        <a:lstStyle/>
        <a:p>
          <a:endParaRPr lang="ru-RU"/>
        </a:p>
      </dgm:t>
    </dgm:pt>
    <dgm:pt modelId="{300283C6-5056-42AB-AC34-335BF3E340BD}" type="sibTrans" cxnId="{668C5854-64CF-4DF9-BAE7-CB756F58F47C}">
      <dgm:prSet/>
      <dgm:spPr/>
      <dgm:t>
        <a:bodyPr/>
        <a:lstStyle/>
        <a:p>
          <a:endParaRPr lang="ru-RU"/>
        </a:p>
      </dgm:t>
    </dgm:pt>
    <dgm:pt modelId="{44D5BF2C-E4FE-4AF7-A974-704E4F859B09}" type="pres">
      <dgm:prSet presAssocID="{F91E9EF4-EC3C-44FD-9832-FDC0F615CC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94273-7629-4093-B51B-DD58A52FB615}" type="pres">
      <dgm:prSet presAssocID="{757523F0-D8A7-4354-9598-52642EF18BF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341AE-2E30-4020-A6A2-376D28C87B68}" type="pres">
      <dgm:prSet presAssocID="{E706FAEC-90DD-4026-9B22-EF2A0B03304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54E61-9963-440F-B03F-99CA27A7AE3C}" type="presOf" srcId="{757523F0-D8A7-4354-9598-52642EF18BF9}" destId="{95E94273-7629-4093-B51B-DD58A52FB615}" srcOrd="0" destOrd="0" presId="urn:microsoft.com/office/officeart/2005/8/layout/arrow1"/>
    <dgm:cxn modelId="{EAF2F601-C180-4FFA-BEE0-41F4108CEEAD}" type="presOf" srcId="{F91E9EF4-EC3C-44FD-9832-FDC0F615CC3C}" destId="{44D5BF2C-E4FE-4AF7-A974-704E4F859B09}" srcOrd="0" destOrd="0" presId="urn:microsoft.com/office/officeart/2005/8/layout/arrow1"/>
    <dgm:cxn modelId="{27271F71-6521-4192-9987-0976DCCEB513}" srcId="{F91E9EF4-EC3C-44FD-9832-FDC0F615CC3C}" destId="{757523F0-D8A7-4354-9598-52642EF18BF9}" srcOrd="0" destOrd="0" parTransId="{82673CA1-90E6-46DC-90CA-E770DC966695}" sibTransId="{C8FC8A09-44E5-418C-A654-2CFE8D6522D2}"/>
    <dgm:cxn modelId="{668C5854-64CF-4DF9-BAE7-CB756F58F47C}" srcId="{F91E9EF4-EC3C-44FD-9832-FDC0F615CC3C}" destId="{E706FAEC-90DD-4026-9B22-EF2A0B033046}" srcOrd="1" destOrd="0" parTransId="{3786A8F8-4EF6-4676-BAB9-1BB8C617EB4F}" sibTransId="{300283C6-5056-42AB-AC34-335BF3E340BD}"/>
    <dgm:cxn modelId="{77EDA8A9-34C3-43B9-A3CB-22BBE64E853C}" type="presOf" srcId="{E706FAEC-90DD-4026-9B22-EF2A0B033046}" destId="{F2C341AE-2E30-4020-A6A2-376D28C87B68}" srcOrd="0" destOrd="0" presId="urn:microsoft.com/office/officeart/2005/8/layout/arrow1"/>
    <dgm:cxn modelId="{4A4B014F-834C-4438-A1D3-EF54EA415BE4}" type="presParOf" srcId="{44D5BF2C-E4FE-4AF7-A974-704E4F859B09}" destId="{95E94273-7629-4093-B51B-DD58A52FB615}" srcOrd="0" destOrd="0" presId="urn:microsoft.com/office/officeart/2005/8/layout/arrow1"/>
    <dgm:cxn modelId="{A4C2DDDA-AFA3-4B3A-92EF-A13BF75E3AB7}" type="presParOf" srcId="{44D5BF2C-E4FE-4AF7-A974-704E4F859B09}" destId="{F2C341AE-2E30-4020-A6A2-376D28C87B6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43DC2D-03ED-4AAF-93C4-B097EF3A26C5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0F2F6E8-0792-48C9-9127-263863D99DB2}">
      <dgm:prSet phldrT="[Текст]" custT="1"/>
      <dgm:spPr/>
      <dgm:t>
        <a:bodyPr/>
        <a:lstStyle/>
        <a:p>
          <a:r>
            <a:rPr lang="en-US" sz="1050" b="1" dirty="0" smtClean="0"/>
            <a:t>D</a:t>
          </a:r>
          <a:endParaRPr lang="ru-RU" sz="1050" b="1" dirty="0"/>
        </a:p>
      </dgm:t>
    </dgm:pt>
    <dgm:pt modelId="{A28152DA-CC8E-4111-8247-B1A539F38F9D}" type="par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63536C65-72A1-4090-ACCB-BB91DA0CACA7}" type="sibTrans" cxnId="{653F8EB4-B1D2-43BD-AA82-14CE94C9D08F}">
      <dgm:prSet/>
      <dgm:spPr/>
      <dgm:t>
        <a:bodyPr/>
        <a:lstStyle/>
        <a:p>
          <a:endParaRPr lang="ru-RU" sz="2800" b="1"/>
        </a:p>
      </dgm:t>
    </dgm:pt>
    <dgm:pt modelId="{A916912E-5EFD-4E42-8DB0-0FBF4F314AF6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en-US" sz="1050" b="1" dirty="0" smtClean="0"/>
            <a:t>C</a:t>
          </a:r>
          <a:endParaRPr lang="ru-RU" sz="1050" b="1" dirty="0"/>
        </a:p>
      </dgm:t>
    </dgm:pt>
    <dgm:pt modelId="{09A30701-9566-4874-A671-64E541DFD788}" type="par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8D82F971-906A-4C68-91C6-4E35808E0184}" type="sibTrans" cxnId="{81D6A4CD-5257-40B5-A973-9EAB1C3B5229}">
      <dgm:prSet/>
      <dgm:spPr/>
      <dgm:t>
        <a:bodyPr/>
        <a:lstStyle/>
        <a:p>
          <a:endParaRPr lang="ru-RU" sz="2800" b="1"/>
        </a:p>
      </dgm:t>
    </dgm:pt>
    <dgm:pt modelId="{DC9E0ABB-9F3A-446D-8470-77B0C93A3B6E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en-US" sz="1050" b="1" dirty="0" smtClean="0"/>
            <a:t>B</a:t>
          </a:r>
          <a:endParaRPr lang="ru-RU" sz="1050" b="1" dirty="0"/>
        </a:p>
      </dgm:t>
    </dgm:pt>
    <dgm:pt modelId="{6F9D48EF-ECDB-45D7-A5E0-B9635556A2C5}" type="par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1C9C150D-AE41-43AC-95DF-AACA7C756E68}" type="sibTrans" cxnId="{B95E15BE-5103-4E32-BFE3-850931B92CBC}">
      <dgm:prSet/>
      <dgm:spPr/>
      <dgm:t>
        <a:bodyPr/>
        <a:lstStyle/>
        <a:p>
          <a:endParaRPr lang="ru-RU" sz="2800" b="1"/>
        </a:p>
      </dgm:t>
    </dgm:pt>
    <dgm:pt modelId="{B2480DD2-E0FB-4F70-BEB3-6FB354DEC61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en-US" sz="1050" b="1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dirty="0">
            <a:solidFill>
              <a:schemeClr val="accent1">
                <a:lumMod val="50000"/>
              </a:schemeClr>
            </a:solidFill>
          </a:endParaRPr>
        </a:p>
      </dgm:t>
    </dgm:pt>
    <dgm:pt modelId="{2A346E6D-A4E9-467F-B8A2-F40F7B1C0FE5}" type="par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8CAC605D-BF92-426C-BBC4-DB55B91E5F62}" type="sibTrans" cxnId="{46EAFBBD-3846-4DED-BC35-5494EB1C899D}">
      <dgm:prSet/>
      <dgm:spPr/>
      <dgm:t>
        <a:bodyPr/>
        <a:lstStyle/>
        <a:p>
          <a:endParaRPr lang="ru-RU" sz="2800" b="1"/>
        </a:p>
      </dgm:t>
    </dgm:pt>
    <dgm:pt modelId="{0ED74AA7-EBB4-4714-827C-71F88CFA6A4A}" type="pres">
      <dgm:prSet presAssocID="{6343DC2D-03ED-4AAF-93C4-B097EF3A26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7C97F-CF29-42E9-B9A0-D002875DA359}" type="pres">
      <dgm:prSet presAssocID="{6343DC2D-03ED-4AAF-93C4-B097EF3A26C5}" presName="comp1" presStyleCnt="0"/>
      <dgm:spPr/>
    </dgm:pt>
    <dgm:pt modelId="{896BF641-4C9B-4E8E-B7C2-52D5B45306A6}" type="pres">
      <dgm:prSet presAssocID="{6343DC2D-03ED-4AAF-93C4-B097EF3A26C5}" presName="circle1" presStyleLbl="node1" presStyleIdx="0" presStyleCnt="4"/>
      <dgm:spPr/>
      <dgm:t>
        <a:bodyPr/>
        <a:lstStyle/>
        <a:p>
          <a:endParaRPr lang="ru-RU"/>
        </a:p>
      </dgm:t>
    </dgm:pt>
    <dgm:pt modelId="{5ECD69D2-6B97-4C58-A633-099E8307281E}" type="pres">
      <dgm:prSet presAssocID="{6343DC2D-03ED-4AAF-93C4-B097EF3A26C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D8C59-54BF-48FD-AF9C-22FAFB29E739}" type="pres">
      <dgm:prSet presAssocID="{6343DC2D-03ED-4AAF-93C4-B097EF3A26C5}" presName="comp2" presStyleCnt="0"/>
      <dgm:spPr/>
    </dgm:pt>
    <dgm:pt modelId="{66D45F1D-51B9-4094-9172-2158AB15C481}" type="pres">
      <dgm:prSet presAssocID="{6343DC2D-03ED-4AAF-93C4-B097EF3A26C5}" presName="circle2" presStyleLbl="node1" presStyleIdx="1" presStyleCnt="4"/>
      <dgm:spPr/>
      <dgm:t>
        <a:bodyPr/>
        <a:lstStyle/>
        <a:p>
          <a:endParaRPr lang="ru-RU"/>
        </a:p>
      </dgm:t>
    </dgm:pt>
    <dgm:pt modelId="{4E0ED06E-ED87-41E5-B048-C09F1A8853E0}" type="pres">
      <dgm:prSet presAssocID="{6343DC2D-03ED-4AAF-93C4-B097EF3A26C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D28FA-5606-45D4-961F-31284F6E7453}" type="pres">
      <dgm:prSet presAssocID="{6343DC2D-03ED-4AAF-93C4-B097EF3A26C5}" presName="comp3" presStyleCnt="0"/>
      <dgm:spPr/>
    </dgm:pt>
    <dgm:pt modelId="{29A590B7-EF27-43A9-95D3-44219B90A574}" type="pres">
      <dgm:prSet presAssocID="{6343DC2D-03ED-4AAF-93C4-B097EF3A26C5}" presName="circle3" presStyleLbl="node1" presStyleIdx="2" presStyleCnt="4"/>
      <dgm:spPr/>
      <dgm:t>
        <a:bodyPr/>
        <a:lstStyle/>
        <a:p>
          <a:endParaRPr lang="ru-RU"/>
        </a:p>
      </dgm:t>
    </dgm:pt>
    <dgm:pt modelId="{985804E3-8F67-459F-B528-CB645819FD9A}" type="pres">
      <dgm:prSet presAssocID="{6343DC2D-03ED-4AAF-93C4-B097EF3A26C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ABD04-C6BC-42DA-A72C-E65C407AA48F}" type="pres">
      <dgm:prSet presAssocID="{6343DC2D-03ED-4AAF-93C4-B097EF3A26C5}" presName="comp4" presStyleCnt="0"/>
      <dgm:spPr/>
    </dgm:pt>
    <dgm:pt modelId="{B5FEDA96-617E-4268-B932-FC20790B393E}" type="pres">
      <dgm:prSet presAssocID="{6343DC2D-03ED-4AAF-93C4-B097EF3A26C5}" presName="circle4" presStyleLbl="node1" presStyleIdx="3" presStyleCnt="4"/>
      <dgm:spPr/>
      <dgm:t>
        <a:bodyPr/>
        <a:lstStyle/>
        <a:p>
          <a:endParaRPr lang="ru-RU"/>
        </a:p>
      </dgm:t>
    </dgm:pt>
    <dgm:pt modelId="{65CA083A-86CC-486E-B4C9-50FA54EA2D55}" type="pres">
      <dgm:prSet presAssocID="{6343DC2D-03ED-4AAF-93C4-B097EF3A26C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E15BE-5103-4E32-BFE3-850931B92CBC}" srcId="{6343DC2D-03ED-4AAF-93C4-B097EF3A26C5}" destId="{DC9E0ABB-9F3A-446D-8470-77B0C93A3B6E}" srcOrd="2" destOrd="0" parTransId="{6F9D48EF-ECDB-45D7-A5E0-B9635556A2C5}" sibTransId="{1C9C150D-AE41-43AC-95DF-AACA7C756E68}"/>
    <dgm:cxn modelId="{077A7424-DAD8-4D85-A8B2-C35300E6227F}" type="presOf" srcId="{60F2F6E8-0792-48C9-9127-263863D99DB2}" destId="{896BF641-4C9B-4E8E-B7C2-52D5B45306A6}" srcOrd="0" destOrd="0" presId="urn:microsoft.com/office/officeart/2005/8/layout/venn2"/>
    <dgm:cxn modelId="{17FE77F5-B495-4EC3-926A-3EA30AD209E8}" type="presOf" srcId="{B2480DD2-E0FB-4F70-BEB3-6FB354DEC612}" destId="{B5FEDA96-617E-4268-B932-FC20790B393E}" srcOrd="0" destOrd="0" presId="urn:microsoft.com/office/officeart/2005/8/layout/venn2"/>
    <dgm:cxn modelId="{B4A55A0E-6935-486C-BB4A-B9B194FDF3C7}" type="presOf" srcId="{DC9E0ABB-9F3A-446D-8470-77B0C93A3B6E}" destId="{985804E3-8F67-459F-B528-CB645819FD9A}" srcOrd="1" destOrd="0" presId="urn:microsoft.com/office/officeart/2005/8/layout/venn2"/>
    <dgm:cxn modelId="{653F8EB4-B1D2-43BD-AA82-14CE94C9D08F}" srcId="{6343DC2D-03ED-4AAF-93C4-B097EF3A26C5}" destId="{60F2F6E8-0792-48C9-9127-263863D99DB2}" srcOrd="0" destOrd="0" parTransId="{A28152DA-CC8E-4111-8247-B1A539F38F9D}" sibTransId="{63536C65-72A1-4090-ACCB-BB91DA0CACA7}"/>
    <dgm:cxn modelId="{54757746-C1A6-4A81-A14C-9D5420C24AA4}" type="presOf" srcId="{A916912E-5EFD-4E42-8DB0-0FBF4F314AF6}" destId="{4E0ED06E-ED87-41E5-B048-C09F1A8853E0}" srcOrd="1" destOrd="0" presId="urn:microsoft.com/office/officeart/2005/8/layout/venn2"/>
    <dgm:cxn modelId="{BEFD53B2-6705-4B7E-84BE-A13A11C6B0EE}" type="presOf" srcId="{A916912E-5EFD-4E42-8DB0-0FBF4F314AF6}" destId="{66D45F1D-51B9-4094-9172-2158AB15C481}" srcOrd="0" destOrd="0" presId="urn:microsoft.com/office/officeart/2005/8/layout/venn2"/>
    <dgm:cxn modelId="{81D6A4CD-5257-40B5-A973-9EAB1C3B5229}" srcId="{6343DC2D-03ED-4AAF-93C4-B097EF3A26C5}" destId="{A916912E-5EFD-4E42-8DB0-0FBF4F314AF6}" srcOrd="1" destOrd="0" parTransId="{09A30701-9566-4874-A671-64E541DFD788}" sibTransId="{8D82F971-906A-4C68-91C6-4E35808E0184}"/>
    <dgm:cxn modelId="{46EAFBBD-3846-4DED-BC35-5494EB1C899D}" srcId="{6343DC2D-03ED-4AAF-93C4-B097EF3A26C5}" destId="{B2480DD2-E0FB-4F70-BEB3-6FB354DEC612}" srcOrd="3" destOrd="0" parTransId="{2A346E6D-A4E9-467F-B8A2-F40F7B1C0FE5}" sibTransId="{8CAC605D-BF92-426C-BBC4-DB55B91E5F62}"/>
    <dgm:cxn modelId="{AF0CB617-50AA-4EA3-AACF-611D5FEC44E4}" type="presOf" srcId="{6343DC2D-03ED-4AAF-93C4-B097EF3A26C5}" destId="{0ED74AA7-EBB4-4714-827C-71F88CFA6A4A}" srcOrd="0" destOrd="0" presId="urn:microsoft.com/office/officeart/2005/8/layout/venn2"/>
    <dgm:cxn modelId="{054265CC-E691-4F60-A16F-82532F4E58CC}" type="presOf" srcId="{60F2F6E8-0792-48C9-9127-263863D99DB2}" destId="{5ECD69D2-6B97-4C58-A633-099E8307281E}" srcOrd="1" destOrd="0" presId="urn:microsoft.com/office/officeart/2005/8/layout/venn2"/>
    <dgm:cxn modelId="{1CAC6D24-2000-45AC-B9DF-26D853B5BF4D}" type="presOf" srcId="{DC9E0ABB-9F3A-446D-8470-77B0C93A3B6E}" destId="{29A590B7-EF27-43A9-95D3-44219B90A574}" srcOrd="0" destOrd="0" presId="urn:microsoft.com/office/officeart/2005/8/layout/venn2"/>
    <dgm:cxn modelId="{CBFA2B7F-C662-4068-A4BF-D5A03C51E768}" type="presOf" srcId="{B2480DD2-E0FB-4F70-BEB3-6FB354DEC612}" destId="{65CA083A-86CC-486E-B4C9-50FA54EA2D55}" srcOrd="1" destOrd="0" presId="urn:microsoft.com/office/officeart/2005/8/layout/venn2"/>
    <dgm:cxn modelId="{D73B555F-5D69-4EF5-BA2D-0F490A4FA5FA}" type="presParOf" srcId="{0ED74AA7-EBB4-4714-827C-71F88CFA6A4A}" destId="{8B27C97F-CF29-42E9-B9A0-D002875DA359}" srcOrd="0" destOrd="0" presId="urn:microsoft.com/office/officeart/2005/8/layout/venn2"/>
    <dgm:cxn modelId="{DA659987-B9E8-44A6-9C4A-6DA3941F3DBA}" type="presParOf" srcId="{8B27C97F-CF29-42E9-B9A0-D002875DA359}" destId="{896BF641-4C9B-4E8E-B7C2-52D5B45306A6}" srcOrd="0" destOrd="0" presId="urn:microsoft.com/office/officeart/2005/8/layout/venn2"/>
    <dgm:cxn modelId="{31FD17AA-4B5C-4051-9773-66B2B50852D3}" type="presParOf" srcId="{8B27C97F-CF29-42E9-B9A0-D002875DA359}" destId="{5ECD69D2-6B97-4C58-A633-099E8307281E}" srcOrd="1" destOrd="0" presId="urn:microsoft.com/office/officeart/2005/8/layout/venn2"/>
    <dgm:cxn modelId="{D8B2A8A8-788A-45C8-A171-A483C89A4A09}" type="presParOf" srcId="{0ED74AA7-EBB4-4714-827C-71F88CFA6A4A}" destId="{B07D8C59-54BF-48FD-AF9C-22FAFB29E739}" srcOrd="1" destOrd="0" presId="urn:microsoft.com/office/officeart/2005/8/layout/venn2"/>
    <dgm:cxn modelId="{FE1468F0-902A-4E90-A9AA-90E3AE7017C2}" type="presParOf" srcId="{B07D8C59-54BF-48FD-AF9C-22FAFB29E739}" destId="{66D45F1D-51B9-4094-9172-2158AB15C481}" srcOrd="0" destOrd="0" presId="urn:microsoft.com/office/officeart/2005/8/layout/venn2"/>
    <dgm:cxn modelId="{2C90421E-227F-49A1-9FEF-6E8246612182}" type="presParOf" srcId="{B07D8C59-54BF-48FD-AF9C-22FAFB29E739}" destId="{4E0ED06E-ED87-41E5-B048-C09F1A8853E0}" srcOrd="1" destOrd="0" presId="urn:microsoft.com/office/officeart/2005/8/layout/venn2"/>
    <dgm:cxn modelId="{D9777DAE-0235-4E5B-B167-6722370A9108}" type="presParOf" srcId="{0ED74AA7-EBB4-4714-827C-71F88CFA6A4A}" destId="{453D28FA-5606-45D4-961F-31284F6E7453}" srcOrd="2" destOrd="0" presId="urn:microsoft.com/office/officeart/2005/8/layout/venn2"/>
    <dgm:cxn modelId="{2F79AB38-3C95-47E4-AE83-A6D996137701}" type="presParOf" srcId="{453D28FA-5606-45D4-961F-31284F6E7453}" destId="{29A590B7-EF27-43A9-95D3-44219B90A574}" srcOrd="0" destOrd="0" presId="urn:microsoft.com/office/officeart/2005/8/layout/venn2"/>
    <dgm:cxn modelId="{33A933F5-39F3-4823-A21E-2541135698ED}" type="presParOf" srcId="{453D28FA-5606-45D4-961F-31284F6E7453}" destId="{985804E3-8F67-459F-B528-CB645819FD9A}" srcOrd="1" destOrd="0" presId="urn:microsoft.com/office/officeart/2005/8/layout/venn2"/>
    <dgm:cxn modelId="{ABFB601C-844E-4537-9EC1-BB7B528A1CD6}" type="presParOf" srcId="{0ED74AA7-EBB4-4714-827C-71F88CFA6A4A}" destId="{6F0ABD04-C6BC-42DA-A72C-E65C407AA48F}" srcOrd="3" destOrd="0" presId="urn:microsoft.com/office/officeart/2005/8/layout/venn2"/>
    <dgm:cxn modelId="{8F107417-2D94-4DFB-86E9-C8869D3CAD6F}" type="presParOf" srcId="{6F0ABD04-C6BC-42DA-A72C-E65C407AA48F}" destId="{B5FEDA96-617E-4268-B932-FC20790B393E}" srcOrd="0" destOrd="0" presId="urn:microsoft.com/office/officeart/2005/8/layout/venn2"/>
    <dgm:cxn modelId="{692C9459-EF78-4F0C-A5EC-54905B4AE89D}" type="presParOf" srcId="{6F0ABD04-C6BC-42DA-A72C-E65C407AA48F}" destId="{65CA083A-86CC-486E-B4C9-50FA54EA2D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C77C-B26B-430C-ADD8-EE42446847A6}">
      <dsp:nvSpPr>
        <dsp:cNvPr id="0" name=""/>
        <dsp:cNvSpPr/>
      </dsp:nvSpPr>
      <dsp:spPr>
        <a:xfrm>
          <a:off x="0" y="1232453"/>
          <a:ext cx="7929509" cy="1216800"/>
        </a:xfrm>
        <a:prstGeom prst="roundRect">
          <a:avLst/>
        </a:prstGeom>
        <a:solidFill>
          <a:srgbClr val="6699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rgbClr val="002060"/>
              </a:solidFill>
            </a:rPr>
            <a:t>Выявить </a:t>
          </a:r>
          <a:r>
            <a:rPr lang="ru-RU" sz="1600" b="1" i="0" u="sng" kern="1200" dirty="0" smtClean="0">
              <a:solidFill>
                <a:srgbClr val="002060"/>
              </a:solidFill>
            </a:rPr>
            <a:t>источники</a:t>
          </a:r>
          <a:r>
            <a:rPr lang="ru-RU" sz="1600" i="0" kern="1200" dirty="0" smtClean="0">
              <a:solidFill>
                <a:srgbClr val="002060"/>
              </a:solidFill>
            </a:rPr>
            <a:t> долгосрочной конкурентоспособности компаний, связанные с внутренними особенностями управления</a:t>
          </a:r>
          <a:endParaRPr lang="ru-RU" sz="1600" i="0" kern="1200" dirty="0">
            <a:solidFill>
              <a:srgbClr val="002060"/>
            </a:solidFill>
          </a:endParaRPr>
        </a:p>
      </dsp:txBody>
      <dsp:txXfrm>
        <a:off x="59399" y="1291852"/>
        <a:ext cx="7810711" cy="1098002"/>
      </dsp:txXfrm>
    </dsp:sp>
    <dsp:sp modelId="{05D2FCBF-A91B-4AD3-B1D2-5CBD0C4CDEFE}">
      <dsp:nvSpPr>
        <dsp:cNvPr id="0" name=""/>
        <dsp:cNvSpPr/>
      </dsp:nvSpPr>
      <dsp:spPr>
        <a:xfrm>
          <a:off x="0" y="2636454"/>
          <a:ext cx="7929509" cy="1216800"/>
        </a:xfrm>
        <a:prstGeom prst="roundRect">
          <a:avLst/>
        </a:prstGeom>
        <a:solidFill>
          <a:srgbClr val="6699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rgbClr val="002060"/>
              </a:solidFill>
            </a:rPr>
            <a:t>Разработать </a:t>
          </a:r>
          <a:r>
            <a:rPr lang="ru-RU" sz="1600" b="1" i="0" u="sng" kern="1200" dirty="0" smtClean="0">
              <a:solidFill>
                <a:srgbClr val="002060"/>
              </a:solidFill>
            </a:rPr>
            <a:t>целевую модель</a:t>
          </a:r>
          <a:r>
            <a:rPr lang="ru-RU" sz="1600" b="1" i="0" u="none" kern="1200" dirty="0" smtClean="0">
              <a:solidFill>
                <a:srgbClr val="002060"/>
              </a:solidFill>
            </a:rPr>
            <a:t> </a:t>
          </a:r>
          <a:r>
            <a:rPr lang="ru-RU" sz="1600" i="0" kern="1200" dirty="0" smtClean="0">
              <a:solidFill>
                <a:srgbClr val="002060"/>
              </a:solidFill>
            </a:rPr>
            <a:t>стратегического управления для обеспечения долгосрочной конкурентоспособности </a:t>
          </a:r>
          <a:endParaRPr lang="ru-RU" sz="1600" i="0" kern="1200" dirty="0">
            <a:solidFill>
              <a:srgbClr val="002060"/>
            </a:solidFill>
          </a:endParaRPr>
        </a:p>
      </dsp:txBody>
      <dsp:txXfrm>
        <a:off x="59399" y="2695853"/>
        <a:ext cx="7810711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69BB-AFD2-4EAB-9B04-2A931932A86E}">
      <dsp:nvSpPr>
        <dsp:cNvPr id="0" name=""/>
        <dsp:cNvSpPr/>
      </dsp:nvSpPr>
      <dsp:spPr>
        <a:xfrm>
          <a:off x="1859200" y="1520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1">
                  <a:lumMod val="50000"/>
                </a:schemeClr>
              </a:solidFill>
            </a:rPr>
            <a:t>Выдающиеся</a:t>
          </a: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 результаты – компания имеет эффективный процесс стратегических коммуникаций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Коммуникации способствуют как повышению качества стратегии, так и эффективности ее реализации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59200" y="104429"/>
        <a:ext cx="3876964" cy="617453"/>
      </dsp:txXfrm>
    </dsp:sp>
    <dsp:sp modelId="{B9753264-9287-4CB2-945E-BDBFE6D12AF7}">
      <dsp:nvSpPr>
        <dsp:cNvPr id="0" name=""/>
        <dsp:cNvSpPr/>
      </dsp:nvSpPr>
      <dsp:spPr>
        <a:xfrm>
          <a:off x="930590" y="1520"/>
          <a:ext cx="927939" cy="823271"/>
        </a:xfrm>
        <a:prstGeom prst="roundRect">
          <a:avLst/>
        </a:prstGeom>
        <a:solidFill>
          <a:srgbClr val="00B050">
            <a:alpha val="7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0779" y="41709"/>
        <a:ext cx="847561" cy="742893"/>
      </dsp:txXfrm>
    </dsp:sp>
    <dsp:sp modelId="{FEC201DD-57E5-44DD-87B6-5D70FAA38BEE}">
      <dsp:nvSpPr>
        <dsp:cNvPr id="0" name=""/>
        <dsp:cNvSpPr/>
      </dsp:nvSpPr>
      <dsp:spPr>
        <a:xfrm>
          <a:off x="1859200" y="907119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Стратегический диалог способствует постоянному развитию коммуникационных инструментов стратегического управления и созданию эффективных стратегий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59200" y="1010028"/>
        <a:ext cx="3876964" cy="617453"/>
      </dsp:txXfrm>
    </dsp:sp>
    <dsp:sp modelId="{B3994DB5-A034-4C65-AF89-361615D8CD8D}">
      <dsp:nvSpPr>
        <dsp:cNvPr id="0" name=""/>
        <dsp:cNvSpPr/>
      </dsp:nvSpPr>
      <dsp:spPr>
        <a:xfrm>
          <a:off x="931260" y="907119"/>
          <a:ext cx="927939" cy="823271"/>
        </a:xfrm>
        <a:prstGeom prst="roundRect">
          <a:avLst/>
        </a:prstGeom>
        <a:solidFill>
          <a:srgbClr val="FFFF99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947308"/>
        <a:ext cx="847561" cy="742893"/>
      </dsp:txXfrm>
    </dsp:sp>
    <dsp:sp modelId="{068CE806-A9BE-4213-A4B3-4B244B26E26F}">
      <dsp:nvSpPr>
        <dsp:cNvPr id="0" name=""/>
        <dsp:cNvSpPr/>
      </dsp:nvSpPr>
      <dsp:spPr>
        <a:xfrm>
          <a:off x="1859200" y="1812718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1">
                  <a:lumMod val="50000"/>
                </a:schemeClr>
              </a:solidFill>
            </a:rPr>
            <a:t>Средний</a:t>
          </a: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 уровень эффективности стратегического диалога, что не является драйвером стратегических изменений в компании. 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Данный уровень практически не влияет на улучшение процесса, но и, как правило, не препятствует ему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59200" y="1915627"/>
        <a:ext cx="3876964" cy="617453"/>
      </dsp:txXfrm>
    </dsp:sp>
    <dsp:sp modelId="{ED4834AC-C10C-437A-961C-8A4846857013}">
      <dsp:nvSpPr>
        <dsp:cNvPr id="0" name=""/>
        <dsp:cNvSpPr/>
      </dsp:nvSpPr>
      <dsp:spPr>
        <a:xfrm>
          <a:off x="931260" y="1812718"/>
          <a:ext cx="927939" cy="823271"/>
        </a:xfrm>
        <a:prstGeom prst="roundRect">
          <a:avLst/>
        </a:prstGeom>
        <a:solidFill>
          <a:srgbClr val="FF9999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1852907"/>
        <a:ext cx="847561" cy="742893"/>
      </dsp:txXfrm>
    </dsp:sp>
    <dsp:sp modelId="{36F7551D-03C6-4EA4-B9A0-C4B7056A8642}">
      <dsp:nvSpPr>
        <dsp:cNvPr id="0" name=""/>
        <dsp:cNvSpPr/>
      </dsp:nvSpPr>
      <dsp:spPr>
        <a:xfrm>
          <a:off x="1859200" y="2718317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1">
                  <a:lumMod val="50000"/>
                </a:schemeClr>
              </a:solidFill>
            </a:rPr>
            <a:t>Стратегический диалог</a:t>
          </a: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 происходит на примитивном уровне.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Отсутствуют информационные средства стратегического управления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59200" y="2821226"/>
        <a:ext cx="3876964" cy="617453"/>
      </dsp:txXfrm>
    </dsp:sp>
    <dsp:sp modelId="{771C885C-F318-4F23-9D31-7C54EC9E64E8}">
      <dsp:nvSpPr>
        <dsp:cNvPr id="0" name=""/>
        <dsp:cNvSpPr/>
      </dsp:nvSpPr>
      <dsp:spPr>
        <a:xfrm>
          <a:off x="931260" y="2718317"/>
          <a:ext cx="927939" cy="823271"/>
        </a:xfrm>
        <a:prstGeom prst="roundRect">
          <a:avLst/>
        </a:prstGeom>
        <a:solidFill>
          <a:srgbClr val="FF505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2758506"/>
        <a:ext cx="847561" cy="742893"/>
      </dsp:txXfrm>
    </dsp:sp>
    <dsp:sp modelId="{C3108ED1-824E-4303-987E-67BDE2D685C3}">
      <dsp:nvSpPr>
        <dsp:cNvPr id="0" name=""/>
        <dsp:cNvSpPr/>
      </dsp:nvSpPr>
      <dsp:spPr>
        <a:xfrm>
          <a:off x="1859200" y="3623916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1">
                  <a:lumMod val="50000"/>
                </a:schemeClr>
              </a:solidFill>
            </a:rPr>
            <a:t>Отсутствие стратегического</a:t>
          </a: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 диалога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1">
                  <a:lumMod val="50000"/>
                </a:schemeClr>
              </a:solidFill>
            </a:rPr>
            <a:t>Низкая вероятность эффективной и оперативной реакции при негативном изменении внешней среды</a:t>
          </a:r>
          <a:endParaRPr lang="ru-RU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59200" y="3726825"/>
        <a:ext cx="3876964" cy="617453"/>
      </dsp:txXfrm>
    </dsp:sp>
    <dsp:sp modelId="{400343C1-644C-42AB-88D6-A4C9E9A13049}">
      <dsp:nvSpPr>
        <dsp:cNvPr id="0" name=""/>
        <dsp:cNvSpPr/>
      </dsp:nvSpPr>
      <dsp:spPr>
        <a:xfrm>
          <a:off x="931260" y="3623916"/>
          <a:ext cx="927939" cy="82327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3664105"/>
        <a:ext cx="847561" cy="742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F641-4C9B-4E8E-B7C2-52D5B45306A6}">
      <dsp:nvSpPr>
        <dsp:cNvPr id="0" name=""/>
        <dsp:cNvSpPr/>
      </dsp:nvSpPr>
      <dsp:spPr>
        <a:xfrm>
          <a:off x="218324" y="0"/>
          <a:ext cx="2029147" cy="202914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</a:t>
          </a:r>
          <a:endParaRPr lang="ru-RU" sz="1050" b="1" kern="1200" dirty="0"/>
        </a:p>
      </dsp:txBody>
      <dsp:txXfrm>
        <a:off x="949223" y="101457"/>
        <a:ext cx="567349" cy="304372"/>
      </dsp:txXfrm>
    </dsp:sp>
    <dsp:sp modelId="{66D45F1D-51B9-4094-9172-2158AB15C481}">
      <dsp:nvSpPr>
        <dsp:cNvPr id="0" name=""/>
        <dsp:cNvSpPr/>
      </dsp:nvSpPr>
      <dsp:spPr>
        <a:xfrm>
          <a:off x="421239" y="405829"/>
          <a:ext cx="1623317" cy="1623317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</a:t>
          </a:r>
          <a:endParaRPr lang="ru-RU" sz="1050" b="1" kern="1200" dirty="0"/>
        </a:p>
      </dsp:txBody>
      <dsp:txXfrm>
        <a:off x="949223" y="503228"/>
        <a:ext cx="567349" cy="292197"/>
      </dsp:txXfrm>
    </dsp:sp>
    <dsp:sp modelId="{29A590B7-EF27-43A9-95D3-44219B90A574}">
      <dsp:nvSpPr>
        <dsp:cNvPr id="0" name=""/>
        <dsp:cNvSpPr/>
      </dsp:nvSpPr>
      <dsp:spPr>
        <a:xfrm>
          <a:off x="624153" y="811658"/>
          <a:ext cx="1217488" cy="1217488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</a:t>
          </a:r>
          <a:endParaRPr lang="ru-RU" sz="1050" b="1" kern="1200" dirty="0"/>
        </a:p>
      </dsp:txBody>
      <dsp:txXfrm>
        <a:off x="949223" y="902970"/>
        <a:ext cx="567349" cy="273934"/>
      </dsp:txXfrm>
    </dsp:sp>
    <dsp:sp modelId="{B5FEDA96-617E-4268-B932-FC20790B393E}">
      <dsp:nvSpPr>
        <dsp:cNvPr id="0" name=""/>
        <dsp:cNvSpPr/>
      </dsp:nvSpPr>
      <dsp:spPr>
        <a:xfrm>
          <a:off x="827068" y="1217488"/>
          <a:ext cx="811658" cy="811658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45933" y="1420402"/>
        <a:ext cx="573929" cy="4058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69BB-AFD2-4EAB-9B04-2A931932A86E}">
      <dsp:nvSpPr>
        <dsp:cNvPr id="0" name=""/>
        <dsp:cNvSpPr/>
      </dsp:nvSpPr>
      <dsp:spPr>
        <a:xfrm>
          <a:off x="1859200" y="1520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Выдающиеся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результаты – сложившиеся стратегические рутины эффективны и являются определяющими в поддержании долгосрочной конкурентоспособности предприятия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04429"/>
        <a:ext cx="3876964" cy="617453"/>
      </dsp:txXfrm>
    </dsp:sp>
    <dsp:sp modelId="{B9753264-9287-4CB2-945E-BDBFE6D12AF7}">
      <dsp:nvSpPr>
        <dsp:cNvPr id="0" name=""/>
        <dsp:cNvSpPr/>
      </dsp:nvSpPr>
      <dsp:spPr>
        <a:xfrm>
          <a:off x="930590" y="1520"/>
          <a:ext cx="927939" cy="823271"/>
        </a:xfrm>
        <a:prstGeom prst="roundRect">
          <a:avLst/>
        </a:prstGeom>
        <a:solidFill>
          <a:srgbClr val="00B050">
            <a:alpha val="7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0779" y="41709"/>
        <a:ext cx="847561" cy="742893"/>
      </dsp:txXfrm>
    </dsp:sp>
    <dsp:sp modelId="{FEC201DD-57E5-44DD-87B6-5D70FAA38BEE}">
      <dsp:nvSpPr>
        <dsp:cNvPr id="0" name=""/>
        <dsp:cNvSpPr/>
      </dsp:nvSpPr>
      <dsp:spPr>
        <a:xfrm>
          <a:off x="1859200" y="907119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Стратегические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рутины в целом способствуют созданию качественных и адекватных реальности стратегий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010028"/>
        <a:ext cx="3876964" cy="617453"/>
      </dsp:txXfrm>
    </dsp:sp>
    <dsp:sp modelId="{B3994DB5-A034-4C65-AF89-361615D8CD8D}">
      <dsp:nvSpPr>
        <dsp:cNvPr id="0" name=""/>
        <dsp:cNvSpPr/>
      </dsp:nvSpPr>
      <dsp:spPr>
        <a:xfrm>
          <a:off x="931260" y="907119"/>
          <a:ext cx="927939" cy="823271"/>
        </a:xfrm>
        <a:prstGeom prst="roundRect">
          <a:avLst/>
        </a:prstGeom>
        <a:solidFill>
          <a:srgbClr val="FFFF99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947308"/>
        <a:ext cx="847561" cy="742893"/>
      </dsp:txXfrm>
    </dsp:sp>
    <dsp:sp modelId="{068CE806-A9BE-4213-A4B3-4B244B26E26F}">
      <dsp:nvSpPr>
        <dsp:cNvPr id="0" name=""/>
        <dsp:cNvSpPr/>
      </dsp:nvSpPr>
      <dsp:spPr>
        <a:xfrm>
          <a:off x="1859200" y="1812718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Стратегические рутины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не оказывают влияния на поддержание долгосрочной конкурентоспособности, являются формальными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Стратегические рутины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не способствуют регулярному обновлению стратегии</a:t>
          </a:r>
          <a:endParaRPr lang="ru-RU" sz="900" kern="1200" baseline="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915627"/>
        <a:ext cx="3876964" cy="617453"/>
      </dsp:txXfrm>
    </dsp:sp>
    <dsp:sp modelId="{ED4834AC-C10C-437A-961C-8A4846857013}">
      <dsp:nvSpPr>
        <dsp:cNvPr id="0" name=""/>
        <dsp:cNvSpPr/>
      </dsp:nvSpPr>
      <dsp:spPr>
        <a:xfrm>
          <a:off x="931260" y="1812718"/>
          <a:ext cx="927939" cy="823271"/>
        </a:xfrm>
        <a:prstGeom prst="roundRect">
          <a:avLst/>
        </a:prstGeom>
        <a:solidFill>
          <a:srgbClr val="FF9999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1852907"/>
        <a:ext cx="847561" cy="742893"/>
      </dsp:txXfrm>
    </dsp:sp>
    <dsp:sp modelId="{36F7551D-03C6-4EA4-B9A0-C4B7056A8642}">
      <dsp:nvSpPr>
        <dsp:cNvPr id="0" name=""/>
        <dsp:cNvSpPr/>
      </dsp:nvSpPr>
      <dsp:spPr>
        <a:xfrm>
          <a:off x="1859200" y="2718317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Стратегические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процессы существуют в целом лишь на бумаге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Немногие существующие положительные практики не оказывают существенного влияния на положение компании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2821226"/>
        <a:ext cx="3876964" cy="617453"/>
      </dsp:txXfrm>
    </dsp:sp>
    <dsp:sp modelId="{771C885C-F318-4F23-9D31-7C54EC9E64E8}">
      <dsp:nvSpPr>
        <dsp:cNvPr id="0" name=""/>
        <dsp:cNvSpPr/>
      </dsp:nvSpPr>
      <dsp:spPr>
        <a:xfrm>
          <a:off x="931260" y="2718317"/>
          <a:ext cx="927939" cy="823271"/>
        </a:xfrm>
        <a:prstGeom prst="roundRect">
          <a:avLst/>
        </a:prstGeom>
        <a:solidFill>
          <a:srgbClr val="FF505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2758506"/>
        <a:ext cx="847561" cy="742893"/>
      </dsp:txXfrm>
    </dsp:sp>
    <dsp:sp modelId="{C3108ED1-824E-4303-987E-67BDE2D685C3}">
      <dsp:nvSpPr>
        <dsp:cNvPr id="0" name=""/>
        <dsp:cNvSpPr/>
      </dsp:nvSpPr>
      <dsp:spPr>
        <a:xfrm>
          <a:off x="1859200" y="3623916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Стратегические рутины не идентифицируются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err="1" smtClean="0">
              <a:solidFill>
                <a:schemeClr val="accent2">
                  <a:lumMod val="50000"/>
                </a:schemeClr>
              </a:solidFill>
            </a:rPr>
            <a:t>Стратегирование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является неформальным процессом или не существует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Низкая вероятность идентификации негативного изменения среды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3726825"/>
        <a:ext cx="3876964" cy="617453"/>
      </dsp:txXfrm>
    </dsp:sp>
    <dsp:sp modelId="{400343C1-644C-42AB-88D6-A4C9E9A13049}">
      <dsp:nvSpPr>
        <dsp:cNvPr id="0" name=""/>
        <dsp:cNvSpPr/>
      </dsp:nvSpPr>
      <dsp:spPr>
        <a:xfrm>
          <a:off x="931260" y="3623916"/>
          <a:ext cx="927939" cy="82327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3664105"/>
        <a:ext cx="847561" cy="7428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F641-4C9B-4E8E-B7C2-52D5B45306A6}">
      <dsp:nvSpPr>
        <dsp:cNvPr id="0" name=""/>
        <dsp:cNvSpPr/>
      </dsp:nvSpPr>
      <dsp:spPr>
        <a:xfrm>
          <a:off x="218324" y="0"/>
          <a:ext cx="2029147" cy="202914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</a:t>
          </a:r>
          <a:endParaRPr lang="ru-RU" sz="1050" b="1" kern="1200" dirty="0"/>
        </a:p>
      </dsp:txBody>
      <dsp:txXfrm>
        <a:off x="949223" y="101457"/>
        <a:ext cx="567349" cy="304372"/>
      </dsp:txXfrm>
    </dsp:sp>
    <dsp:sp modelId="{66D45F1D-51B9-4094-9172-2158AB15C481}">
      <dsp:nvSpPr>
        <dsp:cNvPr id="0" name=""/>
        <dsp:cNvSpPr/>
      </dsp:nvSpPr>
      <dsp:spPr>
        <a:xfrm>
          <a:off x="421239" y="405829"/>
          <a:ext cx="1623317" cy="1623317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</a:t>
          </a:r>
          <a:endParaRPr lang="ru-RU" sz="1050" b="1" kern="1200" dirty="0"/>
        </a:p>
      </dsp:txBody>
      <dsp:txXfrm>
        <a:off x="949223" y="503228"/>
        <a:ext cx="567349" cy="292197"/>
      </dsp:txXfrm>
    </dsp:sp>
    <dsp:sp modelId="{29A590B7-EF27-43A9-95D3-44219B90A574}">
      <dsp:nvSpPr>
        <dsp:cNvPr id="0" name=""/>
        <dsp:cNvSpPr/>
      </dsp:nvSpPr>
      <dsp:spPr>
        <a:xfrm>
          <a:off x="624153" y="811658"/>
          <a:ext cx="1217488" cy="1217488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</a:t>
          </a:r>
          <a:endParaRPr lang="ru-RU" sz="1050" b="1" kern="1200" dirty="0"/>
        </a:p>
      </dsp:txBody>
      <dsp:txXfrm>
        <a:off x="949223" y="902970"/>
        <a:ext cx="567349" cy="273934"/>
      </dsp:txXfrm>
    </dsp:sp>
    <dsp:sp modelId="{B5FEDA96-617E-4268-B932-FC20790B393E}">
      <dsp:nvSpPr>
        <dsp:cNvPr id="0" name=""/>
        <dsp:cNvSpPr/>
      </dsp:nvSpPr>
      <dsp:spPr>
        <a:xfrm>
          <a:off x="827068" y="1217488"/>
          <a:ext cx="811658" cy="811658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45933" y="1420402"/>
        <a:ext cx="573929" cy="405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69BB-AFD2-4EAB-9B04-2A931932A86E}">
      <dsp:nvSpPr>
        <dsp:cNvPr id="0" name=""/>
        <dsp:cNvSpPr/>
      </dsp:nvSpPr>
      <dsp:spPr>
        <a:xfrm>
          <a:off x="1859200" y="1520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Выдающиеся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результаты – стратегии учитывают большинство релевантных рыночных возможностей и ограничений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Компания владеет детальной информацией о методах использования рыночных возможностей на всех уровнях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04429"/>
        <a:ext cx="3876964" cy="617453"/>
      </dsp:txXfrm>
    </dsp:sp>
    <dsp:sp modelId="{B9753264-9287-4CB2-945E-BDBFE6D12AF7}">
      <dsp:nvSpPr>
        <dsp:cNvPr id="0" name=""/>
        <dsp:cNvSpPr/>
      </dsp:nvSpPr>
      <dsp:spPr>
        <a:xfrm>
          <a:off x="930590" y="1520"/>
          <a:ext cx="927939" cy="823271"/>
        </a:xfrm>
        <a:prstGeom prst="roundRect">
          <a:avLst/>
        </a:prstGeom>
        <a:solidFill>
          <a:srgbClr val="00B050">
            <a:alpha val="7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0779" y="41709"/>
        <a:ext cx="847561" cy="742893"/>
      </dsp:txXfrm>
    </dsp:sp>
    <dsp:sp modelId="{FEC201DD-57E5-44DD-87B6-5D70FAA38BEE}">
      <dsp:nvSpPr>
        <dsp:cNvPr id="0" name=""/>
        <dsp:cNvSpPr/>
      </dsp:nvSpPr>
      <dsp:spPr>
        <a:xfrm>
          <a:off x="1859200" y="907119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Стратегия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содержит детальную информацию о возможных изменениях бизнес среды и реагировании на них компании в целом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010028"/>
        <a:ext cx="3876964" cy="617453"/>
      </dsp:txXfrm>
    </dsp:sp>
    <dsp:sp modelId="{B3994DB5-A034-4C65-AF89-361615D8CD8D}">
      <dsp:nvSpPr>
        <dsp:cNvPr id="0" name=""/>
        <dsp:cNvSpPr/>
      </dsp:nvSpPr>
      <dsp:spPr>
        <a:xfrm>
          <a:off x="931260" y="907119"/>
          <a:ext cx="927939" cy="823271"/>
        </a:xfrm>
        <a:prstGeom prst="roundRect">
          <a:avLst/>
        </a:prstGeom>
        <a:solidFill>
          <a:srgbClr val="FFFF99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947308"/>
        <a:ext cx="847561" cy="742893"/>
      </dsp:txXfrm>
    </dsp:sp>
    <dsp:sp modelId="{068CE806-A9BE-4213-A4B3-4B244B26E26F}">
      <dsp:nvSpPr>
        <dsp:cNvPr id="0" name=""/>
        <dsp:cNvSpPr/>
      </dsp:nvSpPr>
      <dsp:spPr>
        <a:xfrm>
          <a:off x="1859200" y="1812718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Стратегия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подробно отражает изменения бизнес среды, однако методы использования и реагирования на них недостаточно прорабатываются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915627"/>
        <a:ext cx="3876964" cy="617453"/>
      </dsp:txXfrm>
    </dsp:sp>
    <dsp:sp modelId="{ED4834AC-C10C-437A-961C-8A4846857013}">
      <dsp:nvSpPr>
        <dsp:cNvPr id="0" name=""/>
        <dsp:cNvSpPr/>
      </dsp:nvSpPr>
      <dsp:spPr>
        <a:xfrm>
          <a:off x="931260" y="1812718"/>
          <a:ext cx="927939" cy="823271"/>
        </a:xfrm>
        <a:prstGeom prst="roundRect">
          <a:avLst/>
        </a:prstGeom>
        <a:solidFill>
          <a:srgbClr val="FF9999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1852907"/>
        <a:ext cx="847561" cy="742893"/>
      </dsp:txXfrm>
    </dsp:sp>
    <dsp:sp modelId="{36F7551D-03C6-4EA4-B9A0-C4B7056A8642}">
      <dsp:nvSpPr>
        <dsp:cNvPr id="0" name=""/>
        <dsp:cNvSpPr/>
      </dsp:nvSpPr>
      <dsp:spPr>
        <a:xfrm>
          <a:off x="1859200" y="2718317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Стратегия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содержит базовую информацию об изменениях бизнес среды и путях реагирования на них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2821226"/>
        <a:ext cx="3876964" cy="617453"/>
      </dsp:txXfrm>
    </dsp:sp>
    <dsp:sp modelId="{771C885C-F318-4F23-9D31-7C54EC9E64E8}">
      <dsp:nvSpPr>
        <dsp:cNvPr id="0" name=""/>
        <dsp:cNvSpPr/>
      </dsp:nvSpPr>
      <dsp:spPr>
        <a:xfrm>
          <a:off x="931260" y="2718317"/>
          <a:ext cx="927939" cy="823271"/>
        </a:xfrm>
        <a:prstGeom prst="roundRect">
          <a:avLst/>
        </a:prstGeom>
        <a:solidFill>
          <a:srgbClr val="FF505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2758506"/>
        <a:ext cx="847561" cy="742893"/>
      </dsp:txXfrm>
    </dsp:sp>
    <dsp:sp modelId="{C3108ED1-824E-4303-987E-67BDE2D685C3}">
      <dsp:nvSpPr>
        <dsp:cNvPr id="0" name=""/>
        <dsp:cNvSpPr/>
      </dsp:nvSpPr>
      <dsp:spPr>
        <a:xfrm>
          <a:off x="1859200" y="3623916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Концентрация на операционной деятельности,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фиксация на </a:t>
          </a:r>
          <a:r>
            <a:rPr lang="ru-RU" sz="900" kern="1200" dirty="0" smtClean="0">
              <a:solidFill>
                <a:schemeClr val="accent2">
                  <a:lumMod val="50000"/>
                </a:schemeClr>
              </a:solidFill>
            </a:rPr>
            <a:t>использовании текущих</a:t>
          </a: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 рыночных условий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900" kern="1200" baseline="0" dirty="0" smtClean="0">
              <a:solidFill>
                <a:schemeClr val="accent2">
                  <a:lumMod val="50000"/>
                </a:schemeClr>
              </a:solidFill>
            </a:rPr>
            <a:t>Компания не идентифицирует и не рассматривает рыночные возможности и угрозы</a:t>
          </a:r>
          <a:endParaRPr lang="ru-RU" sz="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3726825"/>
        <a:ext cx="3876964" cy="617453"/>
      </dsp:txXfrm>
    </dsp:sp>
    <dsp:sp modelId="{400343C1-644C-42AB-88D6-A4C9E9A13049}">
      <dsp:nvSpPr>
        <dsp:cNvPr id="0" name=""/>
        <dsp:cNvSpPr/>
      </dsp:nvSpPr>
      <dsp:spPr>
        <a:xfrm>
          <a:off x="931260" y="3623916"/>
          <a:ext cx="927939" cy="82327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3664105"/>
        <a:ext cx="847561" cy="7428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F641-4C9B-4E8E-B7C2-52D5B45306A6}">
      <dsp:nvSpPr>
        <dsp:cNvPr id="0" name=""/>
        <dsp:cNvSpPr/>
      </dsp:nvSpPr>
      <dsp:spPr>
        <a:xfrm>
          <a:off x="218324" y="0"/>
          <a:ext cx="2029147" cy="202914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</a:t>
          </a:r>
          <a:endParaRPr lang="ru-RU" sz="1050" b="1" kern="1200" dirty="0"/>
        </a:p>
      </dsp:txBody>
      <dsp:txXfrm>
        <a:off x="949223" y="101457"/>
        <a:ext cx="567349" cy="304372"/>
      </dsp:txXfrm>
    </dsp:sp>
    <dsp:sp modelId="{66D45F1D-51B9-4094-9172-2158AB15C481}">
      <dsp:nvSpPr>
        <dsp:cNvPr id="0" name=""/>
        <dsp:cNvSpPr/>
      </dsp:nvSpPr>
      <dsp:spPr>
        <a:xfrm>
          <a:off x="421239" y="405829"/>
          <a:ext cx="1623317" cy="1623317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</a:t>
          </a:r>
          <a:endParaRPr lang="ru-RU" sz="1050" b="1" kern="1200" dirty="0"/>
        </a:p>
      </dsp:txBody>
      <dsp:txXfrm>
        <a:off x="949223" y="503228"/>
        <a:ext cx="567349" cy="292197"/>
      </dsp:txXfrm>
    </dsp:sp>
    <dsp:sp modelId="{29A590B7-EF27-43A9-95D3-44219B90A574}">
      <dsp:nvSpPr>
        <dsp:cNvPr id="0" name=""/>
        <dsp:cNvSpPr/>
      </dsp:nvSpPr>
      <dsp:spPr>
        <a:xfrm>
          <a:off x="624153" y="811658"/>
          <a:ext cx="1217488" cy="1217488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</a:t>
          </a:r>
          <a:endParaRPr lang="ru-RU" sz="1050" b="1" kern="1200" dirty="0"/>
        </a:p>
      </dsp:txBody>
      <dsp:txXfrm>
        <a:off x="949223" y="902970"/>
        <a:ext cx="567349" cy="273934"/>
      </dsp:txXfrm>
    </dsp:sp>
    <dsp:sp modelId="{B5FEDA96-617E-4268-B932-FC20790B393E}">
      <dsp:nvSpPr>
        <dsp:cNvPr id="0" name=""/>
        <dsp:cNvSpPr/>
      </dsp:nvSpPr>
      <dsp:spPr>
        <a:xfrm>
          <a:off x="827068" y="1217488"/>
          <a:ext cx="811658" cy="811658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45933" y="1420402"/>
        <a:ext cx="573929" cy="405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69BB-AFD2-4EAB-9B04-2A931932A86E}">
      <dsp:nvSpPr>
        <dsp:cNvPr id="0" name=""/>
        <dsp:cNvSpPr/>
      </dsp:nvSpPr>
      <dsp:spPr>
        <a:xfrm>
          <a:off x="1859200" y="1520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Выдающиеся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 результаты – происходит быстрая и эффективная адаптация структур под стратегию</a:t>
          </a: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Компания эффективно управляет материальными и нематериальными ресурсами и реализовывает стратегию на всех уровнях управления</a:t>
          </a: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04429"/>
        <a:ext cx="3876964" cy="617453"/>
      </dsp:txXfrm>
    </dsp:sp>
    <dsp:sp modelId="{B9753264-9287-4CB2-945E-BDBFE6D12AF7}">
      <dsp:nvSpPr>
        <dsp:cNvPr id="0" name=""/>
        <dsp:cNvSpPr/>
      </dsp:nvSpPr>
      <dsp:spPr>
        <a:xfrm>
          <a:off x="930590" y="1520"/>
          <a:ext cx="927939" cy="823271"/>
        </a:xfrm>
        <a:prstGeom prst="roundRect">
          <a:avLst/>
        </a:prstGeom>
        <a:solidFill>
          <a:srgbClr val="00B050">
            <a:alpha val="7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4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0779" y="41709"/>
        <a:ext cx="847561" cy="742893"/>
      </dsp:txXfrm>
    </dsp:sp>
    <dsp:sp modelId="{FEC201DD-57E5-44DD-87B6-5D70FAA38BEE}">
      <dsp:nvSpPr>
        <dsp:cNvPr id="0" name=""/>
        <dsp:cNvSpPr/>
      </dsp:nvSpPr>
      <dsp:spPr>
        <a:xfrm>
          <a:off x="1859200" y="907119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Большинство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 подсистем управления и ресурсов адаптируется под потребности стратегии, однако к</a:t>
          </a: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онтроль реализации стратегии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 происходит в основном на верхнем уровне управления</a:t>
          </a: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010028"/>
        <a:ext cx="3876964" cy="617453"/>
      </dsp:txXfrm>
    </dsp:sp>
    <dsp:sp modelId="{B3994DB5-A034-4C65-AF89-361615D8CD8D}">
      <dsp:nvSpPr>
        <dsp:cNvPr id="0" name=""/>
        <dsp:cNvSpPr/>
      </dsp:nvSpPr>
      <dsp:spPr>
        <a:xfrm>
          <a:off x="931260" y="907119"/>
          <a:ext cx="927939" cy="823271"/>
        </a:xfrm>
        <a:prstGeom prst="roundRect">
          <a:avLst/>
        </a:prstGeom>
        <a:solidFill>
          <a:srgbClr val="FFFF99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947308"/>
        <a:ext cx="847561" cy="742893"/>
      </dsp:txXfrm>
    </dsp:sp>
    <dsp:sp modelId="{068CE806-A9BE-4213-A4B3-4B244B26E26F}">
      <dsp:nvSpPr>
        <dsp:cNvPr id="0" name=""/>
        <dsp:cNvSpPr/>
      </dsp:nvSpPr>
      <dsp:spPr>
        <a:xfrm>
          <a:off x="1859200" y="1812718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Часть подсистем управления адаптируется под реализацию стратегии,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 цели и стратегические задачи каскадируются на нижние уровни управления</a:t>
          </a: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1915627"/>
        <a:ext cx="3876964" cy="617453"/>
      </dsp:txXfrm>
    </dsp:sp>
    <dsp:sp modelId="{ED4834AC-C10C-437A-961C-8A4846857013}">
      <dsp:nvSpPr>
        <dsp:cNvPr id="0" name=""/>
        <dsp:cNvSpPr/>
      </dsp:nvSpPr>
      <dsp:spPr>
        <a:xfrm>
          <a:off x="931260" y="1812718"/>
          <a:ext cx="927939" cy="823271"/>
        </a:xfrm>
        <a:prstGeom prst="roundRect">
          <a:avLst/>
        </a:prstGeom>
        <a:solidFill>
          <a:srgbClr val="FF9999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2</a:t>
          </a:r>
          <a:r>
            <a:rPr lang="ru-RU" sz="1400" b="0" kern="1200" dirty="0" smtClean="0">
              <a:solidFill>
                <a:schemeClr val="accent2">
                  <a:lumMod val="50000"/>
                </a:schemeClr>
              </a:solidFill>
            </a:rPr>
            <a:t>,5</a:t>
          </a: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+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1852907"/>
        <a:ext cx="847561" cy="742893"/>
      </dsp:txXfrm>
    </dsp:sp>
    <dsp:sp modelId="{36F7551D-03C6-4EA4-B9A0-C4B7056A8642}">
      <dsp:nvSpPr>
        <dsp:cNvPr id="0" name=""/>
        <dsp:cNvSpPr/>
      </dsp:nvSpPr>
      <dsp:spPr>
        <a:xfrm>
          <a:off x="1859200" y="2718317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Происходит частичная и эпизодическая адаптация некоторых структур и ресурсов под потребности реализации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 стратегии</a:t>
          </a: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2821226"/>
        <a:ext cx="3876964" cy="617453"/>
      </dsp:txXfrm>
    </dsp:sp>
    <dsp:sp modelId="{771C885C-F318-4F23-9D31-7C54EC9E64E8}">
      <dsp:nvSpPr>
        <dsp:cNvPr id="0" name=""/>
        <dsp:cNvSpPr/>
      </dsp:nvSpPr>
      <dsp:spPr>
        <a:xfrm>
          <a:off x="931260" y="2718317"/>
          <a:ext cx="927939" cy="823271"/>
        </a:xfrm>
        <a:prstGeom prst="roundRect">
          <a:avLst/>
        </a:prstGeom>
        <a:solidFill>
          <a:srgbClr val="FF5050">
            <a:alpha val="6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1+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2758506"/>
        <a:ext cx="847561" cy="742893"/>
      </dsp:txXfrm>
    </dsp:sp>
    <dsp:sp modelId="{C3108ED1-824E-4303-987E-67BDE2D685C3}">
      <dsp:nvSpPr>
        <dsp:cNvPr id="0" name=""/>
        <dsp:cNvSpPr/>
      </dsp:nvSpPr>
      <dsp:spPr>
        <a:xfrm>
          <a:off x="1859200" y="3623916"/>
          <a:ext cx="4185691" cy="8232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Стратегия, даже при наличии, не находит своего отражения в деятельности компании</a:t>
          </a: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  <a:p>
          <a:pPr marL="252000" lvl="1" indent="-18000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Отсутствует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 адаптация</a:t>
          </a: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 компании под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800" kern="1200" dirty="0" smtClean="0">
              <a:solidFill>
                <a:schemeClr val="accent2">
                  <a:lumMod val="50000"/>
                </a:schemeClr>
              </a:solidFill>
            </a:rPr>
            <a:t>стратегию, что делает </a:t>
          </a:r>
          <a:r>
            <a:rPr lang="ru-RU" sz="800" kern="1200" baseline="0" dirty="0" smtClean="0">
              <a:solidFill>
                <a:schemeClr val="accent2">
                  <a:lumMod val="50000"/>
                </a:schemeClr>
              </a:solidFill>
            </a:rPr>
            <a:t>невозможным ее реализацию</a:t>
          </a:r>
          <a:endParaRPr lang="ru-RU" sz="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859200" y="3726825"/>
        <a:ext cx="3876964" cy="617453"/>
      </dsp:txXfrm>
    </dsp:sp>
    <dsp:sp modelId="{400343C1-644C-42AB-88D6-A4C9E9A13049}">
      <dsp:nvSpPr>
        <dsp:cNvPr id="0" name=""/>
        <dsp:cNvSpPr/>
      </dsp:nvSpPr>
      <dsp:spPr>
        <a:xfrm>
          <a:off x="931260" y="3623916"/>
          <a:ext cx="927939" cy="82327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2">
                  <a:lumMod val="50000"/>
                </a:schemeClr>
              </a:solidFill>
            </a:rPr>
            <a:t>0+</a:t>
          </a:r>
          <a:endParaRPr lang="ru-RU" sz="1400" b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1449" y="3664105"/>
        <a:ext cx="847561" cy="7428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F641-4C9B-4E8E-B7C2-52D5B45306A6}">
      <dsp:nvSpPr>
        <dsp:cNvPr id="0" name=""/>
        <dsp:cNvSpPr/>
      </dsp:nvSpPr>
      <dsp:spPr>
        <a:xfrm>
          <a:off x="218324" y="0"/>
          <a:ext cx="2029147" cy="202914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</a:t>
          </a:r>
          <a:endParaRPr lang="ru-RU" sz="1050" b="1" kern="1200" dirty="0"/>
        </a:p>
      </dsp:txBody>
      <dsp:txXfrm>
        <a:off x="949223" y="101457"/>
        <a:ext cx="567349" cy="304372"/>
      </dsp:txXfrm>
    </dsp:sp>
    <dsp:sp modelId="{66D45F1D-51B9-4094-9172-2158AB15C481}">
      <dsp:nvSpPr>
        <dsp:cNvPr id="0" name=""/>
        <dsp:cNvSpPr/>
      </dsp:nvSpPr>
      <dsp:spPr>
        <a:xfrm>
          <a:off x="421239" y="405829"/>
          <a:ext cx="1623317" cy="1623317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</a:t>
          </a:r>
          <a:endParaRPr lang="ru-RU" sz="1050" b="1" kern="1200" dirty="0"/>
        </a:p>
      </dsp:txBody>
      <dsp:txXfrm>
        <a:off x="949223" y="503228"/>
        <a:ext cx="567349" cy="292197"/>
      </dsp:txXfrm>
    </dsp:sp>
    <dsp:sp modelId="{29A590B7-EF27-43A9-95D3-44219B90A574}">
      <dsp:nvSpPr>
        <dsp:cNvPr id="0" name=""/>
        <dsp:cNvSpPr/>
      </dsp:nvSpPr>
      <dsp:spPr>
        <a:xfrm>
          <a:off x="624153" y="811658"/>
          <a:ext cx="1217488" cy="1217488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</a:t>
          </a:r>
          <a:endParaRPr lang="ru-RU" sz="1050" b="1" kern="1200" dirty="0"/>
        </a:p>
      </dsp:txBody>
      <dsp:txXfrm>
        <a:off x="949223" y="902970"/>
        <a:ext cx="567349" cy="273934"/>
      </dsp:txXfrm>
    </dsp:sp>
    <dsp:sp modelId="{B5FEDA96-617E-4268-B932-FC20790B393E}">
      <dsp:nvSpPr>
        <dsp:cNvPr id="0" name=""/>
        <dsp:cNvSpPr/>
      </dsp:nvSpPr>
      <dsp:spPr>
        <a:xfrm>
          <a:off x="827068" y="1217488"/>
          <a:ext cx="811658" cy="811658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45933" y="1420402"/>
        <a:ext cx="573929" cy="40582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90102-9836-44F8-9BFB-76156CD51ACB}">
      <dsp:nvSpPr>
        <dsp:cNvPr id="0" name=""/>
        <dsp:cNvSpPr/>
      </dsp:nvSpPr>
      <dsp:spPr>
        <a:xfrm rot="16200000">
          <a:off x="271311" y="-271311"/>
          <a:ext cx="1112266" cy="1654890"/>
        </a:xfrm>
        <a:prstGeom prst="round1Rect">
          <a:avLst/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Реализация стратегии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3,0</a:t>
          </a:r>
          <a:endParaRPr lang="ru-RU" sz="1400" kern="1200" dirty="0">
            <a:solidFill>
              <a:srgbClr val="0070C0"/>
            </a:solidFill>
          </a:endParaRPr>
        </a:p>
      </dsp:txBody>
      <dsp:txXfrm rot="5400000">
        <a:off x="0" y="0"/>
        <a:ext cx="1654890" cy="834199"/>
      </dsp:txXfrm>
    </dsp:sp>
    <dsp:sp modelId="{C2ADA1F5-D802-423B-96A5-5361CD66A315}">
      <dsp:nvSpPr>
        <dsp:cNvPr id="0" name=""/>
        <dsp:cNvSpPr/>
      </dsp:nvSpPr>
      <dsp:spPr>
        <a:xfrm>
          <a:off x="1654890" y="0"/>
          <a:ext cx="1654890" cy="1112266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Стратегический диалог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3,6</a:t>
          </a:r>
          <a:endParaRPr lang="ru-RU" sz="1400" kern="1200" dirty="0">
            <a:solidFill>
              <a:srgbClr val="0070C0"/>
            </a:solidFill>
          </a:endParaRPr>
        </a:p>
      </dsp:txBody>
      <dsp:txXfrm>
        <a:off x="1654890" y="0"/>
        <a:ext cx="1654890" cy="834199"/>
      </dsp:txXfrm>
    </dsp:sp>
    <dsp:sp modelId="{107E74BE-8B29-40E4-8342-89EDFD41E526}">
      <dsp:nvSpPr>
        <dsp:cNvPr id="0" name=""/>
        <dsp:cNvSpPr/>
      </dsp:nvSpPr>
      <dsp:spPr>
        <a:xfrm rot="10800000">
          <a:off x="0" y="1112266"/>
          <a:ext cx="1654890" cy="1112266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Содержание стратегии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3,6</a:t>
          </a:r>
          <a:endParaRPr lang="ru-RU" sz="1400" kern="1200" dirty="0">
            <a:solidFill>
              <a:srgbClr val="0070C0"/>
            </a:solidFill>
          </a:endParaRPr>
        </a:p>
      </dsp:txBody>
      <dsp:txXfrm rot="10800000">
        <a:off x="0" y="1390333"/>
        <a:ext cx="1654890" cy="834199"/>
      </dsp:txXfrm>
    </dsp:sp>
    <dsp:sp modelId="{D0476DF8-F6C8-47A6-92DE-90A491ECE6D5}">
      <dsp:nvSpPr>
        <dsp:cNvPr id="0" name=""/>
        <dsp:cNvSpPr/>
      </dsp:nvSpPr>
      <dsp:spPr>
        <a:xfrm rot="5400000">
          <a:off x="1926202" y="840954"/>
          <a:ext cx="1112266" cy="1654890"/>
        </a:xfrm>
        <a:prstGeom prst="round1Rect">
          <a:avLst/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Стратегические рутины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3,0</a:t>
          </a:r>
          <a:endParaRPr lang="ru-RU" sz="1400" kern="1200" dirty="0">
            <a:solidFill>
              <a:srgbClr val="0070C0"/>
            </a:solidFill>
          </a:endParaRPr>
        </a:p>
      </dsp:txBody>
      <dsp:txXfrm rot="-5400000">
        <a:off x="1654890" y="1390332"/>
        <a:ext cx="1654890" cy="834199"/>
      </dsp:txXfrm>
    </dsp:sp>
    <dsp:sp modelId="{18830AA7-062C-4C75-ACA1-6A80BD51469A}">
      <dsp:nvSpPr>
        <dsp:cNvPr id="0" name=""/>
        <dsp:cNvSpPr/>
      </dsp:nvSpPr>
      <dsp:spPr>
        <a:xfrm>
          <a:off x="1158423" y="834199"/>
          <a:ext cx="992934" cy="556133"/>
        </a:xfrm>
        <a:prstGeom prst="round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</a:rPr>
            <a:t>3</a:t>
          </a:r>
          <a:r>
            <a:rPr lang="en-US" sz="1400" kern="1200" dirty="0" smtClean="0">
              <a:solidFill>
                <a:srgbClr val="0070C0"/>
              </a:solidFill>
            </a:rPr>
            <a:t>,3</a:t>
          </a:r>
          <a:endParaRPr lang="ru-RU" sz="1400" kern="1200" dirty="0">
            <a:solidFill>
              <a:srgbClr val="0070C0"/>
            </a:solidFill>
          </a:endParaRPr>
        </a:p>
      </dsp:txBody>
      <dsp:txXfrm>
        <a:off x="1185571" y="861347"/>
        <a:ext cx="938638" cy="501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BD44E-392D-41F7-9DA6-8900073F9719}">
      <dsp:nvSpPr>
        <dsp:cNvPr id="0" name=""/>
        <dsp:cNvSpPr/>
      </dsp:nvSpPr>
      <dsp:spPr>
        <a:xfrm>
          <a:off x="0" y="0"/>
          <a:ext cx="6647261" cy="1152930"/>
        </a:xfrm>
        <a:prstGeom prst="roundRect">
          <a:avLst>
            <a:gd name="adj" fmla="val 10000"/>
          </a:avLst>
        </a:prstGeom>
        <a:solidFill>
          <a:srgbClr val="6699FF">
            <a:alpha val="6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Особенности системы управления влияют на формирование механизмов генерирования, поддержания и использования рыночных возможностей, что является основой долгосрочной конкурентоспособности и прибыльности</a:t>
          </a:r>
          <a:endParaRPr lang="ru-RU" sz="1400" kern="1200" dirty="0"/>
        </a:p>
      </dsp:txBody>
      <dsp:txXfrm>
        <a:off x="33768" y="33768"/>
        <a:ext cx="5305737" cy="1085394"/>
      </dsp:txXfrm>
    </dsp:sp>
    <dsp:sp modelId="{E8AA0F5C-40AF-4AB6-AF29-7C0B677E0607}">
      <dsp:nvSpPr>
        <dsp:cNvPr id="0" name=""/>
        <dsp:cNvSpPr/>
      </dsp:nvSpPr>
      <dsp:spPr>
        <a:xfrm>
          <a:off x="556708" y="1362554"/>
          <a:ext cx="6647261" cy="1152930"/>
        </a:xfrm>
        <a:prstGeom prst="roundRect">
          <a:avLst>
            <a:gd name="adj" fmla="val 10000"/>
          </a:avLst>
        </a:prstGeom>
        <a:solidFill>
          <a:srgbClr val="6699FF">
            <a:alpha val="6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конкурентоспособностью происходит в стратегическом контуре управления компанией</a:t>
          </a:r>
          <a:endParaRPr lang="ru-RU" sz="1400" kern="1200" dirty="0"/>
        </a:p>
      </dsp:txBody>
      <dsp:txXfrm>
        <a:off x="590476" y="1396322"/>
        <a:ext cx="5273612" cy="1085394"/>
      </dsp:txXfrm>
    </dsp:sp>
    <dsp:sp modelId="{77BB7865-1BB8-4FE3-B040-91E9FCCC71FA}">
      <dsp:nvSpPr>
        <dsp:cNvPr id="0" name=""/>
        <dsp:cNvSpPr/>
      </dsp:nvSpPr>
      <dsp:spPr>
        <a:xfrm>
          <a:off x="1105107" y="2725108"/>
          <a:ext cx="6647261" cy="1152930"/>
        </a:xfrm>
        <a:prstGeom prst="roundRect">
          <a:avLst>
            <a:gd name="adj" fmla="val 10000"/>
          </a:avLst>
        </a:prstGeom>
        <a:solidFill>
          <a:srgbClr val="6699FF">
            <a:alpha val="6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Применяются положения нескольких концепций стратегической теории: </a:t>
          </a:r>
          <a:r>
            <a:rPr lang="ru-RU" sz="1400" b="0" u="sng" kern="1200" dirty="0" smtClean="0"/>
            <a:t>ресурсной, рыночного позиционирования и динамических способностей</a:t>
          </a:r>
          <a:endParaRPr lang="ru-RU" sz="1400" b="0" u="sng" kern="1200" dirty="0"/>
        </a:p>
      </dsp:txBody>
      <dsp:txXfrm>
        <a:off x="1138875" y="2758876"/>
        <a:ext cx="5281921" cy="1085394"/>
      </dsp:txXfrm>
    </dsp:sp>
    <dsp:sp modelId="{DDFC1786-1BA6-46EC-963F-274FA537C603}">
      <dsp:nvSpPr>
        <dsp:cNvPr id="0" name=""/>
        <dsp:cNvSpPr/>
      </dsp:nvSpPr>
      <dsp:spPr>
        <a:xfrm>
          <a:off x="1661815" y="4087663"/>
          <a:ext cx="6647261" cy="1152930"/>
        </a:xfrm>
        <a:prstGeom prst="roundRect">
          <a:avLst>
            <a:gd name="adj" fmla="val 10000"/>
          </a:avLst>
        </a:prstGeom>
        <a:solidFill>
          <a:srgbClr val="6699FF">
            <a:alpha val="6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Анализируются состояние элементов стратегического управления и их влияние на конкурентоспособность, выявляются </a:t>
          </a:r>
          <a:r>
            <a:rPr lang="ru-RU" sz="1400" kern="1200" dirty="0" err="1" smtClean="0"/>
            <a:t>микроосновы</a:t>
          </a:r>
          <a:r>
            <a:rPr lang="ru-RU" sz="1400" kern="1200" dirty="0" smtClean="0"/>
            <a:t> успешного рыночного поведения компаний</a:t>
          </a:r>
          <a:endParaRPr lang="ru-RU" sz="1400" kern="1200" dirty="0"/>
        </a:p>
      </dsp:txBody>
      <dsp:txXfrm>
        <a:off x="1695583" y="4121431"/>
        <a:ext cx="5273612" cy="1085394"/>
      </dsp:txXfrm>
    </dsp:sp>
    <dsp:sp modelId="{AA787303-EB83-4F28-B07E-86B3F9FC6DBA}">
      <dsp:nvSpPr>
        <dsp:cNvPr id="0" name=""/>
        <dsp:cNvSpPr/>
      </dsp:nvSpPr>
      <dsp:spPr>
        <a:xfrm>
          <a:off x="5897856" y="883040"/>
          <a:ext cx="749404" cy="749404"/>
        </a:xfrm>
        <a:prstGeom prst="downArrow">
          <a:avLst>
            <a:gd name="adj1" fmla="val 55000"/>
            <a:gd name="adj2" fmla="val 45000"/>
          </a:avLst>
        </a:prstGeom>
        <a:solidFill>
          <a:srgbClr val="6699FF"/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066472" y="883040"/>
        <a:ext cx="412172" cy="563927"/>
      </dsp:txXfrm>
    </dsp:sp>
    <dsp:sp modelId="{59FAE843-6738-4F54-841F-57574185D601}">
      <dsp:nvSpPr>
        <dsp:cNvPr id="0" name=""/>
        <dsp:cNvSpPr/>
      </dsp:nvSpPr>
      <dsp:spPr>
        <a:xfrm>
          <a:off x="6454564" y="2245594"/>
          <a:ext cx="749404" cy="749404"/>
        </a:xfrm>
        <a:prstGeom prst="downArrow">
          <a:avLst>
            <a:gd name="adj1" fmla="val 55000"/>
            <a:gd name="adj2" fmla="val 45000"/>
          </a:avLst>
        </a:prstGeom>
        <a:solidFill>
          <a:srgbClr val="6699FF"/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623180" y="2245594"/>
        <a:ext cx="412172" cy="563927"/>
      </dsp:txXfrm>
    </dsp:sp>
    <dsp:sp modelId="{85B24BA8-F787-4B00-8420-400A509DF95B}">
      <dsp:nvSpPr>
        <dsp:cNvPr id="0" name=""/>
        <dsp:cNvSpPr/>
      </dsp:nvSpPr>
      <dsp:spPr>
        <a:xfrm>
          <a:off x="7002963" y="3608148"/>
          <a:ext cx="749404" cy="749404"/>
        </a:xfrm>
        <a:prstGeom prst="downArrow">
          <a:avLst>
            <a:gd name="adj1" fmla="val 55000"/>
            <a:gd name="adj2" fmla="val 45000"/>
          </a:avLst>
        </a:prstGeom>
        <a:solidFill>
          <a:srgbClr val="6699FF"/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171579" y="3608148"/>
        <a:ext cx="412172" cy="563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6D77-EC98-4000-B957-AA9011A1CA72}">
      <dsp:nvSpPr>
        <dsp:cNvPr id="0" name=""/>
        <dsp:cNvSpPr/>
      </dsp:nvSpPr>
      <dsp:spPr>
        <a:xfrm>
          <a:off x="81343" y="36751"/>
          <a:ext cx="315685" cy="315685"/>
        </a:xfrm>
        <a:prstGeom prst="pie">
          <a:avLst>
            <a:gd name="adj1" fmla="val 16200000"/>
            <a:gd name="adj2" fmla="val 0"/>
          </a:avLst>
        </a:prstGeom>
        <a:noFill/>
        <a:ln w="63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854" y="108911"/>
        <a:ext cx="82380" cy="66436"/>
      </dsp:txXfrm>
    </dsp:sp>
    <dsp:sp modelId="{DCC99B4F-F125-467A-BC4E-7667F451F324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0"/>
            <a:gd name="adj2" fmla="val 5400000"/>
          </a:avLst>
        </a:prstGeom>
        <a:solidFill>
          <a:srgbClr val="4F81BD">
            <a:hueOff val="0"/>
            <a:satOff val="0"/>
            <a:lum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2890" y="213956"/>
        <a:ext cx="82380" cy="66436"/>
      </dsp:txXfrm>
    </dsp:sp>
    <dsp:sp modelId="{4688EF07-6976-4188-85EF-7E28B94084E5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5400000"/>
            <a:gd name="adj2" fmla="val 10800000"/>
          </a:avLst>
        </a:prstGeom>
        <a:solidFill>
          <a:srgbClr val="4F81BD">
            <a:hueOff val="0"/>
            <a:satOff val="0"/>
            <a:lum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112" y="213956"/>
        <a:ext cx="82380" cy="66436"/>
      </dsp:txXfrm>
    </dsp:sp>
    <dsp:sp modelId="{8E803754-7364-4D1C-93FB-DE64D4A99DA7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112" y="108727"/>
        <a:ext cx="82380" cy="66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6D77-EC98-4000-B957-AA9011A1CA72}">
      <dsp:nvSpPr>
        <dsp:cNvPr id="0" name=""/>
        <dsp:cNvSpPr/>
      </dsp:nvSpPr>
      <dsp:spPr>
        <a:xfrm>
          <a:off x="81343" y="36751"/>
          <a:ext cx="315685" cy="315685"/>
        </a:xfrm>
        <a:prstGeom prst="pie">
          <a:avLst>
            <a:gd name="adj1" fmla="val 16200000"/>
            <a:gd name="adj2" fmla="val 0"/>
          </a:avLst>
        </a:prstGeom>
        <a:noFill/>
        <a:ln w="63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854" y="108911"/>
        <a:ext cx="82380" cy="66436"/>
      </dsp:txXfrm>
    </dsp:sp>
    <dsp:sp modelId="{DCC99B4F-F125-467A-BC4E-7667F451F324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0"/>
            <a:gd name="adj2" fmla="val 5400000"/>
          </a:avLst>
        </a:prstGeom>
        <a:noFill/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2890" y="213956"/>
        <a:ext cx="82380" cy="66436"/>
      </dsp:txXfrm>
    </dsp:sp>
    <dsp:sp modelId="{4688EF07-6976-4188-85EF-7E28B94084E5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5400000"/>
            <a:gd name="adj2" fmla="val 10800000"/>
          </a:avLst>
        </a:prstGeom>
        <a:solidFill>
          <a:srgbClr val="4F81BD">
            <a:hueOff val="0"/>
            <a:satOff val="0"/>
            <a:lum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112" y="213956"/>
        <a:ext cx="82380" cy="66436"/>
      </dsp:txXfrm>
    </dsp:sp>
    <dsp:sp modelId="{8E803754-7364-4D1C-93FB-DE64D4A99DA7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112" y="108727"/>
        <a:ext cx="82380" cy="66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6D77-EC98-4000-B957-AA9011A1CA72}">
      <dsp:nvSpPr>
        <dsp:cNvPr id="0" name=""/>
        <dsp:cNvSpPr/>
      </dsp:nvSpPr>
      <dsp:spPr>
        <a:xfrm>
          <a:off x="81343" y="36751"/>
          <a:ext cx="315685" cy="315685"/>
        </a:xfrm>
        <a:prstGeom prst="pie">
          <a:avLst>
            <a:gd name="adj1" fmla="val 16200000"/>
            <a:gd name="adj2" fmla="val 0"/>
          </a:avLst>
        </a:prstGeom>
        <a:noFill/>
        <a:ln w="63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854" y="108911"/>
        <a:ext cx="82380" cy="66436"/>
      </dsp:txXfrm>
    </dsp:sp>
    <dsp:sp modelId="{DCC99B4F-F125-467A-BC4E-7667F451F324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0"/>
            <a:gd name="adj2" fmla="val 5400000"/>
          </a:avLst>
        </a:prstGeom>
        <a:noFill/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2890" y="213956"/>
        <a:ext cx="82380" cy="66436"/>
      </dsp:txXfrm>
    </dsp:sp>
    <dsp:sp modelId="{4688EF07-6976-4188-85EF-7E28B94084E5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5400000"/>
            <a:gd name="adj2" fmla="val 10800000"/>
          </a:avLst>
        </a:prstGeom>
        <a:noFill/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112" y="213956"/>
        <a:ext cx="82380" cy="66436"/>
      </dsp:txXfrm>
    </dsp:sp>
    <dsp:sp modelId="{8E803754-7364-4D1C-93FB-DE64D4A99DA7}">
      <dsp:nvSpPr>
        <dsp:cNvPr id="0" name=""/>
        <dsp:cNvSpPr/>
      </dsp:nvSpPr>
      <dsp:spPr>
        <a:xfrm>
          <a:off x="82349" y="36717"/>
          <a:ext cx="315685" cy="315685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3175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112" y="108727"/>
        <a:ext cx="82380" cy="66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A2AD7-6D39-4E57-8CCF-77FD9802C59D}">
      <dsp:nvSpPr>
        <dsp:cNvPr id="0" name=""/>
        <dsp:cNvSpPr/>
      </dsp:nvSpPr>
      <dsp:spPr>
        <a:xfrm>
          <a:off x="0" y="315859"/>
          <a:ext cx="8244725" cy="242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82" tIns="291592" rIns="63988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Определение текущего состояния стратегического управления компанией</a:t>
          </a: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Сравнение состояния данного контура управления со средним значением для участвующих компаний (после сбора всех данных)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Оценка возможного влияния текущего состояния на экономическую результативность в будущем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i="0" u="none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/>
            <a:t>Идентификация проблемных мест и определение возможных способов их устранения</a:t>
          </a:r>
          <a:endParaRPr lang="ru-RU" sz="1400" b="0" i="0" u="none" kern="1200" dirty="0"/>
        </a:p>
      </dsp:txBody>
      <dsp:txXfrm>
        <a:off x="0" y="315859"/>
        <a:ext cx="8244725" cy="2425500"/>
      </dsp:txXfrm>
    </dsp:sp>
    <dsp:sp modelId="{C4AE0617-992F-421D-842E-61B7AA56F918}">
      <dsp:nvSpPr>
        <dsp:cNvPr id="0" name=""/>
        <dsp:cNvSpPr/>
      </dsp:nvSpPr>
      <dsp:spPr>
        <a:xfrm>
          <a:off x="412236" y="109219"/>
          <a:ext cx="5771307" cy="413280"/>
        </a:xfrm>
        <a:prstGeom prst="roundRect">
          <a:avLst/>
        </a:prstGeom>
        <a:solidFill>
          <a:srgbClr val="6699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2" tIns="0" rIns="2181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участвующей компании </a:t>
          </a:r>
          <a:endParaRPr lang="ru-RU" sz="1400" kern="1200" dirty="0"/>
        </a:p>
      </dsp:txBody>
      <dsp:txXfrm>
        <a:off x="432411" y="129394"/>
        <a:ext cx="5730957" cy="372930"/>
      </dsp:txXfrm>
    </dsp:sp>
    <dsp:sp modelId="{8B013F1B-4C06-4CAC-A541-05062BAE4063}">
      <dsp:nvSpPr>
        <dsp:cNvPr id="0" name=""/>
        <dsp:cNvSpPr/>
      </dsp:nvSpPr>
      <dsp:spPr>
        <a:xfrm>
          <a:off x="0" y="3023599"/>
          <a:ext cx="8244725" cy="242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82" tIns="291592" rIns="6398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Идентификация внутренних</a:t>
          </a:r>
          <a:r>
            <a:rPr lang="ru-RU" sz="1400" kern="1200" baseline="0" dirty="0" smtClean="0"/>
            <a:t> основ достижения результативности фирм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Идентификация причинно-следственных связей между особенностями управления и экономической результативностью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Идентификация ключевых элементов системы стратегического управления, оказывающих наибольшее влияние на конкурентоспособность и экономическую результативность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Разработка рекомендаций по </a:t>
          </a:r>
          <a:r>
            <a:rPr lang="ru-RU" sz="1400" kern="1200" dirty="0" smtClean="0"/>
            <a:t>развитию систем </a:t>
          </a:r>
          <a:r>
            <a:rPr lang="ru-RU" sz="1400" kern="1200" dirty="0" smtClean="0"/>
            <a:t>управления</a:t>
          </a:r>
          <a:endParaRPr lang="ru-RU" sz="1400" kern="1200" dirty="0"/>
        </a:p>
      </dsp:txBody>
      <dsp:txXfrm>
        <a:off x="0" y="3023599"/>
        <a:ext cx="8244725" cy="2425500"/>
      </dsp:txXfrm>
    </dsp:sp>
    <dsp:sp modelId="{9BEBEF8C-2D96-48FB-B0A9-BBE1282452D0}">
      <dsp:nvSpPr>
        <dsp:cNvPr id="0" name=""/>
        <dsp:cNvSpPr/>
      </dsp:nvSpPr>
      <dsp:spPr>
        <a:xfrm>
          <a:off x="412236" y="2816959"/>
          <a:ext cx="5771307" cy="413280"/>
        </a:xfrm>
        <a:prstGeom prst="roundRect">
          <a:avLst/>
        </a:prstGeom>
        <a:solidFill>
          <a:srgbClr val="6699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2" tIns="0" rIns="2181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исследователей</a:t>
          </a:r>
          <a:endParaRPr lang="ru-RU" sz="1400" kern="1200" dirty="0"/>
        </a:p>
      </dsp:txBody>
      <dsp:txXfrm>
        <a:off x="432411" y="2837134"/>
        <a:ext cx="5730957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EF06-8AE3-4DC9-9A64-72C18F66F68A}">
      <dsp:nvSpPr>
        <dsp:cNvPr id="0" name=""/>
        <dsp:cNvSpPr/>
      </dsp:nvSpPr>
      <dsp:spPr>
        <a:xfrm>
          <a:off x="0" y="0"/>
          <a:ext cx="5753738" cy="1283207"/>
        </a:xfrm>
        <a:prstGeom prst="roundRect">
          <a:avLst>
            <a:gd name="adj" fmla="val 10000"/>
          </a:avLst>
        </a:prstGeom>
        <a:solidFill>
          <a:srgbClr val="6699FF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СТРАТЕГИЧЕСКИЙ ДИАЛОГ</a:t>
          </a:r>
          <a:endParaRPr lang="en-US" sz="13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Инициирование стратегического процесса в компании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Внутренний стратегический консенсус по способу стратегического управления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Внутренние стратегические коммуникации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Фокус управления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Трансформация стратегии</a:t>
          </a:r>
          <a:endParaRPr lang="en-US" sz="1000" b="0" kern="1200" dirty="0"/>
        </a:p>
      </dsp:txBody>
      <dsp:txXfrm>
        <a:off x="1279068" y="0"/>
        <a:ext cx="4474669" cy="1283207"/>
      </dsp:txXfrm>
    </dsp:sp>
    <dsp:sp modelId="{F0AB8154-F41F-4742-A152-E8A4AF1957B6}">
      <dsp:nvSpPr>
        <dsp:cNvPr id="0" name=""/>
        <dsp:cNvSpPr/>
      </dsp:nvSpPr>
      <dsp:spPr>
        <a:xfrm>
          <a:off x="199195" y="128320"/>
          <a:ext cx="1008998" cy="10265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D3C62-6A52-4901-BAF5-6927CC1B09FF}">
      <dsp:nvSpPr>
        <dsp:cNvPr id="0" name=""/>
        <dsp:cNvSpPr/>
      </dsp:nvSpPr>
      <dsp:spPr>
        <a:xfrm>
          <a:off x="0" y="1411528"/>
          <a:ext cx="5753738" cy="1283207"/>
        </a:xfrm>
        <a:prstGeom prst="roundRect">
          <a:avLst>
            <a:gd name="adj" fmla="val 10000"/>
          </a:avLst>
        </a:prstGeom>
        <a:solidFill>
          <a:srgbClr val="6699FF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СТРАТЕГИЧЕСКИЕ РУТИНЫ (ПРОЦЕССЫ)</a:t>
          </a:r>
          <a:endParaRPr lang="ru-RU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Методология стратегического управления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Ответственность за стратегическое управление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Целевой процесс стратегического управления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Информационные системы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Организационный охват </a:t>
          </a:r>
          <a:endParaRPr lang="en-US" sz="1000" b="0" kern="1200" dirty="0"/>
        </a:p>
      </dsp:txBody>
      <dsp:txXfrm>
        <a:off x="1279068" y="1411528"/>
        <a:ext cx="4474669" cy="1283207"/>
      </dsp:txXfrm>
    </dsp:sp>
    <dsp:sp modelId="{D39FABDF-9D8A-43A4-8A12-5C6DF4247CF0}">
      <dsp:nvSpPr>
        <dsp:cNvPr id="0" name=""/>
        <dsp:cNvSpPr/>
      </dsp:nvSpPr>
      <dsp:spPr>
        <a:xfrm>
          <a:off x="216514" y="1539849"/>
          <a:ext cx="974361" cy="10265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AB5E4-8727-43C7-959D-7954E88E85B9}">
      <dsp:nvSpPr>
        <dsp:cNvPr id="0" name=""/>
        <dsp:cNvSpPr/>
      </dsp:nvSpPr>
      <dsp:spPr>
        <a:xfrm>
          <a:off x="0" y="2823056"/>
          <a:ext cx="5753738" cy="1283207"/>
        </a:xfrm>
        <a:prstGeom prst="roundRect">
          <a:avLst>
            <a:gd name="adj" fmla="val 10000"/>
          </a:avLst>
        </a:prstGeom>
        <a:solidFill>
          <a:srgbClr val="6699FF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СОДЕРЖАНИЕ СТРАТЕГИИ</a:t>
          </a:r>
          <a:endParaRPr lang="ru-RU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Аналитическая поддержка стратегического управления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Целевая бизнес-модель 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Процессная модель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Стратегические цели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Стратегические инициативы </a:t>
          </a:r>
          <a:endParaRPr lang="en-US" sz="1000" b="0" kern="1200" dirty="0"/>
        </a:p>
      </dsp:txBody>
      <dsp:txXfrm>
        <a:off x="1279068" y="2823056"/>
        <a:ext cx="4474669" cy="1283207"/>
      </dsp:txXfrm>
    </dsp:sp>
    <dsp:sp modelId="{07763A3A-85AA-43D7-A440-7DDD4CCF814B}">
      <dsp:nvSpPr>
        <dsp:cNvPr id="0" name=""/>
        <dsp:cNvSpPr/>
      </dsp:nvSpPr>
      <dsp:spPr>
        <a:xfrm>
          <a:off x="216514" y="2951377"/>
          <a:ext cx="974361" cy="10265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43483-FFCF-4C55-9158-4A281522BB4C}">
      <dsp:nvSpPr>
        <dsp:cNvPr id="0" name=""/>
        <dsp:cNvSpPr/>
      </dsp:nvSpPr>
      <dsp:spPr>
        <a:xfrm>
          <a:off x="0" y="4234585"/>
          <a:ext cx="5753738" cy="1283207"/>
        </a:xfrm>
        <a:prstGeom prst="roundRect">
          <a:avLst>
            <a:gd name="adj" fmla="val 10000"/>
          </a:avLst>
        </a:prstGeom>
        <a:solidFill>
          <a:srgbClr val="6699FF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РЕАЛИЗАЦИЯ СТРАТЕГИИ</a:t>
          </a:r>
          <a:endParaRPr lang="ru-RU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Адаптация системы управления под стратегические изменения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Каскадирование стратегических целей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Мониторинг реализации стратегии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Управление стратегическими инициативами </a:t>
          </a:r>
          <a:endParaRPr lang="ru-RU" sz="1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/>
            <a:t>Управление интеллектуальным капиталом (ИК) </a:t>
          </a:r>
          <a:endParaRPr lang="en-US" sz="1000" b="0" kern="1200" dirty="0"/>
        </a:p>
      </dsp:txBody>
      <dsp:txXfrm>
        <a:off x="1279068" y="4234585"/>
        <a:ext cx="4474669" cy="1283207"/>
      </dsp:txXfrm>
    </dsp:sp>
    <dsp:sp modelId="{A32AAA42-01FB-49BB-9669-315A8E3E7AFC}">
      <dsp:nvSpPr>
        <dsp:cNvPr id="0" name=""/>
        <dsp:cNvSpPr/>
      </dsp:nvSpPr>
      <dsp:spPr>
        <a:xfrm>
          <a:off x="216514" y="4362906"/>
          <a:ext cx="974361" cy="10265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94273-7629-4093-B51B-DD58A52FB615}">
      <dsp:nvSpPr>
        <dsp:cNvPr id="0" name=""/>
        <dsp:cNvSpPr/>
      </dsp:nvSpPr>
      <dsp:spPr>
        <a:xfrm rot="16200000">
          <a:off x="131" y="499492"/>
          <a:ext cx="1508003" cy="1508003"/>
        </a:xfrm>
        <a:prstGeom prst="upArrow">
          <a:avLst>
            <a:gd name="adj1" fmla="val 50000"/>
            <a:gd name="adj2" fmla="val 35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Всего 20 вопросов основной части</a:t>
          </a:r>
          <a:endParaRPr lang="ru-RU" sz="1100" kern="1200" dirty="0"/>
        </a:p>
      </dsp:txBody>
      <dsp:txXfrm rot="5400000">
        <a:off x="264033" y="876493"/>
        <a:ext cx="1244102" cy="754001"/>
      </dsp:txXfrm>
    </dsp:sp>
    <dsp:sp modelId="{F2C341AE-2E30-4020-A6A2-376D28C87B68}">
      <dsp:nvSpPr>
        <dsp:cNvPr id="0" name=""/>
        <dsp:cNvSpPr/>
      </dsp:nvSpPr>
      <dsp:spPr>
        <a:xfrm rot="5400000">
          <a:off x="1659445" y="499492"/>
          <a:ext cx="1508003" cy="1508003"/>
        </a:xfrm>
        <a:prstGeom prst="upArrow">
          <a:avLst>
            <a:gd name="adj1" fmla="val 50000"/>
            <a:gd name="adj2" fmla="val 35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Пять вариантов ответов на каждый вопрос</a:t>
          </a:r>
          <a:endParaRPr lang="ru-RU" sz="1100" kern="1200" dirty="0"/>
        </a:p>
      </dsp:txBody>
      <dsp:txXfrm rot="-5400000">
        <a:off x="1659446" y="876493"/>
        <a:ext cx="1244102" cy="7540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F641-4C9B-4E8E-B7C2-52D5B45306A6}">
      <dsp:nvSpPr>
        <dsp:cNvPr id="0" name=""/>
        <dsp:cNvSpPr/>
      </dsp:nvSpPr>
      <dsp:spPr>
        <a:xfrm>
          <a:off x="218324" y="0"/>
          <a:ext cx="2029147" cy="202914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D</a:t>
          </a:r>
          <a:endParaRPr lang="ru-RU" sz="1050" b="1" kern="1200" dirty="0"/>
        </a:p>
      </dsp:txBody>
      <dsp:txXfrm>
        <a:off x="949223" y="101457"/>
        <a:ext cx="567349" cy="304372"/>
      </dsp:txXfrm>
    </dsp:sp>
    <dsp:sp modelId="{66D45F1D-51B9-4094-9172-2158AB15C481}">
      <dsp:nvSpPr>
        <dsp:cNvPr id="0" name=""/>
        <dsp:cNvSpPr/>
      </dsp:nvSpPr>
      <dsp:spPr>
        <a:xfrm>
          <a:off x="421239" y="405829"/>
          <a:ext cx="1623317" cy="1623317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</a:t>
          </a:r>
          <a:endParaRPr lang="ru-RU" sz="1050" b="1" kern="1200" dirty="0"/>
        </a:p>
      </dsp:txBody>
      <dsp:txXfrm>
        <a:off x="949223" y="503228"/>
        <a:ext cx="567349" cy="292197"/>
      </dsp:txXfrm>
    </dsp:sp>
    <dsp:sp modelId="{29A590B7-EF27-43A9-95D3-44219B90A574}">
      <dsp:nvSpPr>
        <dsp:cNvPr id="0" name=""/>
        <dsp:cNvSpPr/>
      </dsp:nvSpPr>
      <dsp:spPr>
        <a:xfrm>
          <a:off x="624153" y="811658"/>
          <a:ext cx="1217488" cy="1217488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</a:t>
          </a:r>
          <a:endParaRPr lang="ru-RU" sz="1050" b="1" kern="1200" dirty="0"/>
        </a:p>
      </dsp:txBody>
      <dsp:txXfrm>
        <a:off x="949223" y="902970"/>
        <a:ext cx="567349" cy="273934"/>
      </dsp:txXfrm>
    </dsp:sp>
    <dsp:sp modelId="{B5FEDA96-617E-4268-B932-FC20790B393E}">
      <dsp:nvSpPr>
        <dsp:cNvPr id="0" name=""/>
        <dsp:cNvSpPr/>
      </dsp:nvSpPr>
      <dsp:spPr>
        <a:xfrm>
          <a:off x="827068" y="1217488"/>
          <a:ext cx="811658" cy="811658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accent1">
                  <a:lumMod val="50000"/>
                </a:schemeClr>
              </a:solidFill>
            </a:rPr>
            <a:t>A</a:t>
          </a:r>
          <a:endParaRPr lang="ru-RU" sz="105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45933" y="1420402"/>
        <a:ext cx="573929" cy="40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551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fld id="{AC7BCE74-00F7-4B57-A266-C81E9425EC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8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2" rIns="91427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fld id="{24DD189B-EF30-411A-97B2-9375BE765F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100" y="3892550"/>
            <a:ext cx="8518525" cy="1598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ct val="0"/>
              </a:spcBef>
              <a:buFontTx/>
              <a:buNone/>
              <a:defRPr sz="1800">
                <a:solidFill>
                  <a:srgbClr val="2121FF"/>
                </a:solidFill>
                <a:latin typeface="Arial" pitchFamily="34" charset="0"/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0" y="2851150"/>
            <a:ext cx="8518525" cy="774700"/>
          </a:xfrm>
        </p:spPr>
        <p:txBody>
          <a:bodyPr anchor="t"/>
          <a:lstStyle>
            <a:lvl1pPr>
              <a:defRPr sz="2800">
                <a:solidFill>
                  <a:srgbClr val="FFA829"/>
                </a:solidFill>
                <a:latin typeface="Arial" pitchFamily="34" charset="0"/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pic>
        <p:nvPicPr>
          <p:cNvPr id="50186" name="Picture 10" descr="Logo4p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6540500"/>
            <a:ext cx="2000250" cy="317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7875" y="19050"/>
            <a:ext cx="2282825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6225" y="19050"/>
            <a:ext cx="6699250" cy="6107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7875" y="19050"/>
            <a:ext cx="2282825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6225" y="19050"/>
            <a:ext cx="6699250" cy="6107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9607550" y="0"/>
            <a:ext cx="298450" cy="6858000"/>
          </a:xfrm>
          <a:prstGeom prst="rect">
            <a:avLst/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9582150" y="6557963"/>
            <a:ext cx="3667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fld id="{518BCB03-99E8-4097-8BC6-FB462CF1DE50}" type="slidenum">
              <a:rPr lang="ru-RU" sz="1200">
                <a:solidFill>
                  <a:schemeClr val="bg1"/>
                </a:solidFill>
                <a:latin typeface="Arial" pitchFamily="34" charset="0"/>
              </a:rPr>
              <a:pPr algn="r"/>
              <a:t>‹#›</a:t>
            </a:fld>
            <a:endParaRPr lang="ru-RU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76225" y="19050"/>
            <a:ext cx="840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4175" y="457200"/>
            <a:ext cx="5184775" cy="7143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173" name="Picture 21" descr="Logo4pre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" y="6540500"/>
            <a:ext cx="2000250" cy="317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2pPr>
      <a:lvl3pPr marL="1231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3pPr>
      <a:lvl4pPr marL="16398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</a:defRPr>
      </a:lvl4pPr>
      <a:lvl5pPr marL="20478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25050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9622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19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8766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9607550" y="0"/>
            <a:ext cx="298450" cy="6858000"/>
          </a:xfrm>
          <a:prstGeom prst="rect">
            <a:avLst/>
          </a:prstGeom>
          <a:solidFill>
            <a:srgbClr val="ABAB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483" name="Rectangle 3"/>
          <p:cNvSpPr>
            <a:spLocks noChangeArrowheads="1"/>
          </p:cNvSpPr>
          <p:nvPr/>
        </p:nvSpPr>
        <p:spPr bwMode="auto">
          <a:xfrm>
            <a:off x="9582150" y="6557963"/>
            <a:ext cx="3667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fld id="{6B739148-599D-4A1C-9D03-EC02A2249EBB}" type="slidenum">
              <a:rPr lang="ru-RU" sz="1200">
                <a:solidFill>
                  <a:schemeClr val="bg1"/>
                </a:solidFill>
                <a:latin typeface="Arial" pitchFamily="34" charset="0"/>
              </a:rPr>
              <a:pPr algn="r"/>
              <a:t>‹#›</a:t>
            </a:fld>
            <a:endParaRPr lang="ru-RU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88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76225" y="19050"/>
            <a:ext cx="840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384175" y="271463"/>
            <a:ext cx="5184775" cy="71437"/>
          </a:xfrm>
          <a:prstGeom prst="rect">
            <a:avLst/>
          </a:prstGeom>
          <a:solidFill>
            <a:srgbClr val="ABAB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88486" name="Picture 6" descr="Logo4pre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" y="6688138"/>
            <a:ext cx="1071563" cy="169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809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2pPr>
      <a:lvl3pPr marL="1231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</a:defRPr>
      </a:lvl3pPr>
      <a:lvl4pPr marL="16398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</a:defRPr>
      </a:lvl4pPr>
      <a:lvl5pPr marL="20478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25050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9622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19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8766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wmf"/><Relationship Id="rId7" Type="http://schemas.openxmlformats.org/officeDocument/2006/relationships/diagramColors" Target="../diagrams/colors8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Аудит стратегического </a:t>
            </a:r>
            <a:r>
              <a:rPr lang="ru-RU" sz="2400" dirty="0" smtClean="0"/>
              <a:t>управления и интерпретация результатов</a:t>
            </a:r>
            <a:endParaRPr lang="ru-RU" sz="2400" dirty="0"/>
          </a:p>
        </p:txBody>
      </p:sp>
      <p:sp>
        <p:nvSpPr>
          <p:cNvPr id="7127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Методические </a:t>
            </a:r>
            <a:r>
              <a:rPr lang="ru-RU" dirty="0" smtClean="0"/>
              <a:t>материалы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в этом документе базируется на обосновании научного исследования качества стратегического управления</a:t>
            </a: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I</a:t>
            </a:r>
            <a:r>
              <a:rPr lang="en-US" dirty="0" smtClean="0"/>
              <a:t>. </a:t>
            </a:r>
            <a:r>
              <a:rPr lang="ru-RU" dirty="0" smtClean="0"/>
              <a:t>Стратегические рутины (процессы)</a:t>
            </a:r>
            <a:endParaRPr lang="ru-RU" dirty="0"/>
          </a:p>
        </p:txBody>
      </p:sp>
      <p:pic>
        <p:nvPicPr>
          <p:cNvPr id="75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438" y="163210"/>
            <a:ext cx="1037690" cy="10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18498" y="1016598"/>
          <a:ext cx="5260369" cy="506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594"/>
                <a:gridCol w="4263775"/>
              </a:tblGrid>
              <a:tr h="50657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ОЦЕНКА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ИНТЕРПРЕТАЦИЯ РЕЗУЛЬТАТОВ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-544510" y="1520578"/>
          <a:ext cx="6976153" cy="444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113142" y="1931547"/>
          <a:ext cx="2465796" cy="202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5823716" y="4080602"/>
            <a:ext cx="3258647" cy="8985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100" dirty="0" smtClean="0">
                <a:solidFill>
                  <a:schemeClr val="folHlink"/>
                </a:solidFill>
                <a:latin typeface="Arial" pitchFamily="34" charset="0"/>
              </a:rPr>
              <a:t>Содержание мероприятий уточняется в соответствии с состоянием отдельных параметров</a:t>
            </a:r>
          </a:p>
          <a:p>
            <a:pPr algn="l">
              <a:spcBef>
                <a:spcPct val="75000"/>
              </a:spcBef>
            </a:pPr>
            <a:endParaRPr lang="ru-RU" sz="1100" dirty="0" smtClean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6082302" y="973484"/>
            <a:ext cx="2535141" cy="1903281"/>
          </a:xfrm>
          <a:prstGeom prst="downArrow">
            <a:avLst>
              <a:gd name="adj1" fmla="val 50000"/>
              <a:gd name="adj2" fmla="val 28509"/>
            </a:avLst>
          </a:prstGeom>
          <a:solidFill>
            <a:srgbClr val="6699FF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Объем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необходимых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трансформаций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системы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стратегического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управления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702156" y="4760035"/>
            <a:ext cx="3821989" cy="1283207"/>
            <a:chOff x="0" y="1411528"/>
            <a:chExt cx="5753739" cy="128320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411528"/>
              <a:ext cx="5753738" cy="1283207"/>
            </a:xfrm>
            <a:prstGeom prst="roundRect">
              <a:avLst>
                <a:gd name="adj" fmla="val 10000"/>
              </a:avLst>
            </a:prstGeom>
            <a:solidFill>
              <a:srgbClr val="6699FF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62943" y="1411528"/>
              <a:ext cx="5490796" cy="1283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СТРАТЕГИЧЕСКИЕ РУТИНЫ (ПРОЦЕССЫ)</a:t>
              </a:r>
              <a:endParaRPr lang="ru-RU" sz="1300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Методология стратегического управления </a:t>
              </a:r>
              <a:endParaRPr lang="ru-RU" sz="1000" b="0" kern="1200" dirty="0">
                <a:solidFill>
                  <a:srgbClr val="FF00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FF00"/>
                  </a:solidFill>
                </a:rPr>
                <a:t>Ответственность за стратегическое управление </a:t>
              </a:r>
              <a:endParaRPr lang="ru-RU" sz="1000" b="0" kern="1200" dirty="0">
                <a:solidFill>
                  <a:srgbClr val="FFFF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00B050"/>
                  </a:solidFill>
                </a:rPr>
                <a:t>Целевой процесс стратегического управления </a:t>
              </a:r>
              <a:endParaRPr lang="ru-RU" sz="1000" b="0" kern="1200" dirty="0">
                <a:solidFill>
                  <a:srgbClr val="00B05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Информационные системы </a:t>
              </a:r>
              <a:endParaRPr lang="ru-RU" sz="1000" b="0" kern="1200" dirty="0">
                <a:solidFill>
                  <a:srgbClr val="FF00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Организационный охват </a:t>
              </a:r>
              <a:endParaRPr lang="en-US" sz="1000" b="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Содержание стратегии</a:t>
            </a:r>
            <a:endParaRPr lang="ru-RU" dirty="0"/>
          </a:p>
        </p:txBody>
      </p:sp>
      <p:pic>
        <p:nvPicPr>
          <p:cNvPr id="7505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163" y="154113"/>
            <a:ext cx="1048767" cy="104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318498" y="1016598"/>
          <a:ext cx="5260369" cy="506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594"/>
                <a:gridCol w="4263775"/>
              </a:tblGrid>
              <a:tr h="50657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ОЦЕНКА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ИНТЕРПРЕТАЦИЯ РЕЗУЛЬТАТОВ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Схема 54"/>
          <p:cNvGraphicFramePr/>
          <p:nvPr/>
        </p:nvGraphicFramePr>
        <p:xfrm>
          <a:off x="-544510" y="1520578"/>
          <a:ext cx="6976153" cy="444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113142" y="1931547"/>
          <a:ext cx="2465796" cy="202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5823716" y="4080602"/>
            <a:ext cx="3258647" cy="8985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100" dirty="0" smtClean="0">
                <a:solidFill>
                  <a:schemeClr val="folHlink"/>
                </a:solidFill>
                <a:latin typeface="Arial" pitchFamily="34" charset="0"/>
              </a:rPr>
              <a:t>Содержание мероприятий уточняется в соответствии с состоянием отдельных параметров</a:t>
            </a:r>
          </a:p>
          <a:p>
            <a:pPr algn="l">
              <a:spcBef>
                <a:spcPct val="75000"/>
              </a:spcBef>
            </a:pPr>
            <a:endParaRPr lang="ru-RU" sz="1100" dirty="0" smtClean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6082302" y="973484"/>
            <a:ext cx="2535141" cy="1903281"/>
          </a:xfrm>
          <a:prstGeom prst="downArrow">
            <a:avLst>
              <a:gd name="adj1" fmla="val 50000"/>
              <a:gd name="adj2" fmla="val 28509"/>
            </a:avLst>
          </a:prstGeom>
          <a:solidFill>
            <a:srgbClr val="6699FF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Объем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необходимых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трансформаций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системы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стратегического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управления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722706" y="4780583"/>
            <a:ext cx="3780890" cy="1283207"/>
            <a:chOff x="0" y="2823056"/>
            <a:chExt cx="5753738" cy="128320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823056"/>
              <a:ext cx="5753738" cy="1283207"/>
            </a:xfrm>
            <a:prstGeom prst="roundRect">
              <a:avLst>
                <a:gd name="adj" fmla="val 10000"/>
              </a:avLst>
            </a:prstGeom>
            <a:solidFill>
              <a:srgbClr val="6699FF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73098" y="2823056"/>
              <a:ext cx="5480638" cy="1283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СОДЕРЖАНИЕ СТРАТЕГИИ</a:t>
              </a:r>
              <a:endParaRPr lang="ru-RU" sz="1300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Аналитическая поддержка стратегического управления </a:t>
              </a:r>
              <a:endParaRPr lang="ru-RU" sz="1000" b="0" kern="1200" dirty="0">
                <a:solidFill>
                  <a:srgbClr val="FF00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Целевая бизнес-модель </a:t>
              </a:r>
              <a:endParaRPr lang="ru-RU" sz="1000" kern="1200" dirty="0">
                <a:solidFill>
                  <a:srgbClr val="FF00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FF00"/>
                  </a:solidFill>
                </a:rPr>
                <a:t>Процессная модель </a:t>
              </a:r>
              <a:endParaRPr lang="ru-RU" sz="1000" b="0" kern="1200" dirty="0">
                <a:solidFill>
                  <a:srgbClr val="FFFF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01732C"/>
                  </a:solidFill>
                </a:rPr>
                <a:t>Стратегические цели </a:t>
              </a:r>
              <a:endParaRPr lang="ru-RU" sz="1000" b="0" kern="1200" dirty="0">
                <a:solidFill>
                  <a:srgbClr val="01732C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FF00"/>
                  </a:solidFill>
                </a:rPr>
                <a:t>Стратегические инициативы </a:t>
              </a:r>
              <a:endParaRPr lang="en-US" sz="1000" b="0" kern="12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ru-RU" dirty="0" smtClean="0"/>
              <a:t>Реализация стратегии</a:t>
            </a:r>
            <a:endParaRPr lang="ru-RU" dirty="0"/>
          </a:p>
        </p:txBody>
      </p:sp>
      <p:pic>
        <p:nvPicPr>
          <p:cNvPr id="749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260" y="226031"/>
            <a:ext cx="1007919" cy="100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318498" y="1016598"/>
          <a:ext cx="5260369" cy="506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594"/>
                <a:gridCol w="4263775"/>
              </a:tblGrid>
              <a:tr h="50657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ОЦЕНКА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ИНТЕРПРЕТАЦИЯ РЕЗУЛЬТАТОВ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-544510" y="1520578"/>
          <a:ext cx="6976153" cy="444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113142" y="1931547"/>
          <a:ext cx="2465796" cy="202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5782620" y="4080602"/>
            <a:ext cx="3258647" cy="8985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100" dirty="0" smtClean="0">
                <a:solidFill>
                  <a:schemeClr val="folHlink"/>
                </a:solidFill>
                <a:latin typeface="Arial" pitchFamily="34" charset="0"/>
              </a:rPr>
              <a:t>Содержание мероприятий уточняется в соответствии с состоянием отдельных параметров</a:t>
            </a:r>
          </a:p>
          <a:p>
            <a:pPr algn="l">
              <a:spcBef>
                <a:spcPct val="75000"/>
              </a:spcBef>
            </a:pPr>
            <a:endParaRPr lang="ru-RU" sz="1100" dirty="0" smtClean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6082302" y="973484"/>
            <a:ext cx="2535141" cy="1903281"/>
          </a:xfrm>
          <a:prstGeom prst="downArrow">
            <a:avLst>
              <a:gd name="adj1" fmla="val 50000"/>
              <a:gd name="adj2" fmla="val 28509"/>
            </a:avLst>
          </a:prstGeom>
          <a:solidFill>
            <a:srgbClr val="6699FF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Объем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необходимых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трансформаций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системы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стратегического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управления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744005" y="4780584"/>
            <a:ext cx="3852058" cy="1283207"/>
            <a:chOff x="0" y="4234585"/>
            <a:chExt cx="5753738" cy="128320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4234585"/>
              <a:ext cx="5753738" cy="1283207"/>
            </a:xfrm>
            <a:prstGeom prst="roundRect">
              <a:avLst>
                <a:gd name="adj" fmla="val 10000"/>
              </a:avLst>
            </a:prstGeom>
            <a:solidFill>
              <a:srgbClr val="6699FF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22539" y="4234585"/>
              <a:ext cx="5631199" cy="1283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РЕАЛИЗАЦИЯ СТРАТЕГИИ</a:t>
              </a:r>
              <a:endParaRPr lang="ru-RU" sz="1300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Адаптация системы управления под стратегические изменения </a:t>
              </a:r>
              <a:endParaRPr lang="ru-RU" sz="1000" b="0" kern="1200" dirty="0">
                <a:solidFill>
                  <a:srgbClr val="FF00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FF00"/>
                  </a:solidFill>
                </a:rPr>
                <a:t>Каскадирование стратегических целей </a:t>
              </a:r>
              <a:endParaRPr lang="ru-RU" sz="1000" b="0" kern="1200" dirty="0">
                <a:solidFill>
                  <a:srgbClr val="FFFF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Мониторинг реализации стратегии </a:t>
              </a:r>
              <a:endParaRPr lang="ru-RU" sz="1000" b="0" kern="1200" dirty="0">
                <a:solidFill>
                  <a:srgbClr val="FF00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FF00"/>
                  </a:solidFill>
                </a:rPr>
                <a:t>Управление стратегическими инициативами </a:t>
              </a:r>
              <a:endParaRPr lang="ru-RU" sz="1000" b="0" kern="1200" dirty="0">
                <a:solidFill>
                  <a:srgbClr val="FFFF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Управление интеллектуальным капиталом (ИК) </a:t>
              </a:r>
              <a:endParaRPr lang="en-US" sz="1000" b="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параметры интерпретации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9619" y="612620"/>
          <a:ext cx="8915399" cy="5242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8707"/>
                <a:gridCol w="3798346"/>
                <a:gridCol w="37983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Дисбаланс</a:t>
                      </a:r>
                      <a:endParaRPr lang="ru-RU" sz="1600" dirty="0"/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Интерпретация</a:t>
                      </a:r>
                      <a:endParaRPr lang="ru-RU" sz="1600" dirty="0"/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Возможные направления работы</a:t>
                      </a:r>
                      <a:endParaRPr lang="ru-RU" sz="1600" dirty="0"/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 &gt; II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Стратегический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диалог не поддерживается стратегическими рутинами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Развивать методологическую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и регламентную базу стратегического менеджмента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II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III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Качество содержания стратегии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не соответствует развитию рутин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Обратить внимание на развитие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стратегических компетенций компании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III &gt; IV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Реализация стратегий отстает от их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содержания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Развивать проектные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компетенции и соответствующий инструментарий на всех уровнях управления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&gt; IV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Отрицательный дисбаланс между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стратегическими взаимодействиями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и процессом реализации стратегии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Перенести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фокус управления на вопросы реализации стратегии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 &lt; IV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Отсутствие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консолидированной и последовательной позиции менеджмента 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препятствует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реализации стратегии</a:t>
                      </a: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Активизация стратегических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коммуникаций, выработка консолидированной позиции менеджмента по видению будущего, стратегические сессии</a:t>
                      </a:r>
                      <a:endPara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Узкое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место – стратегический диалог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II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Узкое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место – стратегические рутины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III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Узкое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место – содержание стратегий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IV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Узкое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место – реализация стратегий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9050"/>
            <a:ext cx="9155451" cy="469900"/>
          </a:xfrm>
        </p:spPr>
        <p:txBody>
          <a:bodyPr/>
          <a:lstStyle/>
          <a:p>
            <a:r>
              <a:rPr lang="ru-RU" dirty="0" smtClean="0"/>
              <a:t>Результаты исследования* стратегического управления компании </a:t>
            </a:r>
            <a:r>
              <a:rPr lang="ru-RU" dirty="0" smtClean="0"/>
              <a:t>… Групп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646" y="675988"/>
          <a:ext cx="3309781" cy="222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3289" y="3046542"/>
          <a:ext cx="9100032" cy="3436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6980"/>
                <a:gridCol w="4387961"/>
                <a:gridCol w="3355091"/>
              </a:tblGrid>
              <a:tr h="1336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Оценка</a:t>
                      </a:r>
                      <a:endParaRPr lang="ru-RU" sz="1100" dirty="0"/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Характеристика и</a:t>
                      </a:r>
                      <a:r>
                        <a:rPr lang="ru-RU" sz="1100" baseline="0" dirty="0" smtClean="0"/>
                        <a:t> возможные последствия</a:t>
                      </a:r>
                      <a:endParaRPr lang="ru-RU" sz="1100" dirty="0"/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Возможные</a:t>
                      </a:r>
                      <a:r>
                        <a:rPr lang="ru-RU" sz="1100" baseline="0" dirty="0" smtClean="0"/>
                        <a:t> направления действий</a:t>
                      </a:r>
                      <a:endParaRPr lang="ru-RU" sz="1100" dirty="0"/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37726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Общая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оценка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3,3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уровень развития стратегического управления. Стратегические процессы играют дополняющую роль в поддержании долгосрочной конкурентоспособности. Акцент управления на операционной деятельности.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Развитие стратегического управления в компании позволит эффективнее реагировать на изменения внешней среды, возможные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ошибки в стратегических гипотезах и т.п.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947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Стратегический диалог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3,6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Стратегический диалог способствует постоянному развитию коммуникационных инструментов стратегического управления и созданию эффективных стратегий.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Вес данного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фактора в небольших компаниях, где коммуникации обычно довольно просты, а организационные структуры плоские, не высок, однако увеличивается при росте компании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947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Стратегические рутины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Стратегические рутины не оказывают влияния на поддержание долгосрочной конкурентоспособности, являются формальными, не способствуют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регулярному обновлению стратегии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Разработка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регламента стратегического управления.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Обучение и развитие компетенции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внутри предприятия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947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Содержание стратегии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Стратегия содержит детальную информацию о возможных изменениях бизнес среды и путях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реагирования на них компании в целом.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Необходимо развивать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аналитическую базу стратегического управления, возможно применение </a:t>
                      </a:r>
                      <a:r>
                        <a:rPr lang="ru-RU" sz="1050" baseline="0" dirty="0" err="1" smtClean="0">
                          <a:solidFill>
                            <a:srgbClr val="002060"/>
                          </a:solidFill>
                        </a:rPr>
                        <a:t>краудсорсинговых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технологий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947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Реализация стратегии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Часть подсистем управления адаптируется под реализацию стратегии, цели и стратегические задачи каскадируются на нижние уровни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Детализация стратегий на функциональные подразделения позволит повысит эффективность</a:t>
                      </a:r>
                      <a:r>
                        <a:rPr lang="ru-RU" sz="1050" baseline="0" dirty="0" smtClean="0">
                          <a:solidFill>
                            <a:srgbClr val="002060"/>
                          </a:solidFill>
                        </a:rPr>
                        <a:t> распределения ресурсов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0040" y="6581356"/>
            <a:ext cx="7346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dirty="0" smtClean="0">
                <a:solidFill>
                  <a:srgbClr val="002060"/>
                </a:solidFill>
                <a:latin typeface="+mj-lt"/>
              </a:rPr>
              <a:t>* По данным исследователей, руководители склонны завышать оценки приблизительно на 0,5-1 бал</a:t>
            </a:r>
          </a:p>
        </p:txBody>
      </p:sp>
      <p:pic>
        <p:nvPicPr>
          <p:cNvPr id="74752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2816" y="612947"/>
            <a:ext cx="2383269" cy="23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носка 1 (с границей) 7"/>
          <p:cNvSpPr/>
          <p:nvPr/>
        </p:nvSpPr>
        <p:spPr bwMode="auto">
          <a:xfrm>
            <a:off x="7488293" y="1171253"/>
            <a:ext cx="2099930" cy="429438"/>
          </a:xfrm>
          <a:prstGeom prst="accentCallout1">
            <a:avLst>
              <a:gd name="adj1" fmla="val 18750"/>
              <a:gd name="adj2" fmla="val -8333"/>
              <a:gd name="adj3" fmla="val -92079"/>
              <a:gd name="adj4" fmla="val -91492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Есть ли</a:t>
            </a:r>
            <a:r>
              <a:rPr kumimoji="0" lang="ru-RU" sz="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регламент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dirty="0" smtClean="0">
                <a:solidFill>
                  <a:srgbClr val="C00000"/>
                </a:solidFill>
                <a:latin typeface="+mj-lt"/>
              </a:rPr>
              <a:t>с описанием стратегических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dirty="0" smtClean="0">
                <a:solidFill>
                  <a:srgbClr val="C00000"/>
                </a:solidFill>
                <a:latin typeface="+mj-lt"/>
              </a:rPr>
              <a:t>процессов?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9" name="Выноска 2 (с границей) 8"/>
          <p:cNvSpPr/>
          <p:nvPr/>
        </p:nvSpPr>
        <p:spPr bwMode="auto">
          <a:xfrm>
            <a:off x="7504228" y="1740685"/>
            <a:ext cx="1717728" cy="480447"/>
          </a:xfrm>
          <a:prstGeom prst="accentCallout2">
            <a:avLst>
              <a:gd name="adj1" fmla="val 18750"/>
              <a:gd name="adj2" fmla="val -8333"/>
              <a:gd name="adj3" fmla="val -75342"/>
              <a:gd name="adj4" fmla="val -43583"/>
              <a:gd name="adj5" fmla="val -134330"/>
              <a:gd name="adj6" fmla="val -93050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800" dirty="0" smtClean="0">
                <a:solidFill>
                  <a:srgbClr val="C00000"/>
                </a:solidFill>
                <a:latin typeface="+mj-lt"/>
              </a:rPr>
              <a:t>Противоречие: как может </a:t>
            </a:r>
          </a:p>
          <a:p>
            <a:pPr algn="l"/>
            <a:r>
              <a:rPr lang="ru-RU" sz="800" dirty="0" smtClean="0">
                <a:solidFill>
                  <a:srgbClr val="C00000"/>
                </a:solidFill>
                <a:latin typeface="+mj-lt"/>
              </a:rPr>
              <a:t>использоваться модель СУ </a:t>
            </a:r>
          </a:p>
          <a:p>
            <a:pPr algn="l"/>
            <a:r>
              <a:rPr lang="ru-RU" sz="800" dirty="0" smtClean="0">
                <a:solidFill>
                  <a:srgbClr val="C00000"/>
                </a:solidFill>
                <a:latin typeface="+mj-lt"/>
              </a:rPr>
              <a:t>при отсутствии каналов?</a:t>
            </a:r>
          </a:p>
        </p:txBody>
      </p:sp>
      <p:sp>
        <p:nvSpPr>
          <p:cNvPr id="10" name="Двойная стрелка влево/вправо 9"/>
          <p:cNvSpPr/>
          <p:nvPr/>
        </p:nvSpPr>
        <p:spPr bwMode="auto">
          <a:xfrm rot="2539678">
            <a:off x="5770432" y="1043432"/>
            <a:ext cx="276158" cy="117514"/>
          </a:xfrm>
          <a:prstGeom prst="leftRightArrow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6462419" y="616449"/>
            <a:ext cx="2681582" cy="26379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100" u="sng" dirty="0" smtClean="0">
                <a:solidFill>
                  <a:schemeClr val="folHlink"/>
                </a:solidFill>
                <a:latin typeface="Arial" pitchFamily="34" charset="0"/>
              </a:rPr>
              <a:t>Неясности в ответах на вопросы: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352890" y="2228395"/>
          <a:ext cx="1159929" cy="76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929"/>
              </a:tblGrid>
              <a:tr h="124806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rgbClr val="002060"/>
                          </a:solidFill>
                        </a:rPr>
                        <a:t>Пояснение к диаграмме</a:t>
                      </a:r>
                      <a:endParaRPr lang="ru-RU" sz="600" dirty="0">
                        <a:solidFill>
                          <a:srgbClr val="002060"/>
                        </a:solidFill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</a:tr>
              <a:tr h="124806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Уровень 1</a:t>
                      </a:r>
                      <a:endParaRPr lang="ru-RU" sz="600" dirty="0"/>
                    </a:p>
                  </a:txBody>
                  <a:tcPr marT="3600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24806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Уровень 2</a:t>
                      </a:r>
                      <a:endParaRPr lang="ru-RU" sz="600" dirty="0"/>
                    </a:p>
                  </a:txBody>
                  <a:tcPr marT="36000" marB="0">
                    <a:solidFill>
                      <a:srgbClr val="FF5050"/>
                    </a:solidFill>
                  </a:tcPr>
                </a:tc>
              </a:tr>
              <a:tr h="124806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Уровень 3</a:t>
                      </a:r>
                      <a:endParaRPr lang="ru-RU" sz="600" dirty="0"/>
                    </a:p>
                  </a:txBody>
                  <a:tcPr marT="36000" marB="0">
                    <a:solidFill>
                      <a:srgbClr val="FF9999"/>
                    </a:solidFill>
                  </a:tcPr>
                </a:tc>
              </a:tr>
              <a:tr h="124806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Уровень 4</a:t>
                      </a:r>
                      <a:endParaRPr lang="ru-RU" sz="600" dirty="0"/>
                    </a:p>
                  </a:txBody>
                  <a:tcPr marT="36000" marB="0">
                    <a:solidFill>
                      <a:srgbClr val="FFFF00"/>
                    </a:solidFill>
                  </a:tcPr>
                </a:tc>
              </a:tr>
              <a:tr h="124806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Уровень 5</a:t>
                      </a:r>
                      <a:endParaRPr lang="ru-RU" sz="600" dirty="0"/>
                    </a:p>
                  </a:txBody>
                  <a:tcPr marT="3600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03519" y="739739"/>
          <a:ext cx="7929509" cy="50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 исследования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72806" y="786580"/>
          <a:ext cx="8309077" cy="524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Механизмы сохранения конкурентоспособности</a:t>
            </a:r>
            <a:endParaRPr lang="ru-RU" sz="20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193825" y="1651824"/>
            <a:ext cx="4056451" cy="4778384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263214" y="1651824"/>
            <a:ext cx="1693419" cy="4778384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977713" y="1651824"/>
            <a:ext cx="2241172" cy="4778384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238451" y="1651824"/>
            <a:ext cx="1293682" cy="4778384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93825" y="678428"/>
            <a:ext cx="4056451" cy="950651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Экономическое положение фирмы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263214" y="678428"/>
            <a:ext cx="1693419" cy="950651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Теоретическая концепция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СТФ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62001" y="1998952"/>
            <a:ext cx="5616624" cy="1152128"/>
          </a:xfrm>
          <a:prstGeom prst="roundRect">
            <a:avLst/>
          </a:prstGeom>
          <a:solidFill>
            <a:srgbClr val="4F81BD">
              <a:lumMod val="60000"/>
              <a:lumOff val="40000"/>
              <a:alpha val="36000"/>
            </a:srgbClr>
          </a:solidFill>
          <a:ln w="31750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0"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КОНЦЕПЦИЯ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ДИНАМИЧЕСКИХ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СПОСОБНОСТЕЙ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977713" y="678428"/>
            <a:ext cx="2241172" cy="950651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Механизмы генерирования, сохранения и присвоения рент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978191" y="1672592"/>
            <a:ext cx="2184243" cy="305343"/>
          </a:xfrm>
          <a:prstGeom prst="rect">
            <a:avLst/>
          </a:prstGeom>
          <a:ln w="3175">
            <a:noFill/>
          </a:ln>
        </p:spPr>
        <p:txBody>
          <a:bodyPr wrap="square" lIns="36000" rIns="36000" anchor="ctr" anchorCtr="0">
            <a:noAutofit/>
          </a:bodyPr>
          <a:lstStyle/>
          <a:p>
            <a:pPr marL="228600" indent="-2286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ИСТОЧНИКИ РЕНТ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8238451" y="678428"/>
            <a:ext cx="1293682" cy="950651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Микро-основы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984860" y="2771376"/>
            <a:ext cx="1482165" cy="576000"/>
          </a:xfrm>
          <a:prstGeom prst="rect">
            <a:avLst/>
          </a:prstGeom>
          <a:solidFill>
            <a:srgbClr val="4F81BD">
              <a:lumMod val="75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управления и ее особенности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7984860" y="3347440"/>
            <a:ext cx="1482165" cy="576000"/>
          </a:xfrm>
          <a:prstGeom prst="rect">
            <a:avLst/>
          </a:prstGeom>
          <a:solidFill>
            <a:srgbClr val="4F81BD">
              <a:lumMod val="75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Явные и неявные знания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7984860" y="3923504"/>
            <a:ext cx="1482165" cy="576000"/>
          </a:xfrm>
          <a:prstGeom prst="rect">
            <a:avLst/>
          </a:prstGeom>
          <a:solidFill>
            <a:srgbClr val="4F81BD">
              <a:lumMod val="75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Особенности персонала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970747" y="1979288"/>
            <a:ext cx="1482165" cy="648072"/>
          </a:xfrm>
          <a:prstGeom prst="rect">
            <a:avLst/>
          </a:prstGeom>
          <a:solidFill>
            <a:srgbClr val="1F497D">
              <a:lumMod val="75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Управленческие решения</a:t>
            </a:r>
          </a:p>
        </p:txBody>
      </p:sp>
      <p:cxnSp>
        <p:nvCxnSpPr>
          <p:cNvPr id="123" name="Скругленная соединительная линия 122"/>
          <p:cNvCxnSpPr>
            <a:stCxn id="134" idx="2"/>
            <a:endCxn id="130" idx="3"/>
          </p:cNvCxnSpPr>
          <p:nvPr/>
        </p:nvCxnSpPr>
        <p:spPr>
          <a:xfrm rot="10800000">
            <a:off x="4162434" y="2575016"/>
            <a:ext cx="1950218" cy="683936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tailEnd type="arrow"/>
          </a:ln>
          <a:effectLst/>
        </p:spPr>
      </p:cxnSp>
      <p:cxnSp>
        <p:nvCxnSpPr>
          <p:cNvPr id="124" name="Скругленная соединительная линия 25"/>
          <p:cNvCxnSpPr>
            <a:stCxn id="134" idx="2"/>
            <a:endCxn id="141" idx="3"/>
          </p:cNvCxnSpPr>
          <p:nvPr/>
        </p:nvCxnSpPr>
        <p:spPr>
          <a:xfrm rot="10800000" flipV="1">
            <a:off x="4162435" y="3258952"/>
            <a:ext cx="1950217" cy="864096"/>
          </a:xfrm>
          <a:prstGeom prst="curvedConnector3">
            <a:avLst>
              <a:gd name="adj1" fmla="val 50000"/>
            </a:avLst>
          </a:prstGeom>
          <a:noFill/>
          <a:ln w="0" cap="flat" cmpd="sng" algn="ctr">
            <a:solidFill>
              <a:srgbClr val="C00000"/>
            </a:solidFill>
            <a:prstDash val="dash"/>
            <a:tailEnd type="arrow"/>
          </a:ln>
          <a:effectLst/>
        </p:spPr>
      </p:cxnSp>
      <p:cxnSp>
        <p:nvCxnSpPr>
          <p:cNvPr id="125" name="Скругленная соединительная линия 25"/>
          <p:cNvCxnSpPr>
            <a:stCxn id="134" idx="2"/>
            <a:endCxn id="145" idx="3"/>
          </p:cNvCxnSpPr>
          <p:nvPr/>
        </p:nvCxnSpPr>
        <p:spPr>
          <a:xfrm rot="10800000" flipV="1">
            <a:off x="4162192" y="3258951"/>
            <a:ext cx="1950461" cy="2493429"/>
          </a:xfrm>
          <a:prstGeom prst="curvedConnector3">
            <a:avLst>
              <a:gd name="adj1" fmla="val 50000"/>
            </a:avLst>
          </a:prstGeom>
          <a:noFill/>
          <a:ln w="0" cap="flat" cmpd="sng" algn="ctr">
            <a:solidFill>
              <a:srgbClr val="C00000"/>
            </a:solidFill>
            <a:prstDash val="dash"/>
            <a:tailEnd type="arrow"/>
          </a:ln>
          <a:effectLst/>
        </p:spPr>
      </p:cxnSp>
      <p:sp>
        <p:nvSpPr>
          <p:cNvPr id="126" name="Стрелка вниз 125"/>
          <p:cNvSpPr/>
          <p:nvPr/>
        </p:nvSpPr>
        <p:spPr>
          <a:xfrm>
            <a:off x="2233297" y="1721430"/>
            <a:ext cx="156017" cy="216024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984860" y="4499568"/>
            <a:ext cx="1482165" cy="576000"/>
          </a:xfrm>
          <a:prstGeom prst="rect">
            <a:avLst/>
          </a:prstGeom>
          <a:solidFill>
            <a:srgbClr val="4F81BD">
              <a:lumMod val="75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Особенности корпоративной культуры</a:t>
            </a:r>
          </a:p>
        </p:txBody>
      </p:sp>
      <p:cxnSp>
        <p:nvCxnSpPr>
          <p:cNvPr id="128" name="Скругленная соединительная линия 25"/>
          <p:cNvCxnSpPr>
            <a:stCxn id="119" idx="0"/>
            <a:endCxn id="122" idx="3"/>
          </p:cNvCxnSpPr>
          <p:nvPr/>
        </p:nvCxnSpPr>
        <p:spPr>
          <a:xfrm rot="16200000" flipV="1">
            <a:off x="8355400" y="2400835"/>
            <a:ext cx="468052" cy="273030"/>
          </a:xfrm>
          <a:prstGeom prst="curvedConnector2">
            <a:avLst/>
          </a:prstGeom>
          <a:noFill/>
          <a:ln w="0" cap="flat" cmpd="sng" algn="ctr">
            <a:solidFill>
              <a:srgbClr val="C00000"/>
            </a:solidFill>
            <a:prstDash val="dash"/>
            <a:tailEnd type="arrow" w="med" len="med"/>
          </a:ln>
          <a:effectLst/>
        </p:spPr>
      </p:cxnSp>
      <p:cxnSp>
        <p:nvCxnSpPr>
          <p:cNvPr id="129" name="Скругленная соединительная линия 25"/>
          <p:cNvCxnSpPr>
            <a:stCxn id="122" idx="1"/>
            <a:endCxn id="134" idx="3"/>
          </p:cNvCxnSpPr>
          <p:nvPr/>
        </p:nvCxnSpPr>
        <p:spPr>
          <a:xfrm rot="10800000" flipV="1">
            <a:off x="6853735" y="2303324"/>
            <a:ext cx="117012" cy="595588"/>
          </a:xfrm>
          <a:prstGeom prst="curvedConnector2">
            <a:avLst/>
          </a:prstGeom>
          <a:noFill/>
          <a:ln w="0" cap="flat" cmpd="sng" algn="ctr">
            <a:solidFill>
              <a:srgbClr val="C00000"/>
            </a:solidFill>
            <a:prstDash val="dash"/>
            <a:tailEnd type="arrow" w="med" len="med"/>
          </a:ln>
          <a:effectLst/>
        </p:spPr>
      </p:cxnSp>
      <p:sp>
        <p:nvSpPr>
          <p:cNvPr id="130" name="Скругленный прямоугольник 129"/>
          <p:cNvSpPr/>
          <p:nvPr/>
        </p:nvSpPr>
        <p:spPr>
          <a:xfrm>
            <a:off x="340009" y="2070960"/>
            <a:ext cx="3822425" cy="1008112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Шумпетерианские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ренты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978191" y="2207230"/>
            <a:ext cx="2184243" cy="601703"/>
          </a:xfrm>
          <a:prstGeom prst="rect">
            <a:avLst/>
          </a:prstGeom>
          <a:ln w="3175">
            <a:noFill/>
          </a:ln>
        </p:spPr>
        <p:txBody>
          <a:bodyPr wrap="square" lIns="36000" rIns="36000">
            <a:spAutoFit/>
          </a:bodyPr>
          <a:lstStyle/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Внутренние источники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Инновационное поведение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Лучшее управление ресурсами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7984860" y="5075632"/>
            <a:ext cx="1482165" cy="576000"/>
          </a:xfrm>
          <a:prstGeom prst="rect">
            <a:avLst/>
          </a:prstGeom>
          <a:solidFill>
            <a:srgbClr val="4F81BD">
              <a:lumMod val="75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Прочие</a:t>
            </a:r>
          </a:p>
        </p:txBody>
      </p:sp>
      <p:graphicFrame>
        <p:nvGraphicFramePr>
          <p:cNvPr id="133" name="Схема 132"/>
          <p:cNvGraphicFramePr/>
          <p:nvPr/>
        </p:nvGraphicFramePr>
        <p:xfrm>
          <a:off x="4292815" y="2703256"/>
          <a:ext cx="493688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4" name="Прямоугольник с двумя скругленными противолежащими углами 133"/>
          <p:cNvSpPr/>
          <p:nvPr/>
        </p:nvSpPr>
        <p:spPr>
          <a:xfrm>
            <a:off x="6112652" y="2898912"/>
            <a:ext cx="1482165" cy="720080"/>
          </a:xfrm>
          <a:prstGeom prst="round2DiagRect">
            <a:avLst>
              <a:gd name="adj1" fmla="val 35642"/>
              <a:gd name="adj2" fmla="val 0"/>
            </a:avLst>
          </a:prstGeom>
          <a:solidFill>
            <a:srgbClr val="4F81BD">
              <a:lumMod val="60000"/>
              <a:lumOff val="40000"/>
            </a:srgb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Экономическое поведение фирмы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6658711" y="6086712"/>
            <a:ext cx="1482165" cy="215960"/>
          </a:xfrm>
          <a:prstGeom prst="rect">
            <a:avLst/>
          </a:prstGeom>
          <a:noFill/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РОЛЬ МЕНЕДЖМЕНТА</a:t>
            </a:r>
          </a:p>
        </p:txBody>
      </p:sp>
      <p:cxnSp>
        <p:nvCxnSpPr>
          <p:cNvPr id="136" name="Прямая со стрелкой 135"/>
          <p:cNvCxnSpPr>
            <a:stCxn id="135" idx="1"/>
          </p:cNvCxnSpPr>
          <p:nvPr/>
        </p:nvCxnSpPr>
        <p:spPr>
          <a:xfrm flipH="1" flipV="1">
            <a:off x="4786503" y="6158656"/>
            <a:ext cx="1872208" cy="3603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7" name="Прямая со стрелкой 136"/>
          <p:cNvCxnSpPr>
            <a:stCxn id="135" idx="1"/>
          </p:cNvCxnSpPr>
          <p:nvPr/>
        </p:nvCxnSpPr>
        <p:spPr>
          <a:xfrm flipH="1" flipV="1">
            <a:off x="4739151" y="4827643"/>
            <a:ext cx="1919560" cy="136704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8" name="Прямая со стрелкой 137"/>
          <p:cNvCxnSpPr>
            <a:stCxn id="135" idx="1"/>
          </p:cNvCxnSpPr>
          <p:nvPr/>
        </p:nvCxnSpPr>
        <p:spPr>
          <a:xfrm flipH="1" flipV="1">
            <a:off x="4670325" y="3028340"/>
            <a:ext cx="1988386" cy="3166352"/>
          </a:xfrm>
          <a:prstGeom prst="straightConnector1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39" name="Скругленный прямоугольник 138"/>
          <p:cNvSpPr/>
          <p:nvPr/>
        </p:nvSpPr>
        <p:spPr>
          <a:xfrm>
            <a:off x="262001" y="3258952"/>
            <a:ext cx="5616624" cy="1728192"/>
          </a:xfrm>
          <a:prstGeom prst="roundRect">
            <a:avLst/>
          </a:prstGeom>
          <a:solidFill>
            <a:srgbClr val="4F81BD">
              <a:lumMod val="60000"/>
              <a:lumOff val="40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0"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РЕСУРСНАЯ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КОНЦЕПЦИЯ</a:t>
            </a:r>
          </a:p>
        </p:txBody>
      </p:sp>
      <p:graphicFrame>
        <p:nvGraphicFramePr>
          <p:cNvPr id="140" name="Схема 139"/>
          <p:cNvGraphicFramePr/>
          <p:nvPr/>
        </p:nvGraphicFramePr>
        <p:xfrm>
          <a:off x="4292815" y="4539320"/>
          <a:ext cx="493688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1" name="Скругленный прямоугольник 140"/>
          <p:cNvSpPr/>
          <p:nvPr/>
        </p:nvSpPr>
        <p:spPr>
          <a:xfrm>
            <a:off x="340009" y="3330960"/>
            <a:ext cx="3822425" cy="1584176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Рикардианские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ренты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1978191" y="3330962"/>
            <a:ext cx="2184000" cy="1466555"/>
          </a:xfrm>
          <a:prstGeom prst="rect">
            <a:avLst/>
          </a:prstGeom>
          <a:ln w="3175">
            <a:noFill/>
          </a:ln>
        </p:spPr>
        <p:txBody>
          <a:bodyPr wrap="square" lIns="36000" rIns="36000">
            <a:spAutoFit/>
          </a:bodyPr>
          <a:lstStyle/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Лучшие ресурсы, недоступные конкурентам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Редкие, </a:t>
            </a:r>
            <a:r>
              <a:rPr lang="ru-RU" sz="1100" b="0" dirty="0" err="1">
                <a:solidFill>
                  <a:prstClr val="black"/>
                </a:solidFill>
                <a:latin typeface="Calibri"/>
              </a:rPr>
              <a:t>труднокопируемые</a:t>
            </a:r>
            <a:r>
              <a:rPr lang="ru-RU" sz="1100" b="0" dirty="0">
                <a:solidFill>
                  <a:prstClr val="black"/>
                </a:solidFill>
                <a:latin typeface="Calibri"/>
              </a:rPr>
              <a:t> ресурсы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Преимущества местоположения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Ограничения в экономической деятельности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Патенты, авторские права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62001" y="5078536"/>
            <a:ext cx="5616624" cy="1296144"/>
          </a:xfrm>
          <a:prstGeom prst="roundRect">
            <a:avLst/>
          </a:prstGeom>
          <a:solidFill>
            <a:srgbClr val="4F81BD">
              <a:lumMod val="60000"/>
              <a:lumOff val="40000"/>
              <a:alpha val="3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lIns="36000" rIns="0"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КОНЦЕПЦИЯ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РЫНОЧНОГО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ПОЗИЦИОНИРОВАНИЯ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340009" y="5150544"/>
            <a:ext cx="3822425" cy="1152128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Чемберлианские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портеровские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ренты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978191" y="5294563"/>
            <a:ext cx="2184000" cy="915635"/>
          </a:xfrm>
          <a:prstGeom prst="rect">
            <a:avLst/>
          </a:prstGeom>
          <a:ln w="3175">
            <a:noFill/>
          </a:ln>
        </p:spPr>
        <p:txBody>
          <a:bodyPr wrap="square" lIns="36000" rIns="36000">
            <a:spAutoFit/>
          </a:bodyPr>
          <a:lstStyle/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Монополия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Ограничения конкуренции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Привилегированное положение на рынке</a:t>
            </a:r>
          </a:p>
          <a:p>
            <a:pPr marL="228600" indent="-228600" algn="l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0" dirty="0">
                <a:solidFill>
                  <a:prstClr val="black"/>
                </a:solidFill>
                <a:latin typeface="Calibri"/>
              </a:rPr>
              <a:t>Отраслевые барьеры</a:t>
            </a:r>
          </a:p>
        </p:txBody>
      </p:sp>
      <p:graphicFrame>
        <p:nvGraphicFramePr>
          <p:cNvPr id="146" name="Схема 145"/>
          <p:cNvGraphicFramePr/>
          <p:nvPr/>
        </p:nvGraphicFramePr>
        <p:xfrm>
          <a:off x="4292815" y="5926856"/>
          <a:ext cx="493688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7" name="Овал 146"/>
          <p:cNvSpPr/>
          <p:nvPr/>
        </p:nvSpPr>
        <p:spPr bwMode="auto">
          <a:xfrm rot="18322427">
            <a:off x="8196539" y="721397"/>
            <a:ext cx="1344313" cy="85796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исследования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30184237"/>
              </p:ext>
            </p:extLst>
          </p:nvPr>
        </p:nvGraphicFramePr>
        <p:xfrm>
          <a:off x="400692" y="719191"/>
          <a:ext cx="8244725" cy="555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Оцениваемые элементы стратегического управления и их структура</a:t>
            </a:r>
            <a:endParaRPr lang="ru-RU" dirty="0"/>
          </a:p>
        </p:txBody>
      </p:sp>
      <p:graphicFrame>
        <p:nvGraphicFramePr>
          <p:cNvPr id="36" name="Схема 35"/>
          <p:cNvGraphicFramePr/>
          <p:nvPr/>
        </p:nvGraphicFramePr>
        <p:xfrm>
          <a:off x="384303" y="741747"/>
          <a:ext cx="5753738" cy="552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6327227" y="745185"/>
            <a:ext cx="3330481" cy="11717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400" b="0" dirty="0" smtClean="0">
                <a:solidFill>
                  <a:schemeClr val="folHlink"/>
                </a:solidFill>
                <a:latin typeface="Arial" pitchFamily="34" charset="0"/>
              </a:rPr>
              <a:t>Логические элементы процесса стратегического управления включают в себя несколько ключевых параметров, оцениваемых по индивидуальной шкале</a:t>
            </a:r>
          </a:p>
        </p:txBody>
      </p:sp>
      <p:pic>
        <p:nvPicPr>
          <p:cNvPr id="8038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4337" y="3524030"/>
            <a:ext cx="2688569" cy="268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Прямая со стрелкой 78"/>
          <p:cNvCxnSpPr/>
          <p:nvPr/>
        </p:nvCxnSpPr>
        <p:spPr bwMode="auto">
          <a:xfrm>
            <a:off x="5743254" y="1263721"/>
            <a:ext cx="2537717" cy="2815119"/>
          </a:xfrm>
          <a:prstGeom prst="straightConnector1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Прямая со стрелкой 82"/>
          <p:cNvCxnSpPr/>
          <p:nvPr/>
        </p:nvCxnSpPr>
        <p:spPr bwMode="auto">
          <a:xfrm>
            <a:off x="4572000" y="2527443"/>
            <a:ext cx="4387065" cy="2465797"/>
          </a:xfrm>
          <a:prstGeom prst="straightConnector1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Прямая со стрелкой 85"/>
          <p:cNvCxnSpPr/>
          <p:nvPr/>
        </p:nvCxnSpPr>
        <p:spPr bwMode="auto">
          <a:xfrm>
            <a:off x="5137079" y="3935002"/>
            <a:ext cx="2691829" cy="1130158"/>
          </a:xfrm>
          <a:prstGeom prst="straightConnector1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Прямая со стрелкой 88"/>
          <p:cNvCxnSpPr/>
          <p:nvPr/>
        </p:nvCxnSpPr>
        <p:spPr bwMode="auto">
          <a:xfrm flipV="1">
            <a:off x="5589142" y="4736387"/>
            <a:ext cx="1232898" cy="585626"/>
          </a:xfrm>
          <a:prstGeom prst="straightConnector1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pic>
        <p:nvPicPr>
          <p:cNvPr id="754789" name="Picture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68" y="676698"/>
            <a:ext cx="3440112" cy="544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4790" name="Picture 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953" y="666749"/>
            <a:ext cx="3438987" cy="544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7" name="Схема 56"/>
          <p:cNvGraphicFramePr/>
          <p:nvPr/>
        </p:nvGraphicFramePr>
        <p:xfrm>
          <a:off x="3366783" y="2157573"/>
          <a:ext cx="3167580" cy="250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857957" y="2198655"/>
            <a:ext cx="2167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0" dirty="0" smtClean="0">
                <a:solidFill>
                  <a:srgbClr val="002060"/>
                </a:solidFill>
                <a:latin typeface="Arial"/>
              </a:rPr>
              <a:t>Для заполнения анкеты</a:t>
            </a:r>
          </a:p>
          <a:p>
            <a:r>
              <a:rPr lang="ru-RU" sz="1400" b="0" dirty="0" smtClean="0">
                <a:solidFill>
                  <a:srgbClr val="002060"/>
                </a:solidFill>
                <a:latin typeface="+mj-lt"/>
              </a:rPr>
              <a:t>требуется </a:t>
            </a:r>
          </a:p>
          <a:p>
            <a:r>
              <a:rPr lang="ru-RU" sz="1400" b="0" dirty="0" smtClean="0">
                <a:solidFill>
                  <a:srgbClr val="002060"/>
                </a:solidFill>
                <a:latin typeface="+mj-lt"/>
              </a:rPr>
              <a:t>минимальное время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298" y="4097635"/>
            <a:ext cx="2186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0" dirty="0" smtClean="0">
                <a:solidFill>
                  <a:srgbClr val="002060"/>
                </a:solidFill>
                <a:latin typeface="Arial"/>
              </a:rPr>
              <a:t>Необходимо выбрать </a:t>
            </a:r>
          </a:p>
          <a:p>
            <a:pPr lvl="0"/>
            <a:r>
              <a:rPr lang="ru-RU" sz="1400" b="0" dirty="0" smtClean="0">
                <a:solidFill>
                  <a:srgbClr val="002060"/>
                </a:solidFill>
                <a:latin typeface="Arial"/>
              </a:rPr>
              <a:t>наиболее релевантный </a:t>
            </a:r>
          </a:p>
          <a:p>
            <a:pPr lvl="0"/>
            <a:r>
              <a:rPr lang="ru-RU" sz="1400" b="0" dirty="0" smtClean="0">
                <a:solidFill>
                  <a:srgbClr val="002060"/>
                </a:solidFill>
                <a:latin typeface="Arial"/>
              </a:rPr>
              <a:t>вариант ответа</a:t>
            </a:r>
            <a:endParaRPr lang="ru-RU" sz="1400" b="0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Интерпретация результатов исследования</a:t>
            </a:r>
            <a:endParaRPr lang="ru-RU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581063" y="802263"/>
          <a:ext cx="4764547" cy="497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19"/>
                <a:gridCol w="3596828"/>
              </a:tblGrid>
              <a:tr h="5213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ОЦЕНКА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ИНТЕРПРЕТАЦИЯ  СОВОКУПНЫХ РЕЗУЛЬТАТОВ ИССЛЕДОВАНИЯ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137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ru-RU" sz="1600" b="0" dirty="0" smtClean="0"/>
                        <a:t>,5</a:t>
                      </a:r>
                      <a:r>
                        <a:rPr lang="en-US" sz="1600" b="0" dirty="0" smtClean="0"/>
                        <a:t>+</a:t>
                      </a:r>
                      <a:endParaRPr lang="ru-RU" sz="1600" b="0" dirty="0"/>
                    </a:p>
                  </a:txBody>
                  <a:tcPr anchor="ctr">
                    <a:solidFill>
                      <a:srgbClr val="01AF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Выдающиеся</a:t>
                      </a:r>
                      <a:r>
                        <a:rPr lang="ru-RU" sz="1050" baseline="0" dirty="0" smtClean="0"/>
                        <a:t> результаты – у компании есть хороший база для достижения/поддержания долгосрочной конкурентоспособности даже при отсутствии благоприятных рыночных изменений</a:t>
                      </a:r>
                    </a:p>
                    <a:p>
                      <a:endParaRPr lang="ru-RU" sz="1050" dirty="0"/>
                    </a:p>
                  </a:txBody>
                  <a:tcPr anchor="ctr"/>
                </a:tc>
              </a:tr>
              <a:tr h="52137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</a:t>
                      </a:r>
                      <a:r>
                        <a:rPr lang="ru-RU" sz="1600" b="0" dirty="0" smtClean="0"/>
                        <a:t>,5</a:t>
                      </a:r>
                      <a:r>
                        <a:rPr lang="en-US" sz="1600" b="0" dirty="0" smtClean="0"/>
                        <a:t>+</a:t>
                      </a:r>
                      <a:endParaRPr lang="ru-RU" sz="16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Стратегические процессы</a:t>
                      </a:r>
                      <a:r>
                        <a:rPr lang="ru-RU" sz="1050" baseline="0" dirty="0" smtClean="0"/>
                        <a:t> играют ведущую роль в поддержании долгосрочной конкурентоспособности. Компания сознательно управляет своими компетенциями и использует рыночные возможности</a:t>
                      </a:r>
                    </a:p>
                    <a:p>
                      <a:endParaRPr lang="ru-RU" sz="1050" dirty="0"/>
                    </a:p>
                  </a:txBody>
                  <a:tcPr anchor="ctr"/>
                </a:tc>
              </a:tr>
              <a:tr h="52137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ru-RU" sz="1600" b="0" dirty="0" smtClean="0"/>
                        <a:t>,5</a:t>
                      </a:r>
                      <a:r>
                        <a:rPr lang="en-US" sz="1600" b="0" dirty="0" smtClean="0"/>
                        <a:t>+</a:t>
                      </a:r>
                      <a:endParaRPr lang="ru-RU" sz="1600" b="0" dirty="0"/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Средний</a:t>
                      </a:r>
                      <a:r>
                        <a:rPr lang="ru-RU" sz="1050" baseline="0" dirty="0" smtClean="0"/>
                        <a:t> уровень развития стратегических компетенций. Стратегические процессы играют дополняющую роль в поддержании долгосрочной конкурентоспособности. </a:t>
                      </a:r>
                    </a:p>
                    <a:p>
                      <a:endParaRPr lang="ru-RU" sz="1050" dirty="0"/>
                    </a:p>
                  </a:txBody>
                  <a:tcPr anchor="ctr"/>
                </a:tc>
              </a:tr>
              <a:tr h="52137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1+</a:t>
                      </a:r>
                      <a:endParaRPr lang="ru-RU" sz="1600" b="0" dirty="0"/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Редкие элементы</a:t>
                      </a:r>
                      <a:r>
                        <a:rPr lang="ru-RU" sz="1050" baseline="0" dirty="0" smtClean="0"/>
                        <a:t> стратегического управления и низкая эффективность стратегических процессов практически не оказывают положительного влияния на развитие компании и достижение/сохранение долгосрочной конкурентоспособности</a:t>
                      </a:r>
                      <a:endParaRPr lang="ru-RU" sz="1050" dirty="0"/>
                    </a:p>
                  </a:txBody>
                  <a:tcPr anchor="ctr"/>
                </a:tc>
              </a:tr>
              <a:tr h="52137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0+</a:t>
                      </a:r>
                      <a:endParaRPr lang="ru-RU" sz="1600" b="0" dirty="0"/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Отсутствие стратегического</a:t>
                      </a:r>
                      <a:r>
                        <a:rPr lang="ru-RU" sz="1050" baseline="0" dirty="0" smtClean="0"/>
                        <a:t> фокуса деятельности, реакционное рыночное поведение, неблагоприятный прогноз при негативной рыночной динамике. Необходимо срочно предпринимать меры по развитию стратегического процесса</a:t>
                      </a:r>
                      <a:endParaRPr lang="ru-RU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277295" y="590800"/>
            <a:ext cx="4099497" cy="11717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400" b="0" dirty="0" smtClean="0">
                <a:solidFill>
                  <a:schemeClr val="folHlink"/>
                </a:solidFill>
                <a:latin typeface="Arial" pitchFamily="34" charset="0"/>
              </a:rPr>
              <a:t>Общая оценка по всем четырем элементам характеризует общее состояние системы стратегического управления и возможности компании поддерживать свою долгосрочную конкурентоспособность</a:t>
            </a:r>
          </a:p>
        </p:txBody>
      </p:sp>
      <p:pic>
        <p:nvPicPr>
          <p:cNvPr id="753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72" y="1724865"/>
            <a:ext cx="1932722" cy="193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Дуга 36"/>
          <p:cNvSpPr/>
          <p:nvPr/>
        </p:nvSpPr>
        <p:spPr bwMode="auto">
          <a:xfrm rot="11768801">
            <a:off x="1657053" y="2008076"/>
            <a:ext cx="5999199" cy="1140431"/>
          </a:xfrm>
          <a:prstGeom prst="arc">
            <a:avLst>
              <a:gd name="adj1" fmla="val 15942069"/>
              <a:gd name="adj2" fmla="val 21272392"/>
            </a:avLst>
          </a:prstGeom>
          <a:noFill/>
          <a:ln w="34925" cap="flat" cmpd="sng" algn="ctr">
            <a:solidFill>
              <a:srgbClr val="B6C4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Дуга 37"/>
          <p:cNvSpPr/>
          <p:nvPr/>
        </p:nvSpPr>
        <p:spPr bwMode="auto">
          <a:xfrm>
            <a:off x="1490955" y="3157072"/>
            <a:ext cx="5999199" cy="1140431"/>
          </a:xfrm>
          <a:prstGeom prst="arc">
            <a:avLst>
              <a:gd name="adj1" fmla="val 11143378"/>
              <a:gd name="adj2" fmla="val 16603285"/>
            </a:avLst>
          </a:prstGeom>
          <a:noFill/>
          <a:ln w="34925" cap="flat" cmpd="sng" algn="ctr">
            <a:solidFill>
              <a:srgbClr val="B6C4C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299999" rev="0"/>
            </a:camera>
            <a:lightRig rig="threePt" dir="t"/>
          </a:scene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9" name="Схема 38"/>
          <p:cNvGraphicFramePr/>
          <p:nvPr/>
        </p:nvGraphicFramePr>
        <p:xfrm>
          <a:off x="10275" y="4119938"/>
          <a:ext cx="2465796" cy="202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2623314" y="5226248"/>
            <a:ext cx="1921302" cy="11101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100" b="0" dirty="0" smtClean="0">
                <a:solidFill>
                  <a:schemeClr val="folHlink"/>
                </a:solidFill>
                <a:latin typeface="Arial" pitchFamily="34" charset="0"/>
              </a:rPr>
              <a:t>Объем необходимых </a:t>
            </a:r>
          </a:p>
          <a:p>
            <a:pPr algn="l">
              <a:spcBef>
                <a:spcPts val="0"/>
              </a:spcBef>
            </a:pPr>
            <a:r>
              <a:rPr lang="ru-RU" sz="1100" b="0" dirty="0" smtClean="0">
                <a:solidFill>
                  <a:schemeClr val="folHlink"/>
                </a:solidFill>
                <a:latin typeface="Arial" pitchFamily="34" charset="0"/>
              </a:rPr>
              <a:t>трансформаций системы стратегического </a:t>
            </a:r>
            <a:r>
              <a:rPr lang="ru-RU" sz="1100" b="0" dirty="0" smtClean="0">
                <a:solidFill>
                  <a:schemeClr val="folHlink"/>
                </a:solidFill>
                <a:latin typeface="Arial" pitchFamily="34" charset="0"/>
              </a:rPr>
              <a:t>управления обратно пропорционален оценке по результатам аудита</a:t>
            </a:r>
            <a:endParaRPr lang="ru-RU" sz="1100" b="0" dirty="0" smtClean="0">
              <a:solidFill>
                <a:schemeClr val="folHlink"/>
              </a:solidFill>
              <a:latin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>
            <a:off x="4493419" y="3145632"/>
            <a:ext cx="102394" cy="14287"/>
          </a:xfrm>
          <a:prstGeom prst="straightConnector1">
            <a:avLst/>
          </a:prstGeom>
          <a:noFill/>
          <a:ln w="38100" cap="flat" cmpd="sng" algn="ctr">
            <a:solidFill>
              <a:srgbClr val="B6C4CC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62" name="Стрелка вниз 61"/>
          <p:cNvSpPr/>
          <p:nvPr/>
        </p:nvSpPr>
        <p:spPr bwMode="auto">
          <a:xfrm rot="5400000">
            <a:off x="3043712" y="3839974"/>
            <a:ext cx="755151" cy="2342498"/>
          </a:xfrm>
          <a:prstGeom prst="downArrow">
            <a:avLst/>
          </a:prstGeom>
          <a:solidFill>
            <a:srgbClr val="6699FF">
              <a:alpha val="6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Стратегический диалог</a:t>
            </a:r>
            <a:endParaRPr lang="ru-RU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18498" y="1016598"/>
          <a:ext cx="5260369" cy="506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594"/>
                <a:gridCol w="4263775"/>
              </a:tblGrid>
              <a:tr h="50657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ОЦЕНКА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ИНТЕРПРЕТАЦИЯ РЕЗУЛЬТАТОВ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75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52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682" y="164387"/>
            <a:ext cx="1047964" cy="10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" name="Схема 36"/>
          <p:cNvGraphicFramePr/>
          <p:nvPr/>
        </p:nvGraphicFramePr>
        <p:xfrm>
          <a:off x="-544510" y="1520578"/>
          <a:ext cx="6976153" cy="444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113142" y="1931547"/>
          <a:ext cx="2465796" cy="202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5844264" y="4101150"/>
            <a:ext cx="3258647" cy="8985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75000"/>
              </a:spcBef>
            </a:pPr>
            <a:r>
              <a:rPr lang="ru-RU" sz="1100" dirty="0" smtClean="0">
                <a:solidFill>
                  <a:schemeClr val="folHlink"/>
                </a:solidFill>
                <a:latin typeface="Arial" pitchFamily="34" charset="0"/>
              </a:rPr>
              <a:t>Содержание мероприятий уточняется в соответствии с состоянием отдельных параметров</a:t>
            </a:r>
          </a:p>
          <a:p>
            <a:pPr algn="l">
              <a:spcBef>
                <a:spcPct val="75000"/>
              </a:spcBef>
            </a:pPr>
            <a:endParaRPr lang="ru-RU" sz="1100" dirty="0" smtClean="0">
              <a:solidFill>
                <a:schemeClr val="folHlink"/>
              </a:solidFill>
              <a:latin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30237" y="4783695"/>
            <a:ext cx="3915415" cy="1283207"/>
            <a:chOff x="0" y="0"/>
            <a:chExt cx="5753738" cy="128320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753738" cy="1283207"/>
            </a:xfrm>
            <a:prstGeom prst="roundRect">
              <a:avLst>
                <a:gd name="adj" fmla="val 10000"/>
              </a:avLst>
            </a:prstGeom>
            <a:solidFill>
              <a:srgbClr val="6699FF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77451" y="0"/>
              <a:ext cx="5376286" cy="1283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СТРАТЕГИЧЕСКИЙ ДИАЛОГ</a:t>
              </a:r>
              <a:endParaRPr lang="en-US" sz="1300" b="1" kern="1200" dirty="0"/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01732C"/>
                  </a:solidFill>
                </a:rPr>
                <a:t>Инициирование стратегического процесса в компании</a:t>
              </a:r>
              <a:endParaRPr lang="ru-RU" sz="1000" kern="1200" dirty="0">
                <a:solidFill>
                  <a:srgbClr val="01732C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FF00"/>
                  </a:solidFill>
                </a:rPr>
                <a:t>Внутренний стратегический консенсус по способу стратегического управления </a:t>
              </a:r>
              <a:endParaRPr lang="ru-RU" sz="1000" b="0" kern="1200" dirty="0">
                <a:solidFill>
                  <a:srgbClr val="FFFF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Внутренние стратегические коммуникации </a:t>
              </a:r>
              <a:endParaRPr lang="ru-RU" sz="1000" b="0" kern="1200" dirty="0">
                <a:solidFill>
                  <a:srgbClr val="FF000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5050"/>
                  </a:solidFill>
                </a:rPr>
                <a:t>Фокус управления </a:t>
              </a:r>
              <a:endParaRPr lang="ru-RU" sz="1000" b="0" kern="1200" dirty="0">
                <a:solidFill>
                  <a:srgbClr val="FF5050"/>
                </a:solidFill>
              </a:endParaRP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b="0" kern="1200" dirty="0" smtClean="0">
                  <a:solidFill>
                    <a:srgbClr val="FF0000"/>
                  </a:solidFill>
                </a:rPr>
                <a:t>Трансформация стратегии</a:t>
              </a:r>
              <a:endParaRPr lang="en-US" sz="1000" b="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Стрелка вниз 12"/>
          <p:cNvSpPr/>
          <p:nvPr/>
        </p:nvSpPr>
        <p:spPr bwMode="auto">
          <a:xfrm>
            <a:off x="6082302" y="973484"/>
            <a:ext cx="2535141" cy="1903281"/>
          </a:xfrm>
          <a:prstGeom prst="downArrow">
            <a:avLst>
              <a:gd name="adj1" fmla="val 50000"/>
              <a:gd name="adj2" fmla="val 28509"/>
            </a:avLst>
          </a:prstGeom>
          <a:solidFill>
            <a:srgbClr val="6699FF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Объем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необходимых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трансформаций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системы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стратегического </a:t>
            </a:r>
          </a:p>
          <a:p>
            <a:pPr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  <a:latin typeface="Arial" pitchFamily="34" charset="0"/>
              </a:rPr>
              <a:t>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 2010">
  <a:themeElements>
    <a:clrScheme name="PI 20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8EBF0"/>
      </a:accent1>
      <a:accent2>
        <a:srgbClr val="B6C4CC"/>
      </a:accent2>
      <a:accent3>
        <a:srgbClr val="FFFFFF"/>
      </a:accent3>
      <a:accent4>
        <a:srgbClr val="000000"/>
      </a:accent4>
      <a:accent5>
        <a:srgbClr val="F2F3F6"/>
      </a:accent5>
      <a:accent6>
        <a:srgbClr val="A5B1B9"/>
      </a:accent6>
      <a:hlink>
        <a:srgbClr val="879DB3"/>
      </a:hlink>
      <a:folHlink>
        <a:srgbClr val="3B648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8EB4D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91B6D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B2B2B2"/>
        </a:hlink>
        <a:folHlink>
          <a:srgbClr val="84AD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F0F8"/>
        </a:accent1>
        <a:accent2>
          <a:srgbClr val="CDDEEF"/>
        </a:accent2>
        <a:accent3>
          <a:srgbClr val="FFFFFF"/>
        </a:accent3>
        <a:accent4>
          <a:srgbClr val="000000"/>
        </a:accent4>
        <a:accent5>
          <a:srgbClr val="F2F6FB"/>
        </a:accent5>
        <a:accent6>
          <a:srgbClr val="BAC9D9"/>
        </a:accent6>
        <a:hlink>
          <a:srgbClr val="9DBEF8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 20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B64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 2010">
  <a:themeElements>
    <a:clrScheme name="1_PI 20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8EBF0"/>
      </a:accent1>
      <a:accent2>
        <a:srgbClr val="B6C4CC"/>
      </a:accent2>
      <a:accent3>
        <a:srgbClr val="FFFFFF"/>
      </a:accent3>
      <a:accent4>
        <a:srgbClr val="000000"/>
      </a:accent4>
      <a:accent5>
        <a:srgbClr val="F2F3F6"/>
      </a:accent5>
      <a:accent6>
        <a:srgbClr val="A5B1B9"/>
      </a:accent6>
      <a:hlink>
        <a:srgbClr val="879DB3"/>
      </a:hlink>
      <a:folHlink>
        <a:srgbClr val="3B6487"/>
      </a:folHlink>
    </a:clrScheme>
    <a:fontScheme name="1_PI 201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I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8EB4D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91B6D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B2B2B2"/>
        </a:hlink>
        <a:folHlink>
          <a:srgbClr val="84AD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F0F8"/>
        </a:accent1>
        <a:accent2>
          <a:srgbClr val="CDDEEF"/>
        </a:accent2>
        <a:accent3>
          <a:srgbClr val="FFFFFF"/>
        </a:accent3>
        <a:accent4>
          <a:srgbClr val="000000"/>
        </a:accent4>
        <a:accent5>
          <a:srgbClr val="F2F6FB"/>
        </a:accent5>
        <a:accent6>
          <a:srgbClr val="BAC9D9"/>
        </a:accent6>
        <a:hlink>
          <a:srgbClr val="9DBEF8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 20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B64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 2010</Template>
  <TotalTime>12515</TotalTime>
  <Words>1577</Words>
  <Application>Microsoft Office PowerPoint</Application>
  <PresentationFormat>Лист A4 (210x297 мм)</PresentationFormat>
  <Paragraphs>334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PI 2010</vt:lpstr>
      <vt:lpstr>1_PI 2010</vt:lpstr>
      <vt:lpstr>Аудит стратегического управления и интерпретация результатов</vt:lpstr>
      <vt:lpstr>Цели и задачи исследования</vt:lpstr>
      <vt:lpstr>Основные положения исследования</vt:lpstr>
      <vt:lpstr>Механизмы сохранения конкурентоспособности</vt:lpstr>
      <vt:lpstr>Ожидаемые результаты исследования</vt:lpstr>
      <vt:lpstr>Оцениваемые элементы стратегического управления и их структура</vt:lpstr>
      <vt:lpstr>Анкета</vt:lpstr>
      <vt:lpstr>Интерпретация результатов исследования</vt:lpstr>
      <vt:lpstr>I. Стратегический диалог</vt:lpstr>
      <vt:lpstr>II. Стратегические рутины (процессы)</vt:lpstr>
      <vt:lpstr>III. Содержание стратегии</vt:lpstr>
      <vt:lpstr>IV. Реализация стратегии</vt:lpstr>
      <vt:lpstr>Дополнительные параметры интерпретации </vt:lpstr>
      <vt:lpstr>Результаты исследования* стратегического управления компании … Групп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интегрированного стратегического планирования</dc:title>
  <dc:creator>Dmitry Rytsev</dc:creator>
  <cp:lastModifiedBy>Рыцев Дмитрий Иванович</cp:lastModifiedBy>
  <cp:revision>438</cp:revision>
  <dcterms:created xsi:type="dcterms:W3CDTF">2010-01-14T11:13:21Z</dcterms:created>
  <dcterms:modified xsi:type="dcterms:W3CDTF">2018-02-02T06:38:52Z</dcterms:modified>
</cp:coreProperties>
</file>