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3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3" r:id="rId2"/>
    <p:sldMasterId id="2147483678" r:id="rId3"/>
    <p:sldMasterId id="2147483700" r:id="rId4"/>
  </p:sldMasterIdLst>
  <p:notesMasterIdLst>
    <p:notesMasterId r:id="rId34"/>
  </p:notesMasterIdLst>
  <p:sldIdLst>
    <p:sldId id="359" r:id="rId5"/>
    <p:sldId id="404" r:id="rId6"/>
    <p:sldId id="405" r:id="rId7"/>
    <p:sldId id="406" r:id="rId8"/>
    <p:sldId id="407" r:id="rId9"/>
    <p:sldId id="408" r:id="rId10"/>
    <p:sldId id="409" r:id="rId11"/>
    <p:sldId id="410" r:id="rId12"/>
    <p:sldId id="411" r:id="rId13"/>
    <p:sldId id="415" r:id="rId14"/>
    <p:sldId id="416" r:id="rId15"/>
    <p:sldId id="417" r:id="rId16"/>
    <p:sldId id="419" r:id="rId17"/>
    <p:sldId id="420" r:id="rId18"/>
    <p:sldId id="421" r:id="rId19"/>
    <p:sldId id="422" r:id="rId20"/>
    <p:sldId id="423" r:id="rId21"/>
    <p:sldId id="425" r:id="rId22"/>
    <p:sldId id="437" r:id="rId23"/>
    <p:sldId id="426" r:id="rId24"/>
    <p:sldId id="427" r:id="rId25"/>
    <p:sldId id="428" r:id="rId26"/>
    <p:sldId id="429" r:id="rId27"/>
    <p:sldId id="430" r:id="rId28"/>
    <p:sldId id="431" r:id="rId29"/>
    <p:sldId id="436" r:id="rId30"/>
    <p:sldId id="433" r:id="rId31"/>
    <p:sldId id="435" r:id="rId32"/>
    <p:sldId id="377" r:id="rId33"/>
  </p:sldIdLst>
  <p:sldSz cx="9144000" cy="5143500" type="screen16x9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100"/>
    <a:srgbClr val="0099FF"/>
    <a:srgbClr val="2DA2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1" autoAdjust="0"/>
    <p:restoredTop sz="96433" autoAdjust="0"/>
  </p:normalViewPr>
  <p:slideViewPr>
    <p:cSldViewPr>
      <p:cViewPr varScale="1">
        <p:scale>
          <a:sx n="119" d="100"/>
          <a:sy n="119" d="100"/>
        </p:scale>
        <p:origin x="96" y="11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CF310B-4438-4A60-A004-2AA6226E5CC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F21845-E3A7-40D4-9C0D-C07C124AFA91}">
      <dgm:prSet custT="1"/>
      <dgm:spPr/>
      <dgm:t>
        <a:bodyPr/>
        <a:lstStyle/>
        <a:p>
          <a:pPr rtl="0"/>
          <a:r>
            <a:rPr lang="ru-RU" sz="1600" dirty="0" smtClean="0">
              <a:solidFill>
                <a:schemeClr val="accent6">
                  <a:lumMod val="75000"/>
                </a:schemeClr>
              </a:solidFill>
            </a:rPr>
            <a:t>РЕСУРСНАЯ КОНЦЕПЦИЯ* </a:t>
          </a:r>
          <a:endParaRPr lang="ru-RU" sz="1600" dirty="0">
            <a:solidFill>
              <a:schemeClr val="accent6">
                <a:lumMod val="75000"/>
              </a:schemeClr>
            </a:solidFill>
          </a:endParaRPr>
        </a:p>
      </dgm:t>
    </dgm:pt>
    <dgm:pt modelId="{D1CE227C-A342-40EF-89ED-3270FA8BC4E9}" type="parTrans" cxnId="{0479B818-BCA9-4BA3-8B9C-7E20323849EE}">
      <dgm:prSet/>
      <dgm:spPr/>
      <dgm:t>
        <a:bodyPr/>
        <a:lstStyle/>
        <a:p>
          <a:endParaRPr lang="ru-RU"/>
        </a:p>
      </dgm:t>
    </dgm:pt>
    <dgm:pt modelId="{213FD328-B678-485D-BFE8-FBE51F306B79}" type="sibTrans" cxnId="{0479B818-BCA9-4BA3-8B9C-7E20323849EE}">
      <dgm:prSet/>
      <dgm:spPr/>
      <dgm:t>
        <a:bodyPr/>
        <a:lstStyle/>
        <a:p>
          <a:endParaRPr lang="ru-RU"/>
        </a:p>
      </dgm:t>
    </dgm:pt>
    <dgm:pt modelId="{87EEB839-AEA9-4B7E-8178-3E21DA10F7AF}">
      <dgm:prSet custT="1"/>
      <dgm:spPr/>
      <dgm:t>
        <a:bodyPr/>
        <a:lstStyle/>
        <a:p>
          <a:pPr rtl="0"/>
          <a:r>
            <a:rPr lang="ru-RU" sz="1600" dirty="0" smtClean="0">
              <a:solidFill>
                <a:schemeClr val="accent6">
                  <a:lumMod val="75000"/>
                </a:schemeClr>
              </a:solidFill>
            </a:rPr>
            <a:t>КОНЦЕПЦИЯ РЫНОЧНОГО ПОЗИЦИОНИРОВАНИЯ*</a:t>
          </a:r>
          <a:endParaRPr lang="ru-RU" sz="1600" dirty="0">
            <a:solidFill>
              <a:schemeClr val="accent6">
                <a:lumMod val="75000"/>
              </a:schemeClr>
            </a:solidFill>
          </a:endParaRPr>
        </a:p>
      </dgm:t>
    </dgm:pt>
    <dgm:pt modelId="{00E827C9-1C02-4E3A-AD43-09C63D763AC7}" type="parTrans" cxnId="{F376DA1A-3E44-4763-95F8-195538C69EB1}">
      <dgm:prSet/>
      <dgm:spPr/>
      <dgm:t>
        <a:bodyPr/>
        <a:lstStyle/>
        <a:p>
          <a:endParaRPr lang="ru-RU"/>
        </a:p>
      </dgm:t>
    </dgm:pt>
    <dgm:pt modelId="{BA317BFF-E809-406C-A447-CC1BC1B23FE7}" type="sibTrans" cxnId="{F376DA1A-3E44-4763-95F8-195538C69EB1}">
      <dgm:prSet/>
      <dgm:spPr/>
      <dgm:t>
        <a:bodyPr/>
        <a:lstStyle/>
        <a:p>
          <a:endParaRPr lang="ru-RU"/>
        </a:p>
      </dgm:t>
    </dgm:pt>
    <dgm:pt modelId="{423976FC-BED2-4BD0-A2E0-B3AC7BD49587}">
      <dgm:prSet custT="1"/>
      <dgm:spPr/>
      <dgm:t>
        <a:bodyPr/>
        <a:lstStyle/>
        <a:p>
          <a:pPr rtl="0"/>
          <a:r>
            <a:rPr lang="ru-RU" sz="1600" dirty="0" smtClean="0">
              <a:solidFill>
                <a:schemeClr val="accent6">
                  <a:lumMod val="75000"/>
                </a:schemeClr>
              </a:solidFill>
            </a:rPr>
            <a:t>КОНЦЕПЦИЯ ДИНАМИЧЕСКИХ СПОСОБНОСТЕЙ*</a:t>
          </a:r>
          <a:endParaRPr lang="ru-RU" sz="1600" dirty="0">
            <a:solidFill>
              <a:schemeClr val="accent6">
                <a:lumMod val="75000"/>
              </a:schemeClr>
            </a:solidFill>
          </a:endParaRPr>
        </a:p>
      </dgm:t>
    </dgm:pt>
    <dgm:pt modelId="{531679E5-D1B9-41D6-A67E-064C640AAC77}" type="parTrans" cxnId="{84CE4B49-6A5A-4FAA-9B40-40CED2A5F0CB}">
      <dgm:prSet/>
      <dgm:spPr/>
      <dgm:t>
        <a:bodyPr/>
        <a:lstStyle/>
        <a:p>
          <a:endParaRPr lang="ru-RU"/>
        </a:p>
      </dgm:t>
    </dgm:pt>
    <dgm:pt modelId="{1C3391B2-ACF8-433D-BD8B-CF69F3A4DA2E}" type="sibTrans" cxnId="{84CE4B49-6A5A-4FAA-9B40-40CED2A5F0CB}">
      <dgm:prSet/>
      <dgm:spPr/>
      <dgm:t>
        <a:bodyPr/>
        <a:lstStyle/>
        <a:p>
          <a:endParaRPr lang="ru-RU"/>
        </a:p>
      </dgm:t>
    </dgm:pt>
    <dgm:pt modelId="{C503C612-91B8-4F84-83F5-D1E213368538}" type="pres">
      <dgm:prSet presAssocID="{EDCF310B-4438-4A60-A004-2AA6226E5CC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4A5F22-9944-47D0-8AA7-417C73DB75E7}" type="pres">
      <dgm:prSet presAssocID="{25F21845-E3A7-40D4-9C0D-C07C124AFA91}" presName="circ1" presStyleLbl="vennNode1" presStyleIdx="0" presStyleCnt="3" custScaleX="154183" custLinFactNeighborY="-811"/>
      <dgm:spPr/>
      <dgm:t>
        <a:bodyPr/>
        <a:lstStyle/>
        <a:p>
          <a:endParaRPr lang="ru-RU"/>
        </a:p>
      </dgm:t>
    </dgm:pt>
    <dgm:pt modelId="{874754AA-828F-4E62-8649-16A6481A1067}" type="pres">
      <dgm:prSet presAssocID="{25F21845-E3A7-40D4-9C0D-C07C124AFA9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1C13E3-EFF1-498A-B2C7-13EE303EEE60}" type="pres">
      <dgm:prSet presAssocID="{87EEB839-AEA9-4B7E-8178-3E21DA10F7AF}" presName="circ2" presStyleLbl="vennNode1" presStyleIdx="1" presStyleCnt="3" custScaleX="154183" custLinFactNeighborY="-811"/>
      <dgm:spPr/>
      <dgm:t>
        <a:bodyPr/>
        <a:lstStyle/>
        <a:p>
          <a:endParaRPr lang="ru-RU"/>
        </a:p>
      </dgm:t>
    </dgm:pt>
    <dgm:pt modelId="{00CC8FEA-4BB0-405B-930E-F8D51388A831}" type="pres">
      <dgm:prSet presAssocID="{87EEB839-AEA9-4B7E-8178-3E21DA10F7A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CAC5CC-0035-436A-9251-3851779AC0D1}" type="pres">
      <dgm:prSet presAssocID="{423976FC-BED2-4BD0-A2E0-B3AC7BD49587}" presName="circ3" presStyleLbl="vennNode1" presStyleIdx="2" presStyleCnt="3" custScaleX="154183" custLinFactNeighborY="-811"/>
      <dgm:spPr/>
      <dgm:t>
        <a:bodyPr/>
        <a:lstStyle/>
        <a:p>
          <a:endParaRPr lang="ru-RU"/>
        </a:p>
      </dgm:t>
    </dgm:pt>
    <dgm:pt modelId="{A21B9DA0-27C1-405B-AB20-249C89077138}" type="pres">
      <dgm:prSet presAssocID="{423976FC-BED2-4BD0-A2E0-B3AC7BD4958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84681B-C2D3-45FC-B997-613B882304F0}" type="presOf" srcId="{87EEB839-AEA9-4B7E-8178-3E21DA10F7AF}" destId="{00CC8FEA-4BB0-405B-930E-F8D51388A831}" srcOrd="1" destOrd="0" presId="urn:microsoft.com/office/officeart/2005/8/layout/venn1"/>
    <dgm:cxn modelId="{24E95D0D-EE13-48F6-ADE0-993D77A5825C}" type="presOf" srcId="{87EEB839-AEA9-4B7E-8178-3E21DA10F7AF}" destId="{541C13E3-EFF1-498A-B2C7-13EE303EEE60}" srcOrd="0" destOrd="0" presId="urn:microsoft.com/office/officeart/2005/8/layout/venn1"/>
    <dgm:cxn modelId="{0479B818-BCA9-4BA3-8B9C-7E20323849EE}" srcId="{EDCF310B-4438-4A60-A004-2AA6226E5CC8}" destId="{25F21845-E3A7-40D4-9C0D-C07C124AFA91}" srcOrd="0" destOrd="0" parTransId="{D1CE227C-A342-40EF-89ED-3270FA8BC4E9}" sibTransId="{213FD328-B678-485D-BFE8-FBE51F306B79}"/>
    <dgm:cxn modelId="{84CE4B49-6A5A-4FAA-9B40-40CED2A5F0CB}" srcId="{EDCF310B-4438-4A60-A004-2AA6226E5CC8}" destId="{423976FC-BED2-4BD0-A2E0-B3AC7BD49587}" srcOrd="2" destOrd="0" parTransId="{531679E5-D1B9-41D6-A67E-064C640AAC77}" sibTransId="{1C3391B2-ACF8-433D-BD8B-CF69F3A4DA2E}"/>
    <dgm:cxn modelId="{3555C9F0-49A3-4362-B13E-05E9AACDBD74}" type="presOf" srcId="{25F21845-E3A7-40D4-9C0D-C07C124AFA91}" destId="{464A5F22-9944-47D0-8AA7-417C73DB75E7}" srcOrd="0" destOrd="0" presId="urn:microsoft.com/office/officeart/2005/8/layout/venn1"/>
    <dgm:cxn modelId="{0A6D7ED7-4C36-47A5-BA4C-A24F56690C2C}" type="presOf" srcId="{EDCF310B-4438-4A60-A004-2AA6226E5CC8}" destId="{C503C612-91B8-4F84-83F5-D1E213368538}" srcOrd="0" destOrd="0" presId="urn:microsoft.com/office/officeart/2005/8/layout/venn1"/>
    <dgm:cxn modelId="{F376DA1A-3E44-4763-95F8-195538C69EB1}" srcId="{EDCF310B-4438-4A60-A004-2AA6226E5CC8}" destId="{87EEB839-AEA9-4B7E-8178-3E21DA10F7AF}" srcOrd="1" destOrd="0" parTransId="{00E827C9-1C02-4E3A-AD43-09C63D763AC7}" sibTransId="{BA317BFF-E809-406C-A447-CC1BC1B23FE7}"/>
    <dgm:cxn modelId="{334A01E4-A49E-4B43-B48E-D0A1486EE1EF}" type="presOf" srcId="{423976FC-BED2-4BD0-A2E0-B3AC7BD49587}" destId="{A21B9DA0-27C1-405B-AB20-249C89077138}" srcOrd="1" destOrd="0" presId="urn:microsoft.com/office/officeart/2005/8/layout/venn1"/>
    <dgm:cxn modelId="{6EA4246B-3F79-4E5C-80E4-DD454F308F50}" type="presOf" srcId="{423976FC-BED2-4BD0-A2E0-B3AC7BD49587}" destId="{52CAC5CC-0035-436A-9251-3851779AC0D1}" srcOrd="0" destOrd="0" presId="urn:microsoft.com/office/officeart/2005/8/layout/venn1"/>
    <dgm:cxn modelId="{7F9FB33F-7531-4D6C-B05C-40293EB091B0}" type="presOf" srcId="{25F21845-E3A7-40D4-9C0D-C07C124AFA91}" destId="{874754AA-828F-4E62-8649-16A6481A1067}" srcOrd="1" destOrd="0" presId="urn:microsoft.com/office/officeart/2005/8/layout/venn1"/>
    <dgm:cxn modelId="{2376F7EE-CDF4-4325-A1D7-A3F165F30C68}" type="presParOf" srcId="{C503C612-91B8-4F84-83F5-D1E213368538}" destId="{464A5F22-9944-47D0-8AA7-417C73DB75E7}" srcOrd="0" destOrd="0" presId="urn:microsoft.com/office/officeart/2005/8/layout/venn1"/>
    <dgm:cxn modelId="{B63B4202-244B-4FE8-A9D3-A7C650CD0170}" type="presParOf" srcId="{C503C612-91B8-4F84-83F5-D1E213368538}" destId="{874754AA-828F-4E62-8649-16A6481A1067}" srcOrd="1" destOrd="0" presId="urn:microsoft.com/office/officeart/2005/8/layout/venn1"/>
    <dgm:cxn modelId="{69E4C711-283D-425E-86D2-594530AC77B1}" type="presParOf" srcId="{C503C612-91B8-4F84-83F5-D1E213368538}" destId="{541C13E3-EFF1-498A-B2C7-13EE303EEE60}" srcOrd="2" destOrd="0" presId="urn:microsoft.com/office/officeart/2005/8/layout/venn1"/>
    <dgm:cxn modelId="{BC742694-42AF-4480-8737-17D45AD8A5FB}" type="presParOf" srcId="{C503C612-91B8-4F84-83F5-D1E213368538}" destId="{00CC8FEA-4BB0-405B-930E-F8D51388A831}" srcOrd="3" destOrd="0" presId="urn:microsoft.com/office/officeart/2005/8/layout/venn1"/>
    <dgm:cxn modelId="{28FBA87B-3221-4263-B0BE-9A0350FF28AD}" type="presParOf" srcId="{C503C612-91B8-4F84-83F5-D1E213368538}" destId="{52CAC5CC-0035-436A-9251-3851779AC0D1}" srcOrd="4" destOrd="0" presId="urn:microsoft.com/office/officeart/2005/8/layout/venn1"/>
    <dgm:cxn modelId="{56AE56E5-F332-4B84-96C7-76F77EE4E9BD}" type="presParOf" srcId="{C503C612-91B8-4F84-83F5-D1E213368538}" destId="{A21B9DA0-27C1-405B-AB20-249C8907713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D75304-9245-4183-8363-F9E9043D9E8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D769AC4A-3C26-480B-AA6E-46EC127BC768}">
      <dgm:prSet phldrT="[Текст]"/>
      <dgm:spPr/>
      <dgm:t>
        <a:bodyPr/>
        <a:lstStyle/>
        <a:p>
          <a:r>
            <a:rPr lang="ru-RU" dirty="0" smtClean="0"/>
            <a:t>Стратегический диалог</a:t>
          </a:r>
          <a:endParaRPr lang="ru-RU" dirty="0"/>
        </a:p>
      </dgm:t>
    </dgm:pt>
    <dgm:pt modelId="{3E40540C-598D-4AAA-A6F6-F19EBC326FAB}" type="parTrans" cxnId="{04D35960-3A2D-4447-815B-592D5D967380}">
      <dgm:prSet/>
      <dgm:spPr/>
      <dgm:t>
        <a:bodyPr/>
        <a:lstStyle/>
        <a:p>
          <a:endParaRPr lang="ru-RU"/>
        </a:p>
      </dgm:t>
    </dgm:pt>
    <dgm:pt modelId="{98D34100-8887-4B5C-A108-58559D31CBED}" type="sibTrans" cxnId="{04D35960-3A2D-4447-815B-592D5D967380}">
      <dgm:prSet/>
      <dgm:spPr/>
      <dgm:t>
        <a:bodyPr/>
        <a:lstStyle/>
        <a:p>
          <a:endParaRPr lang="ru-RU"/>
        </a:p>
      </dgm:t>
    </dgm:pt>
    <dgm:pt modelId="{2D03B9E3-C4A2-4789-9591-DBFAB44D5FA4}">
      <dgm:prSet phldrT="[Текст]"/>
      <dgm:spPr/>
      <dgm:t>
        <a:bodyPr/>
        <a:lstStyle/>
        <a:p>
          <a:r>
            <a:rPr lang="ru-RU" dirty="0" smtClean="0"/>
            <a:t>Стратегические рутины</a:t>
          </a:r>
          <a:endParaRPr lang="ru-RU" dirty="0"/>
        </a:p>
      </dgm:t>
    </dgm:pt>
    <dgm:pt modelId="{D70F3185-2C56-45FA-A08F-FE9C0468ABBE}" type="parTrans" cxnId="{54016268-EDE9-401F-826C-3C93163FFEFF}">
      <dgm:prSet/>
      <dgm:spPr/>
      <dgm:t>
        <a:bodyPr/>
        <a:lstStyle/>
        <a:p>
          <a:endParaRPr lang="ru-RU"/>
        </a:p>
      </dgm:t>
    </dgm:pt>
    <dgm:pt modelId="{3BB0DE99-7A9D-4A08-AC07-46F413E9B839}" type="sibTrans" cxnId="{54016268-EDE9-401F-826C-3C93163FFEFF}">
      <dgm:prSet/>
      <dgm:spPr/>
      <dgm:t>
        <a:bodyPr/>
        <a:lstStyle/>
        <a:p>
          <a:endParaRPr lang="ru-RU"/>
        </a:p>
      </dgm:t>
    </dgm:pt>
    <dgm:pt modelId="{B6AE3A4B-C7DE-4545-A3DF-242EDBA33AF6}">
      <dgm:prSet phldrT="[Текст]"/>
      <dgm:spPr/>
      <dgm:t>
        <a:bodyPr/>
        <a:lstStyle/>
        <a:p>
          <a:r>
            <a:rPr lang="ru-RU" dirty="0" smtClean="0"/>
            <a:t>Содержание стратегии</a:t>
          </a:r>
          <a:endParaRPr lang="ru-RU" dirty="0"/>
        </a:p>
      </dgm:t>
    </dgm:pt>
    <dgm:pt modelId="{7A2742CB-9A29-4F21-8D4D-CAB36662B4BA}" type="parTrans" cxnId="{6F73D15B-E4F6-463C-A737-78B611754A1E}">
      <dgm:prSet/>
      <dgm:spPr/>
      <dgm:t>
        <a:bodyPr/>
        <a:lstStyle/>
        <a:p>
          <a:endParaRPr lang="ru-RU"/>
        </a:p>
      </dgm:t>
    </dgm:pt>
    <dgm:pt modelId="{FC9E39C8-26CC-40DF-8102-6B7B0F244211}" type="sibTrans" cxnId="{6F73D15B-E4F6-463C-A737-78B611754A1E}">
      <dgm:prSet/>
      <dgm:spPr/>
      <dgm:t>
        <a:bodyPr/>
        <a:lstStyle/>
        <a:p>
          <a:endParaRPr lang="ru-RU"/>
        </a:p>
      </dgm:t>
    </dgm:pt>
    <dgm:pt modelId="{00411D52-AE58-4847-91C2-062D5ABA39BF}">
      <dgm:prSet phldrT="[Текст]"/>
      <dgm:spPr/>
      <dgm:t>
        <a:bodyPr/>
        <a:lstStyle/>
        <a:p>
          <a:r>
            <a:rPr lang="ru-RU" dirty="0" smtClean="0"/>
            <a:t>Реализация стратегии</a:t>
          </a:r>
          <a:endParaRPr lang="ru-RU" dirty="0"/>
        </a:p>
      </dgm:t>
    </dgm:pt>
    <dgm:pt modelId="{866FAF85-CDB0-4D65-B027-C3DF9C6AA0A8}" type="parTrans" cxnId="{90397A0A-A9A9-4B57-A577-BA7AD7FB751A}">
      <dgm:prSet/>
      <dgm:spPr/>
      <dgm:t>
        <a:bodyPr/>
        <a:lstStyle/>
        <a:p>
          <a:endParaRPr lang="ru-RU"/>
        </a:p>
      </dgm:t>
    </dgm:pt>
    <dgm:pt modelId="{ED305D84-1F88-4D2D-96CD-0FA4D870EFC3}" type="sibTrans" cxnId="{90397A0A-A9A9-4B57-A577-BA7AD7FB751A}">
      <dgm:prSet/>
      <dgm:spPr/>
      <dgm:t>
        <a:bodyPr/>
        <a:lstStyle/>
        <a:p>
          <a:endParaRPr lang="ru-RU"/>
        </a:p>
      </dgm:t>
    </dgm:pt>
    <dgm:pt modelId="{15DA1379-9403-42D0-BA5B-1D068DBDA17B}" type="pres">
      <dgm:prSet presAssocID="{35D75304-9245-4183-8363-F9E9043D9E85}" presName="compositeShape" presStyleCnt="0">
        <dgm:presLayoutVars>
          <dgm:chMax val="7"/>
          <dgm:dir/>
          <dgm:resizeHandles val="exact"/>
        </dgm:presLayoutVars>
      </dgm:prSet>
      <dgm:spPr/>
    </dgm:pt>
    <dgm:pt modelId="{65BD4D05-097D-4F85-BB87-CE109D07BAF0}" type="pres">
      <dgm:prSet presAssocID="{D769AC4A-3C26-480B-AA6E-46EC127BC768}" presName="circ1" presStyleLbl="vennNode1" presStyleIdx="0" presStyleCnt="4"/>
      <dgm:spPr/>
      <dgm:t>
        <a:bodyPr/>
        <a:lstStyle/>
        <a:p>
          <a:endParaRPr lang="ru-RU"/>
        </a:p>
      </dgm:t>
    </dgm:pt>
    <dgm:pt modelId="{C5F34657-172A-48D5-9787-3D5127F0DE48}" type="pres">
      <dgm:prSet presAssocID="{D769AC4A-3C26-480B-AA6E-46EC127BC76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6A6D24-B147-4A0F-BF71-64D3A47904E3}" type="pres">
      <dgm:prSet presAssocID="{2D03B9E3-C4A2-4789-9591-DBFAB44D5FA4}" presName="circ2" presStyleLbl="vennNode1" presStyleIdx="1" presStyleCnt="4"/>
      <dgm:spPr/>
      <dgm:t>
        <a:bodyPr/>
        <a:lstStyle/>
        <a:p>
          <a:endParaRPr lang="ru-RU"/>
        </a:p>
      </dgm:t>
    </dgm:pt>
    <dgm:pt modelId="{CDE6B86C-4CB9-4CFA-B3C8-874F088C853D}" type="pres">
      <dgm:prSet presAssocID="{2D03B9E3-C4A2-4789-9591-DBFAB44D5FA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ADA714-F8C6-4EC9-9495-7DFB4F25CAD3}" type="pres">
      <dgm:prSet presAssocID="{B6AE3A4B-C7DE-4545-A3DF-242EDBA33AF6}" presName="circ3" presStyleLbl="vennNode1" presStyleIdx="2" presStyleCnt="4"/>
      <dgm:spPr/>
      <dgm:t>
        <a:bodyPr/>
        <a:lstStyle/>
        <a:p>
          <a:endParaRPr lang="ru-RU"/>
        </a:p>
      </dgm:t>
    </dgm:pt>
    <dgm:pt modelId="{C8645AC0-72EE-4858-BF42-69ED45470F3B}" type="pres">
      <dgm:prSet presAssocID="{B6AE3A4B-C7DE-4545-A3DF-242EDBA33AF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F6C742-1621-4A04-AEA5-6DCD2F670B6B}" type="pres">
      <dgm:prSet presAssocID="{00411D52-AE58-4847-91C2-062D5ABA39BF}" presName="circ4" presStyleLbl="vennNode1" presStyleIdx="3" presStyleCnt="4"/>
      <dgm:spPr/>
      <dgm:t>
        <a:bodyPr/>
        <a:lstStyle/>
        <a:p>
          <a:endParaRPr lang="ru-RU"/>
        </a:p>
      </dgm:t>
    </dgm:pt>
    <dgm:pt modelId="{B6E93C56-99EE-4B26-A226-EFC9C2F2FBAD}" type="pres">
      <dgm:prSet presAssocID="{00411D52-AE58-4847-91C2-062D5ABA39BF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0DF222-FB81-40E3-A2DD-3FE469EFB220}" type="presOf" srcId="{00411D52-AE58-4847-91C2-062D5ABA39BF}" destId="{DAF6C742-1621-4A04-AEA5-6DCD2F670B6B}" srcOrd="0" destOrd="0" presId="urn:microsoft.com/office/officeart/2005/8/layout/venn1"/>
    <dgm:cxn modelId="{90397A0A-A9A9-4B57-A577-BA7AD7FB751A}" srcId="{35D75304-9245-4183-8363-F9E9043D9E85}" destId="{00411D52-AE58-4847-91C2-062D5ABA39BF}" srcOrd="3" destOrd="0" parTransId="{866FAF85-CDB0-4D65-B027-C3DF9C6AA0A8}" sibTransId="{ED305D84-1F88-4D2D-96CD-0FA4D870EFC3}"/>
    <dgm:cxn modelId="{85FB5E56-25C3-4A15-B66D-66D86B2774DB}" type="presOf" srcId="{2D03B9E3-C4A2-4789-9591-DBFAB44D5FA4}" destId="{226A6D24-B147-4A0F-BF71-64D3A47904E3}" srcOrd="0" destOrd="0" presId="urn:microsoft.com/office/officeart/2005/8/layout/venn1"/>
    <dgm:cxn modelId="{54016268-EDE9-401F-826C-3C93163FFEFF}" srcId="{35D75304-9245-4183-8363-F9E9043D9E85}" destId="{2D03B9E3-C4A2-4789-9591-DBFAB44D5FA4}" srcOrd="1" destOrd="0" parTransId="{D70F3185-2C56-45FA-A08F-FE9C0468ABBE}" sibTransId="{3BB0DE99-7A9D-4A08-AC07-46F413E9B839}"/>
    <dgm:cxn modelId="{EDB885C3-3A1C-4F0F-8EC8-92A278B6E291}" type="presOf" srcId="{D769AC4A-3C26-480B-AA6E-46EC127BC768}" destId="{C5F34657-172A-48D5-9787-3D5127F0DE48}" srcOrd="1" destOrd="0" presId="urn:microsoft.com/office/officeart/2005/8/layout/venn1"/>
    <dgm:cxn modelId="{C6FFAB3F-B80A-49EB-B9CE-91B43FFBE57B}" type="presOf" srcId="{00411D52-AE58-4847-91C2-062D5ABA39BF}" destId="{B6E93C56-99EE-4B26-A226-EFC9C2F2FBAD}" srcOrd="1" destOrd="0" presId="urn:microsoft.com/office/officeart/2005/8/layout/venn1"/>
    <dgm:cxn modelId="{6F73D15B-E4F6-463C-A737-78B611754A1E}" srcId="{35D75304-9245-4183-8363-F9E9043D9E85}" destId="{B6AE3A4B-C7DE-4545-A3DF-242EDBA33AF6}" srcOrd="2" destOrd="0" parTransId="{7A2742CB-9A29-4F21-8D4D-CAB36662B4BA}" sibTransId="{FC9E39C8-26CC-40DF-8102-6B7B0F244211}"/>
    <dgm:cxn modelId="{1F3A7698-0786-4592-9501-2FD02C1C0783}" type="presOf" srcId="{35D75304-9245-4183-8363-F9E9043D9E85}" destId="{15DA1379-9403-42D0-BA5B-1D068DBDA17B}" srcOrd="0" destOrd="0" presId="urn:microsoft.com/office/officeart/2005/8/layout/venn1"/>
    <dgm:cxn modelId="{90292EA8-7825-44D4-A690-23A47243FCAE}" type="presOf" srcId="{D769AC4A-3C26-480B-AA6E-46EC127BC768}" destId="{65BD4D05-097D-4F85-BB87-CE109D07BAF0}" srcOrd="0" destOrd="0" presId="urn:microsoft.com/office/officeart/2005/8/layout/venn1"/>
    <dgm:cxn modelId="{C51D3BED-B944-4E95-8BBF-430C88EDE031}" type="presOf" srcId="{B6AE3A4B-C7DE-4545-A3DF-242EDBA33AF6}" destId="{9EADA714-F8C6-4EC9-9495-7DFB4F25CAD3}" srcOrd="0" destOrd="0" presId="urn:microsoft.com/office/officeart/2005/8/layout/venn1"/>
    <dgm:cxn modelId="{4CDBE893-2850-40D8-AEC9-9FD420B5E1AB}" type="presOf" srcId="{2D03B9E3-C4A2-4789-9591-DBFAB44D5FA4}" destId="{CDE6B86C-4CB9-4CFA-B3C8-874F088C853D}" srcOrd="1" destOrd="0" presId="urn:microsoft.com/office/officeart/2005/8/layout/venn1"/>
    <dgm:cxn modelId="{A1B04F06-04FC-410D-BE85-EC9DB3A336E1}" type="presOf" srcId="{B6AE3A4B-C7DE-4545-A3DF-242EDBA33AF6}" destId="{C8645AC0-72EE-4858-BF42-69ED45470F3B}" srcOrd="1" destOrd="0" presId="urn:microsoft.com/office/officeart/2005/8/layout/venn1"/>
    <dgm:cxn modelId="{04D35960-3A2D-4447-815B-592D5D967380}" srcId="{35D75304-9245-4183-8363-F9E9043D9E85}" destId="{D769AC4A-3C26-480B-AA6E-46EC127BC768}" srcOrd="0" destOrd="0" parTransId="{3E40540C-598D-4AAA-A6F6-F19EBC326FAB}" sibTransId="{98D34100-8887-4B5C-A108-58559D31CBED}"/>
    <dgm:cxn modelId="{D3A11DE0-9C89-49F1-B34C-185C3A3C93B7}" type="presParOf" srcId="{15DA1379-9403-42D0-BA5B-1D068DBDA17B}" destId="{65BD4D05-097D-4F85-BB87-CE109D07BAF0}" srcOrd="0" destOrd="0" presId="urn:microsoft.com/office/officeart/2005/8/layout/venn1"/>
    <dgm:cxn modelId="{42E83046-FEA0-4701-91AD-CA6714071981}" type="presParOf" srcId="{15DA1379-9403-42D0-BA5B-1D068DBDA17B}" destId="{C5F34657-172A-48D5-9787-3D5127F0DE48}" srcOrd="1" destOrd="0" presId="urn:microsoft.com/office/officeart/2005/8/layout/venn1"/>
    <dgm:cxn modelId="{7376BB14-6051-4FB1-8F44-F4D47D754CB0}" type="presParOf" srcId="{15DA1379-9403-42D0-BA5B-1D068DBDA17B}" destId="{226A6D24-B147-4A0F-BF71-64D3A47904E3}" srcOrd="2" destOrd="0" presId="urn:microsoft.com/office/officeart/2005/8/layout/venn1"/>
    <dgm:cxn modelId="{556C6D84-1586-4410-9469-9979823838A7}" type="presParOf" srcId="{15DA1379-9403-42D0-BA5B-1D068DBDA17B}" destId="{CDE6B86C-4CB9-4CFA-B3C8-874F088C853D}" srcOrd="3" destOrd="0" presId="urn:microsoft.com/office/officeart/2005/8/layout/venn1"/>
    <dgm:cxn modelId="{9607258C-6700-4346-8483-42AE41531C96}" type="presParOf" srcId="{15DA1379-9403-42D0-BA5B-1D068DBDA17B}" destId="{9EADA714-F8C6-4EC9-9495-7DFB4F25CAD3}" srcOrd="4" destOrd="0" presId="urn:microsoft.com/office/officeart/2005/8/layout/venn1"/>
    <dgm:cxn modelId="{3537FC43-1EE9-4139-A18E-1277566C4BF4}" type="presParOf" srcId="{15DA1379-9403-42D0-BA5B-1D068DBDA17B}" destId="{C8645AC0-72EE-4858-BF42-69ED45470F3B}" srcOrd="5" destOrd="0" presId="urn:microsoft.com/office/officeart/2005/8/layout/venn1"/>
    <dgm:cxn modelId="{EACF1F43-E19F-48D6-A0EA-FA3355C99161}" type="presParOf" srcId="{15DA1379-9403-42D0-BA5B-1D068DBDA17B}" destId="{DAF6C742-1621-4A04-AEA5-6DCD2F670B6B}" srcOrd="6" destOrd="0" presId="urn:microsoft.com/office/officeart/2005/8/layout/venn1"/>
    <dgm:cxn modelId="{ABA7189A-61CB-4016-A7E3-21B87D250766}" type="presParOf" srcId="{15DA1379-9403-42D0-BA5B-1D068DBDA17B}" destId="{B6E93C56-99EE-4B26-A226-EFC9C2F2FBAD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E50DD1-1DA9-4E91-9371-1DB7D56259A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1F644C1-A710-44B6-B032-D6150353EB42}">
      <dgm:prSet/>
      <dgm:spPr/>
      <dgm:t>
        <a:bodyPr/>
        <a:lstStyle/>
        <a:p>
          <a:pPr rtl="0"/>
          <a:r>
            <a:rPr lang="ru-RU" dirty="0" smtClean="0"/>
            <a:t>Инициирование стратегического процесса</a:t>
          </a:r>
          <a:endParaRPr lang="ru-RU" dirty="0"/>
        </a:p>
      </dgm:t>
    </dgm:pt>
    <dgm:pt modelId="{4353DE15-DCB6-4B41-A6B6-9B8D4E563B02}" type="parTrans" cxnId="{207BC112-387B-44B6-8882-187B0E18B219}">
      <dgm:prSet/>
      <dgm:spPr/>
      <dgm:t>
        <a:bodyPr/>
        <a:lstStyle/>
        <a:p>
          <a:endParaRPr lang="ru-RU"/>
        </a:p>
      </dgm:t>
    </dgm:pt>
    <dgm:pt modelId="{48BE4F69-10B1-4F3D-A8FE-0B28606789A0}" type="sibTrans" cxnId="{207BC112-387B-44B6-8882-187B0E18B219}">
      <dgm:prSet/>
      <dgm:spPr/>
      <dgm:t>
        <a:bodyPr/>
        <a:lstStyle/>
        <a:p>
          <a:endParaRPr lang="ru-RU"/>
        </a:p>
      </dgm:t>
    </dgm:pt>
    <dgm:pt modelId="{C394F5D2-C154-4084-812D-30C9CB95D309}">
      <dgm:prSet/>
      <dgm:spPr/>
      <dgm:t>
        <a:bodyPr/>
        <a:lstStyle/>
        <a:p>
          <a:pPr rtl="0"/>
          <a:r>
            <a:rPr lang="ru-RU" dirty="0" smtClean="0"/>
            <a:t>Внутренний стратегический консенсус</a:t>
          </a:r>
          <a:endParaRPr lang="ru-RU" dirty="0"/>
        </a:p>
      </dgm:t>
    </dgm:pt>
    <dgm:pt modelId="{1C9D30FF-23D2-44DC-8A8C-F53481429D5D}" type="parTrans" cxnId="{3935A771-8556-4FF6-8D97-556C2DF9D4DB}">
      <dgm:prSet/>
      <dgm:spPr/>
      <dgm:t>
        <a:bodyPr/>
        <a:lstStyle/>
        <a:p>
          <a:endParaRPr lang="ru-RU"/>
        </a:p>
      </dgm:t>
    </dgm:pt>
    <dgm:pt modelId="{772D76DB-447C-4C8C-B95D-3E00B636B029}" type="sibTrans" cxnId="{3935A771-8556-4FF6-8D97-556C2DF9D4DB}">
      <dgm:prSet/>
      <dgm:spPr/>
      <dgm:t>
        <a:bodyPr/>
        <a:lstStyle/>
        <a:p>
          <a:endParaRPr lang="ru-RU"/>
        </a:p>
      </dgm:t>
    </dgm:pt>
    <dgm:pt modelId="{AD06E7E8-3B00-482A-B37F-2E0F59AF0E29}">
      <dgm:prSet/>
      <dgm:spPr/>
      <dgm:t>
        <a:bodyPr/>
        <a:lstStyle/>
        <a:p>
          <a:pPr rtl="0"/>
          <a:r>
            <a:rPr lang="ru-RU" dirty="0" smtClean="0"/>
            <a:t>Внутренние стратегические коммуникации </a:t>
          </a:r>
          <a:endParaRPr lang="ru-RU" dirty="0"/>
        </a:p>
      </dgm:t>
    </dgm:pt>
    <dgm:pt modelId="{2B01CCCE-4035-4D07-8B52-623CDA63EECF}" type="parTrans" cxnId="{E8EC3827-311C-4517-9D82-AE1FFE0E7F20}">
      <dgm:prSet/>
      <dgm:spPr/>
      <dgm:t>
        <a:bodyPr/>
        <a:lstStyle/>
        <a:p>
          <a:endParaRPr lang="ru-RU"/>
        </a:p>
      </dgm:t>
    </dgm:pt>
    <dgm:pt modelId="{5B6B3B95-DE74-4A71-9550-54AA478A030D}" type="sibTrans" cxnId="{E8EC3827-311C-4517-9D82-AE1FFE0E7F20}">
      <dgm:prSet/>
      <dgm:spPr/>
      <dgm:t>
        <a:bodyPr/>
        <a:lstStyle/>
        <a:p>
          <a:endParaRPr lang="ru-RU"/>
        </a:p>
      </dgm:t>
    </dgm:pt>
    <dgm:pt modelId="{FED7F96C-293B-48B2-97F3-9931A2BB5FEF}">
      <dgm:prSet/>
      <dgm:spPr/>
      <dgm:t>
        <a:bodyPr/>
        <a:lstStyle/>
        <a:p>
          <a:pPr rtl="0"/>
          <a:r>
            <a:rPr lang="ru-RU" dirty="0" smtClean="0"/>
            <a:t>Фокус управления </a:t>
          </a:r>
          <a:endParaRPr lang="ru-RU" dirty="0"/>
        </a:p>
      </dgm:t>
    </dgm:pt>
    <dgm:pt modelId="{18A134F8-5B55-425B-A36C-ED5274E16854}" type="parTrans" cxnId="{AB840CA7-04AB-43BA-B4A9-C495115B12FC}">
      <dgm:prSet/>
      <dgm:spPr/>
      <dgm:t>
        <a:bodyPr/>
        <a:lstStyle/>
        <a:p>
          <a:endParaRPr lang="ru-RU"/>
        </a:p>
      </dgm:t>
    </dgm:pt>
    <dgm:pt modelId="{7E08B43C-C06E-473F-929B-766849E8A51E}" type="sibTrans" cxnId="{AB840CA7-04AB-43BA-B4A9-C495115B12FC}">
      <dgm:prSet/>
      <dgm:spPr/>
      <dgm:t>
        <a:bodyPr/>
        <a:lstStyle/>
        <a:p>
          <a:endParaRPr lang="ru-RU"/>
        </a:p>
      </dgm:t>
    </dgm:pt>
    <dgm:pt modelId="{9DAB4762-F671-45C0-ADCD-81B89175FD03}">
      <dgm:prSet/>
      <dgm:spPr/>
      <dgm:t>
        <a:bodyPr/>
        <a:lstStyle/>
        <a:p>
          <a:pPr rtl="0"/>
          <a:r>
            <a:rPr lang="ru-RU" dirty="0" smtClean="0"/>
            <a:t>Трансформация стратегии</a:t>
          </a:r>
          <a:endParaRPr lang="ru-RU" b="0" i="0" baseline="0" dirty="0"/>
        </a:p>
      </dgm:t>
    </dgm:pt>
    <dgm:pt modelId="{6EC0ED97-E11E-4AF3-9B17-0E48BA554222}" type="parTrans" cxnId="{2C070264-C48C-4E90-A834-CC44F07692EC}">
      <dgm:prSet/>
      <dgm:spPr/>
      <dgm:t>
        <a:bodyPr/>
        <a:lstStyle/>
        <a:p>
          <a:endParaRPr lang="ru-RU"/>
        </a:p>
      </dgm:t>
    </dgm:pt>
    <dgm:pt modelId="{E2A33A28-0D1D-4674-B4BB-B209723462F3}" type="sibTrans" cxnId="{2C070264-C48C-4E90-A834-CC44F07692EC}">
      <dgm:prSet/>
      <dgm:spPr/>
      <dgm:t>
        <a:bodyPr/>
        <a:lstStyle/>
        <a:p>
          <a:endParaRPr lang="ru-RU"/>
        </a:p>
      </dgm:t>
    </dgm:pt>
    <dgm:pt modelId="{5503C510-E99F-4FC6-921A-78B2522278AF}" type="pres">
      <dgm:prSet presAssocID="{86E50DD1-1DA9-4E91-9371-1DB7D56259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98151A-C0CC-4809-912D-A70ECE39F9B9}" type="pres">
      <dgm:prSet presAssocID="{C1F644C1-A710-44B6-B032-D6150353EB4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A9F2F7-B30B-4D09-A847-008D3F839F27}" type="pres">
      <dgm:prSet presAssocID="{48BE4F69-10B1-4F3D-A8FE-0B28606789A0}" presName="spacer" presStyleCnt="0"/>
      <dgm:spPr/>
    </dgm:pt>
    <dgm:pt modelId="{59BEDF23-5681-42C2-BA48-AA89417A4B01}" type="pres">
      <dgm:prSet presAssocID="{C394F5D2-C154-4084-812D-30C9CB95D30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E0D4BA-FFF4-4D4E-BCEB-5762C8F54DDC}" type="pres">
      <dgm:prSet presAssocID="{772D76DB-447C-4C8C-B95D-3E00B636B029}" presName="spacer" presStyleCnt="0"/>
      <dgm:spPr/>
    </dgm:pt>
    <dgm:pt modelId="{391FE993-8E79-4278-9E65-E6A2B6660B23}" type="pres">
      <dgm:prSet presAssocID="{AD06E7E8-3B00-482A-B37F-2E0F59AF0E29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326B5A-1CBC-43FA-9F86-D3503263004F}" type="pres">
      <dgm:prSet presAssocID="{5B6B3B95-DE74-4A71-9550-54AA478A030D}" presName="spacer" presStyleCnt="0"/>
      <dgm:spPr/>
    </dgm:pt>
    <dgm:pt modelId="{95FFC605-12D9-418B-B82B-7DC798AA5480}" type="pres">
      <dgm:prSet presAssocID="{FED7F96C-293B-48B2-97F3-9931A2BB5FEF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61C200-CDAA-4AFE-B419-AB5163B496AF}" type="pres">
      <dgm:prSet presAssocID="{7E08B43C-C06E-473F-929B-766849E8A51E}" presName="spacer" presStyleCnt="0"/>
      <dgm:spPr/>
    </dgm:pt>
    <dgm:pt modelId="{97B73E83-0AF5-4CF8-B22A-112A644CC850}" type="pres">
      <dgm:prSet presAssocID="{9DAB4762-F671-45C0-ADCD-81B89175FD0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21EDFC-A303-4E93-8EB0-DFEC21C7D349}" type="presOf" srcId="{FED7F96C-293B-48B2-97F3-9931A2BB5FEF}" destId="{95FFC605-12D9-418B-B82B-7DC798AA5480}" srcOrd="0" destOrd="0" presId="urn:microsoft.com/office/officeart/2005/8/layout/vList2"/>
    <dgm:cxn modelId="{3935A771-8556-4FF6-8D97-556C2DF9D4DB}" srcId="{86E50DD1-1DA9-4E91-9371-1DB7D56259A5}" destId="{C394F5D2-C154-4084-812D-30C9CB95D309}" srcOrd="1" destOrd="0" parTransId="{1C9D30FF-23D2-44DC-8A8C-F53481429D5D}" sibTransId="{772D76DB-447C-4C8C-B95D-3E00B636B029}"/>
    <dgm:cxn modelId="{E8EC3827-311C-4517-9D82-AE1FFE0E7F20}" srcId="{86E50DD1-1DA9-4E91-9371-1DB7D56259A5}" destId="{AD06E7E8-3B00-482A-B37F-2E0F59AF0E29}" srcOrd="2" destOrd="0" parTransId="{2B01CCCE-4035-4D07-8B52-623CDA63EECF}" sibTransId="{5B6B3B95-DE74-4A71-9550-54AA478A030D}"/>
    <dgm:cxn modelId="{AB840CA7-04AB-43BA-B4A9-C495115B12FC}" srcId="{86E50DD1-1DA9-4E91-9371-1DB7D56259A5}" destId="{FED7F96C-293B-48B2-97F3-9931A2BB5FEF}" srcOrd="3" destOrd="0" parTransId="{18A134F8-5B55-425B-A36C-ED5274E16854}" sibTransId="{7E08B43C-C06E-473F-929B-766849E8A51E}"/>
    <dgm:cxn modelId="{207BC112-387B-44B6-8882-187B0E18B219}" srcId="{86E50DD1-1DA9-4E91-9371-1DB7D56259A5}" destId="{C1F644C1-A710-44B6-B032-D6150353EB42}" srcOrd="0" destOrd="0" parTransId="{4353DE15-DCB6-4B41-A6B6-9B8D4E563B02}" sibTransId="{48BE4F69-10B1-4F3D-A8FE-0B28606789A0}"/>
    <dgm:cxn modelId="{2C070264-C48C-4E90-A834-CC44F07692EC}" srcId="{86E50DD1-1DA9-4E91-9371-1DB7D56259A5}" destId="{9DAB4762-F671-45C0-ADCD-81B89175FD03}" srcOrd="4" destOrd="0" parTransId="{6EC0ED97-E11E-4AF3-9B17-0E48BA554222}" sibTransId="{E2A33A28-0D1D-4674-B4BB-B209723462F3}"/>
    <dgm:cxn modelId="{88706AA2-B9C5-4719-AF5A-2E548CA86E4D}" type="presOf" srcId="{86E50DD1-1DA9-4E91-9371-1DB7D56259A5}" destId="{5503C510-E99F-4FC6-921A-78B2522278AF}" srcOrd="0" destOrd="0" presId="urn:microsoft.com/office/officeart/2005/8/layout/vList2"/>
    <dgm:cxn modelId="{E50D65B0-A1C7-4D4E-94C0-2CDF7A82B237}" type="presOf" srcId="{C394F5D2-C154-4084-812D-30C9CB95D309}" destId="{59BEDF23-5681-42C2-BA48-AA89417A4B01}" srcOrd="0" destOrd="0" presId="urn:microsoft.com/office/officeart/2005/8/layout/vList2"/>
    <dgm:cxn modelId="{FA205AF1-326D-4CF4-9244-D0CC60CE97D7}" type="presOf" srcId="{9DAB4762-F671-45C0-ADCD-81B89175FD03}" destId="{97B73E83-0AF5-4CF8-B22A-112A644CC850}" srcOrd="0" destOrd="0" presId="urn:microsoft.com/office/officeart/2005/8/layout/vList2"/>
    <dgm:cxn modelId="{4A480053-F5B7-4A96-A8BB-B3E9A069D385}" type="presOf" srcId="{C1F644C1-A710-44B6-B032-D6150353EB42}" destId="{7898151A-C0CC-4809-912D-A70ECE39F9B9}" srcOrd="0" destOrd="0" presId="urn:microsoft.com/office/officeart/2005/8/layout/vList2"/>
    <dgm:cxn modelId="{4E92EE61-4FE0-4EB5-BBAF-52A03FC76ABC}" type="presOf" srcId="{AD06E7E8-3B00-482A-B37F-2E0F59AF0E29}" destId="{391FE993-8E79-4278-9E65-E6A2B6660B23}" srcOrd="0" destOrd="0" presId="urn:microsoft.com/office/officeart/2005/8/layout/vList2"/>
    <dgm:cxn modelId="{BA19AE22-DF2C-4B85-8813-6D91FBEE2F54}" type="presParOf" srcId="{5503C510-E99F-4FC6-921A-78B2522278AF}" destId="{7898151A-C0CC-4809-912D-A70ECE39F9B9}" srcOrd="0" destOrd="0" presId="urn:microsoft.com/office/officeart/2005/8/layout/vList2"/>
    <dgm:cxn modelId="{8033D7DE-2276-47E4-A527-7E44F357BB33}" type="presParOf" srcId="{5503C510-E99F-4FC6-921A-78B2522278AF}" destId="{C9A9F2F7-B30B-4D09-A847-008D3F839F27}" srcOrd="1" destOrd="0" presId="urn:microsoft.com/office/officeart/2005/8/layout/vList2"/>
    <dgm:cxn modelId="{7FCEAE1C-B39E-4C9B-B0E4-6063BC5CBC5E}" type="presParOf" srcId="{5503C510-E99F-4FC6-921A-78B2522278AF}" destId="{59BEDF23-5681-42C2-BA48-AA89417A4B01}" srcOrd="2" destOrd="0" presId="urn:microsoft.com/office/officeart/2005/8/layout/vList2"/>
    <dgm:cxn modelId="{69E4CE9F-4E27-4B9C-A7AF-0B6C38329F3E}" type="presParOf" srcId="{5503C510-E99F-4FC6-921A-78B2522278AF}" destId="{C6E0D4BA-FFF4-4D4E-BCEB-5762C8F54DDC}" srcOrd="3" destOrd="0" presId="urn:microsoft.com/office/officeart/2005/8/layout/vList2"/>
    <dgm:cxn modelId="{C9604C33-6349-4F6F-A09A-B34ABFCFE8A2}" type="presParOf" srcId="{5503C510-E99F-4FC6-921A-78B2522278AF}" destId="{391FE993-8E79-4278-9E65-E6A2B6660B23}" srcOrd="4" destOrd="0" presId="urn:microsoft.com/office/officeart/2005/8/layout/vList2"/>
    <dgm:cxn modelId="{538C1529-AE19-4F35-8162-35CCF0F1C5CE}" type="presParOf" srcId="{5503C510-E99F-4FC6-921A-78B2522278AF}" destId="{FA326B5A-1CBC-43FA-9F86-D3503263004F}" srcOrd="5" destOrd="0" presId="urn:microsoft.com/office/officeart/2005/8/layout/vList2"/>
    <dgm:cxn modelId="{84D90E2D-A649-4F45-9510-2059B48665CE}" type="presParOf" srcId="{5503C510-E99F-4FC6-921A-78B2522278AF}" destId="{95FFC605-12D9-418B-B82B-7DC798AA5480}" srcOrd="6" destOrd="0" presId="urn:microsoft.com/office/officeart/2005/8/layout/vList2"/>
    <dgm:cxn modelId="{48C870A2-A83B-4520-9850-A33CD3F14B10}" type="presParOf" srcId="{5503C510-E99F-4FC6-921A-78B2522278AF}" destId="{6461C200-CDAA-4AFE-B419-AB5163B496AF}" srcOrd="7" destOrd="0" presId="urn:microsoft.com/office/officeart/2005/8/layout/vList2"/>
    <dgm:cxn modelId="{5908F912-957C-443A-AA76-DCACD3D7AC60}" type="presParOf" srcId="{5503C510-E99F-4FC6-921A-78B2522278AF}" destId="{97B73E83-0AF5-4CF8-B22A-112A644CC85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987A20-E619-4C15-9D97-C1D7EE1BFBB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A21C3BA-0C6C-4B44-8D92-07E9BD418F5A}">
      <dgm:prSet/>
      <dgm:spPr/>
      <dgm:t>
        <a:bodyPr/>
        <a:lstStyle/>
        <a:p>
          <a:pPr rtl="0"/>
          <a:r>
            <a:rPr lang="ru-RU" dirty="0" smtClean="0"/>
            <a:t>Методология стратегического управления </a:t>
          </a:r>
          <a:endParaRPr lang="ru-RU" dirty="0"/>
        </a:p>
      </dgm:t>
    </dgm:pt>
    <dgm:pt modelId="{781185E5-CCA6-4033-B028-559ACA39023E}" type="parTrans" cxnId="{A091EAD9-98AC-43C2-9D26-570BA7ABD5DE}">
      <dgm:prSet/>
      <dgm:spPr/>
      <dgm:t>
        <a:bodyPr/>
        <a:lstStyle/>
        <a:p>
          <a:endParaRPr lang="ru-RU"/>
        </a:p>
      </dgm:t>
    </dgm:pt>
    <dgm:pt modelId="{E2838DD8-7171-4B81-8411-60DAD0271CF6}" type="sibTrans" cxnId="{A091EAD9-98AC-43C2-9D26-570BA7ABD5DE}">
      <dgm:prSet/>
      <dgm:spPr/>
      <dgm:t>
        <a:bodyPr/>
        <a:lstStyle/>
        <a:p>
          <a:endParaRPr lang="ru-RU"/>
        </a:p>
      </dgm:t>
    </dgm:pt>
    <dgm:pt modelId="{FC80E340-2949-473A-864F-81CD6D40D593}">
      <dgm:prSet/>
      <dgm:spPr/>
      <dgm:t>
        <a:bodyPr/>
        <a:lstStyle/>
        <a:p>
          <a:pPr rtl="0"/>
          <a:r>
            <a:rPr lang="ru-RU" dirty="0" smtClean="0"/>
            <a:t>Ответственность за стратегическое управление </a:t>
          </a:r>
          <a:endParaRPr lang="ru-RU" dirty="0"/>
        </a:p>
      </dgm:t>
    </dgm:pt>
    <dgm:pt modelId="{2A04CAB0-D504-42BB-8F38-704B49E56C7A}" type="parTrans" cxnId="{3BB5AF2B-1C50-4657-9FE3-661B29156D42}">
      <dgm:prSet/>
      <dgm:spPr/>
      <dgm:t>
        <a:bodyPr/>
        <a:lstStyle/>
        <a:p>
          <a:endParaRPr lang="ru-RU"/>
        </a:p>
      </dgm:t>
    </dgm:pt>
    <dgm:pt modelId="{DF84D649-0D31-4941-B816-B26D39D3D762}" type="sibTrans" cxnId="{3BB5AF2B-1C50-4657-9FE3-661B29156D42}">
      <dgm:prSet/>
      <dgm:spPr/>
      <dgm:t>
        <a:bodyPr/>
        <a:lstStyle/>
        <a:p>
          <a:endParaRPr lang="ru-RU"/>
        </a:p>
      </dgm:t>
    </dgm:pt>
    <dgm:pt modelId="{13E1D3CC-CCD0-4D38-89A6-DEBF91E108BE}">
      <dgm:prSet/>
      <dgm:spPr/>
      <dgm:t>
        <a:bodyPr/>
        <a:lstStyle/>
        <a:p>
          <a:pPr rtl="0"/>
          <a:r>
            <a:rPr lang="ru-RU" dirty="0" smtClean="0"/>
            <a:t>Целевой процесс стратегического управления </a:t>
          </a:r>
          <a:endParaRPr lang="ru-RU" dirty="0"/>
        </a:p>
      </dgm:t>
    </dgm:pt>
    <dgm:pt modelId="{1CE3C915-96D1-44D9-88CF-1597548F961A}" type="parTrans" cxnId="{78407FE1-9E79-4C06-ACD0-1297E96562C5}">
      <dgm:prSet/>
      <dgm:spPr/>
      <dgm:t>
        <a:bodyPr/>
        <a:lstStyle/>
        <a:p>
          <a:endParaRPr lang="ru-RU"/>
        </a:p>
      </dgm:t>
    </dgm:pt>
    <dgm:pt modelId="{6583A602-CF77-464E-903C-CECA84279606}" type="sibTrans" cxnId="{78407FE1-9E79-4C06-ACD0-1297E96562C5}">
      <dgm:prSet/>
      <dgm:spPr/>
      <dgm:t>
        <a:bodyPr/>
        <a:lstStyle/>
        <a:p>
          <a:endParaRPr lang="ru-RU"/>
        </a:p>
      </dgm:t>
    </dgm:pt>
    <dgm:pt modelId="{94543846-855A-4887-8DE1-FA78E111C46A}">
      <dgm:prSet/>
      <dgm:spPr/>
      <dgm:t>
        <a:bodyPr/>
        <a:lstStyle/>
        <a:p>
          <a:pPr rtl="0"/>
          <a:r>
            <a:rPr lang="ru-RU" dirty="0" smtClean="0"/>
            <a:t>Информационные системы </a:t>
          </a:r>
          <a:endParaRPr lang="ru-RU" dirty="0"/>
        </a:p>
      </dgm:t>
    </dgm:pt>
    <dgm:pt modelId="{92749C4D-C199-4EF6-BEA7-0FEFC394F169}" type="parTrans" cxnId="{396994FE-1499-4744-AA63-BF11BF1249F2}">
      <dgm:prSet/>
      <dgm:spPr/>
      <dgm:t>
        <a:bodyPr/>
        <a:lstStyle/>
        <a:p>
          <a:endParaRPr lang="ru-RU"/>
        </a:p>
      </dgm:t>
    </dgm:pt>
    <dgm:pt modelId="{0AD6B656-1763-4414-92A9-5D71895B7A21}" type="sibTrans" cxnId="{396994FE-1499-4744-AA63-BF11BF1249F2}">
      <dgm:prSet/>
      <dgm:spPr/>
      <dgm:t>
        <a:bodyPr/>
        <a:lstStyle/>
        <a:p>
          <a:endParaRPr lang="ru-RU"/>
        </a:p>
      </dgm:t>
    </dgm:pt>
    <dgm:pt modelId="{C58E4DE0-422A-4808-B785-74B7135B5117}">
      <dgm:prSet/>
      <dgm:spPr/>
      <dgm:t>
        <a:bodyPr/>
        <a:lstStyle/>
        <a:p>
          <a:pPr rtl="0"/>
          <a:r>
            <a:rPr lang="ru-RU" dirty="0" smtClean="0"/>
            <a:t>Организационный охват </a:t>
          </a:r>
          <a:endParaRPr lang="ru-RU" dirty="0"/>
        </a:p>
      </dgm:t>
    </dgm:pt>
    <dgm:pt modelId="{EB8E01A6-C41A-4D19-A22F-437444A9E473}" type="parTrans" cxnId="{3D4F9960-6478-43A4-9F1F-0294295DD26D}">
      <dgm:prSet/>
      <dgm:spPr/>
      <dgm:t>
        <a:bodyPr/>
        <a:lstStyle/>
        <a:p>
          <a:endParaRPr lang="ru-RU"/>
        </a:p>
      </dgm:t>
    </dgm:pt>
    <dgm:pt modelId="{1367534E-E1C5-4494-B5D2-AD8B9E35919C}" type="sibTrans" cxnId="{3D4F9960-6478-43A4-9F1F-0294295DD26D}">
      <dgm:prSet/>
      <dgm:spPr/>
      <dgm:t>
        <a:bodyPr/>
        <a:lstStyle/>
        <a:p>
          <a:endParaRPr lang="ru-RU"/>
        </a:p>
      </dgm:t>
    </dgm:pt>
    <dgm:pt modelId="{095D1965-6018-40BC-8CF4-BD5EBBE9F3FD}" type="pres">
      <dgm:prSet presAssocID="{52987A20-E619-4C15-9D97-C1D7EE1BFBB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AE910D-F143-4122-A9B2-BA9661EF7941}" type="pres">
      <dgm:prSet presAssocID="{8A21C3BA-0C6C-4B44-8D92-07E9BD418F5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C31E4C-D1EF-4411-B026-E37856F22372}" type="pres">
      <dgm:prSet presAssocID="{E2838DD8-7171-4B81-8411-60DAD0271CF6}" presName="spacer" presStyleCnt="0"/>
      <dgm:spPr/>
    </dgm:pt>
    <dgm:pt modelId="{B8B9E5D7-75F8-4EC0-85AF-415EB138CC86}" type="pres">
      <dgm:prSet presAssocID="{FC80E340-2949-473A-864F-81CD6D40D59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A87552-656F-4E24-8CEB-5AF2451582C2}" type="pres">
      <dgm:prSet presAssocID="{DF84D649-0D31-4941-B816-B26D39D3D762}" presName="spacer" presStyleCnt="0"/>
      <dgm:spPr/>
    </dgm:pt>
    <dgm:pt modelId="{C3AEB195-DEBA-4205-A8AD-1B24AE54E474}" type="pres">
      <dgm:prSet presAssocID="{13E1D3CC-CCD0-4D38-89A6-DEBF91E108BE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44DCF1-EC71-418F-9A04-18EBE29DDFD1}" type="pres">
      <dgm:prSet presAssocID="{6583A602-CF77-464E-903C-CECA84279606}" presName="spacer" presStyleCnt="0"/>
      <dgm:spPr/>
    </dgm:pt>
    <dgm:pt modelId="{6C0E9886-EFDB-4973-9503-F174F53A522E}" type="pres">
      <dgm:prSet presAssocID="{94543846-855A-4887-8DE1-FA78E111C46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BEDBBF-75F9-48D1-A1E9-2AAA38D527A4}" type="pres">
      <dgm:prSet presAssocID="{0AD6B656-1763-4414-92A9-5D71895B7A21}" presName="spacer" presStyleCnt="0"/>
      <dgm:spPr/>
    </dgm:pt>
    <dgm:pt modelId="{375CB8C7-0AF7-4A00-BEBA-2D3E880D4765}" type="pres">
      <dgm:prSet presAssocID="{C58E4DE0-422A-4808-B785-74B7135B511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4F9960-6478-43A4-9F1F-0294295DD26D}" srcId="{52987A20-E619-4C15-9D97-C1D7EE1BFBBC}" destId="{C58E4DE0-422A-4808-B785-74B7135B5117}" srcOrd="4" destOrd="0" parTransId="{EB8E01A6-C41A-4D19-A22F-437444A9E473}" sibTransId="{1367534E-E1C5-4494-B5D2-AD8B9E35919C}"/>
    <dgm:cxn modelId="{396994FE-1499-4744-AA63-BF11BF1249F2}" srcId="{52987A20-E619-4C15-9D97-C1D7EE1BFBBC}" destId="{94543846-855A-4887-8DE1-FA78E111C46A}" srcOrd="3" destOrd="0" parTransId="{92749C4D-C199-4EF6-BEA7-0FEFC394F169}" sibTransId="{0AD6B656-1763-4414-92A9-5D71895B7A21}"/>
    <dgm:cxn modelId="{965A1ADC-C1CF-4A5D-AB69-6414EB3667AC}" type="presOf" srcId="{FC80E340-2949-473A-864F-81CD6D40D593}" destId="{B8B9E5D7-75F8-4EC0-85AF-415EB138CC86}" srcOrd="0" destOrd="0" presId="urn:microsoft.com/office/officeart/2005/8/layout/vList2"/>
    <dgm:cxn modelId="{EEB1A3CE-6AAB-4307-B325-B45D7DA2DC7D}" type="presOf" srcId="{52987A20-E619-4C15-9D97-C1D7EE1BFBBC}" destId="{095D1965-6018-40BC-8CF4-BD5EBBE9F3FD}" srcOrd="0" destOrd="0" presId="urn:microsoft.com/office/officeart/2005/8/layout/vList2"/>
    <dgm:cxn modelId="{7124A851-09A8-4F57-AB46-CE42D3A2FDB9}" type="presOf" srcId="{94543846-855A-4887-8DE1-FA78E111C46A}" destId="{6C0E9886-EFDB-4973-9503-F174F53A522E}" srcOrd="0" destOrd="0" presId="urn:microsoft.com/office/officeart/2005/8/layout/vList2"/>
    <dgm:cxn modelId="{6C28EEFD-ACA8-41FF-AEA1-4AD102421138}" type="presOf" srcId="{C58E4DE0-422A-4808-B785-74B7135B5117}" destId="{375CB8C7-0AF7-4A00-BEBA-2D3E880D4765}" srcOrd="0" destOrd="0" presId="urn:microsoft.com/office/officeart/2005/8/layout/vList2"/>
    <dgm:cxn modelId="{CE96DCD9-23DD-4CD8-A764-F7B8E6EB866C}" type="presOf" srcId="{8A21C3BA-0C6C-4B44-8D92-07E9BD418F5A}" destId="{E9AE910D-F143-4122-A9B2-BA9661EF7941}" srcOrd="0" destOrd="0" presId="urn:microsoft.com/office/officeart/2005/8/layout/vList2"/>
    <dgm:cxn modelId="{0035EC6E-D9C0-46C3-8EEC-42D70AEDD0CF}" type="presOf" srcId="{13E1D3CC-CCD0-4D38-89A6-DEBF91E108BE}" destId="{C3AEB195-DEBA-4205-A8AD-1B24AE54E474}" srcOrd="0" destOrd="0" presId="urn:microsoft.com/office/officeart/2005/8/layout/vList2"/>
    <dgm:cxn modelId="{3BB5AF2B-1C50-4657-9FE3-661B29156D42}" srcId="{52987A20-E619-4C15-9D97-C1D7EE1BFBBC}" destId="{FC80E340-2949-473A-864F-81CD6D40D593}" srcOrd="1" destOrd="0" parTransId="{2A04CAB0-D504-42BB-8F38-704B49E56C7A}" sibTransId="{DF84D649-0D31-4941-B816-B26D39D3D762}"/>
    <dgm:cxn modelId="{A091EAD9-98AC-43C2-9D26-570BA7ABD5DE}" srcId="{52987A20-E619-4C15-9D97-C1D7EE1BFBBC}" destId="{8A21C3BA-0C6C-4B44-8D92-07E9BD418F5A}" srcOrd="0" destOrd="0" parTransId="{781185E5-CCA6-4033-B028-559ACA39023E}" sibTransId="{E2838DD8-7171-4B81-8411-60DAD0271CF6}"/>
    <dgm:cxn modelId="{78407FE1-9E79-4C06-ACD0-1297E96562C5}" srcId="{52987A20-E619-4C15-9D97-C1D7EE1BFBBC}" destId="{13E1D3CC-CCD0-4D38-89A6-DEBF91E108BE}" srcOrd="2" destOrd="0" parTransId="{1CE3C915-96D1-44D9-88CF-1597548F961A}" sibTransId="{6583A602-CF77-464E-903C-CECA84279606}"/>
    <dgm:cxn modelId="{0A83FD86-83FD-4720-993E-4E9FC887BA53}" type="presParOf" srcId="{095D1965-6018-40BC-8CF4-BD5EBBE9F3FD}" destId="{E9AE910D-F143-4122-A9B2-BA9661EF7941}" srcOrd="0" destOrd="0" presId="urn:microsoft.com/office/officeart/2005/8/layout/vList2"/>
    <dgm:cxn modelId="{93A4710D-5A4F-4985-9A3E-F9934A3826E7}" type="presParOf" srcId="{095D1965-6018-40BC-8CF4-BD5EBBE9F3FD}" destId="{AEC31E4C-D1EF-4411-B026-E37856F22372}" srcOrd="1" destOrd="0" presId="urn:microsoft.com/office/officeart/2005/8/layout/vList2"/>
    <dgm:cxn modelId="{B0893A07-E513-4E98-A02B-1F3B4A17998A}" type="presParOf" srcId="{095D1965-6018-40BC-8CF4-BD5EBBE9F3FD}" destId="{B8B9E5D7-75F8-4EC0-85AF-415EB138CC86}" srcOrd="2" destOrd="0" presId="urn:microsoft.com/office/officeart/2005/8/layout/vList2"/>
    <dgm:cxn modelId="{EAC5F5DC-9BF4-41CB-ABA2-B1E6C4564498}" type="presParOf" srcId="{095D1965-6018-40BC-8CF4-BD5EBBE9F3FD}" destId="{3CA87552-656F-4E24-8CEB-5AF2451582C2}" srcOrd="3" destOrd="0" presId="urn:microsoft.com/office/officeart/2005/8/layout/vList2"/>
    <dgm:cxn modelId="{3FC555D9-EC70-4E7F-B5D3-56FA335C5EE0}" type="presParOf" srcId="{095D1965-6018-40BC-8CF4-BD5EBBE9F3FD}" destId="{C3AEB195-DEBA-4205-A8AD-1B24AE54E474}" srcOrd="4" destOrd="0" presId="urn:microsoft.com/office/officeart/2005/8/layout/vList2"/>
    <dgm:cxn modelId="{E5C05EF7-E405-425D-8154-8299F66E35A4}" type="presParOf" srcId="{095D1965-6018-40BC-8CF4-BD5EBBE9F3FD}" destId="{C544DCF1-EC71-418F-9A04-18EBE29DDFD1}" srcOrd="5" destOrd="0" presId="urn:microsoft.com/office/officeart/2005/8/layout/vList2"/>
    <dgm:cxn modelId="{E89F6345-38B2-4B73-B0E7-3D9394388EAD}" type="presParOf" srcId="{095D1965-6018-40BC-8CF4-BD5EBBE9F3FD}" destId="{6C0E9886-EFDB-4973-9503-F174F53A522E}" srcOrd="6" destOrd="0" presId="urn:microsoft.com/office/officeart/2005/8/layout/vList2"/>
    <dgm:cxn modelId="{38CBD9AA-3BCB-430B-82C0-71D12794D928}" type="presParOf" srcId="{095D1965-6018-40BC-8CF4-BD5EBBE9F3FD}" destId="{20BEDBBF-75F9-48D1-A1E9-2AAA38D527A4}" srcOrd="7" destOrd="0" presId="urn:microsoft.com/office/officeart/2005/8/layout/vList2"/>
    <dgm:cxn modelId="{B6B24117-05A0-48BA-AEA1-DBA08F8743B8}" type="presParOf" srcId="{095D1965-6018-40BC-8CF4-BD5EBBE9F3FD}" destId="{375CB8C7-0AF7-4A00-BEBA-2D3E880D476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D1DE5F1-BB72-47F0-BB48-7099A35664E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A5F8AF0-F812-4949-B33B-441CD0171A71}">
      <dgm:prSet/>
      <dgm:spPr/>
      <dgm:t>
        <a:bodyPr/>
        <a:lstStyle/>
        <a:p>
          <a:pPr rtl="0"/>
          <a:r>
            <a:rPr lang="ru-RU" dirty="0" smtClean="0"/>
            <a:t>Аналитическая поддержка стратегического управления </a:t>
          </a:r>
          <a:endParaRPr lang="ru-RU" dirty="0"/>
        </a:p>
      </dgm:t>
    </dgm:pt>
    <dgm:pt modelId="{07B05861-F752-44ED-9F1B-8637FBA58E9D}" type="parTrans" cxnId="{E126FFBC-8D0F-4C04-ADC6-6DBF8CF5FC9F}">
      <dgm:prSet/>
      <dgm:spPr/>
      <dgm:t>
        <a:bodyPr/>
        <a:lstStyle/>
        <a:p>
          <a:endParaRPr lang="ru-RU"/>
        </a:p>
      </dgm:t>
    </dgm:pt>
    <dgm:pt modelId="{A3508BBE-2A0A-4F7B-90CD-2434BBC3C13B}" type="sibTrans" cxnId="{E126FFBC-8D0F-4C04-ADC6-6DBF8CF5FC9F}">
      <dgm:prSet/>
      <dgm:spPr/>
      <dgm:t>
        <a:bodyPr/>
        <a:lstStyle/>
        <a:p>
          <a:endParaRPr lang="ru-RU"/>
        </a:p>
      </dgm:t>
    </dgm:pt>
    <dgm:pt modelId="{C0165581-5D34-4B9B-9F33-E4121C71C666}">
      <dgm:prSet/>
      <dgm:spPr/>
      <dgm:t>
        <a:bodyPr/>
        <a:lstStyle/>
        <a:p>
          <a:pPr rtl="0"/>
          <a:r>
            <a:rPr lang="ru-RU" dirty="0" smtClean="0"/>
            <a:t>Целевая бизнес-модель </a:t>
          </a:r>
          <a:endParaRPr lang="ru-RU" dirty="0"/>
        </a:p>
      </dgm:t>
    </dgm:pt>
    <dgm:pt modelId="{10765FA9-E1DE-41FD-B4A8-718B48D9C4F0}" type="parTrans" cxnId="{2DBF9F6F-5357-4467-B023-4786B2CEB2C6}">
      <dgm:prSet/>
      <dgm:spPr/>
      <dgm:t>
        <a:bodyPr/>
        <a:lstStyle/>
        <a:p>
          <a:endParaRPr lang="ru-RU"/>
        </a:p>
      </dgm:t>
    </dgm:pt>
    <dgm:pt modelId="{747BD4CE-BCD8-4FB5-9626-90E173D79D0C}" type="sibTrans" cxnId="{2DBF9F6F-5357-4467-B023-4786B2CEB2C6}">
      <dgm:prSet/>
      <dgm:spPr/>
      <dgm:t>
        <a:bodyPr/>
        <a:lstStyle/>
        <a:p>
          <a:endParaRPr lang="ru-RU"/>
        </a:p>
      </dgm:t>
    </dgm:pt>
    <dgm:pt modelId="{8AC1925F-69F0-4974-B527-6162CAB694DC}">
      <dgm:prSet/>
      <dgm:spPr/>
      <dgm:t>
        <a:bodyPr/>
        <a:lstStyle/>
        <a:p>
          <a:pPr rtl="0"/>
          <a:r>
            <a:rPr lang="ru-RU" dirty="0" smtClean="0"/>
            <a:t>Процессная модель </a:t>
          </a:r>
          <a:endParaRPr lang="ru-RU" dirty="0"/>
        </a:p>
      </dgm:t>
    </dgm:pt>
    <dgm:pt modelId="{73DDB993-F996-48C6-8CEB-792DC0D6C6AD}" type="parTrans" cxnId="{BFABE361-614C-4764-B9CB-81CEBB5C994C}">
      <dgm:prSet/>
      <dgm:spPr/>
      <dgm:t>
        <a:bodyPr/>
        <a:lstStyle/>
        <a:p>
          <a:endParaRPr lang="ru-RU"/>
        </a:p>
      </dgm:t>
    </dgm:pt>
    <dgm:pt modelId="{645D10C1-94D1-49EF-A979-629031EB90E0}" type="sibTrans" cxnId="{BFABE361-614C-4764-B9CB-81CEBB5C994C}">
      <dgm:prSet/>
      <dgm:spPr/>
      <dgm:t>
        <a:bodyPr/>
        <a:lstStyle/>
        <a:p>
          <a:endParaRPr lang="ru-RU"/>
        </a:p>
      </dgm:t>
    </dgm:pt>
    <dgm:pt modelId="{98729B72-C688-4F4A-A1BD-492059D727B5}">
      <dgm:prSet/>
      <dgm:spPr/>
      <dgm:t>
        <a:bodyPr/>
        <a:lstStyle/>
        <a:p>
          <a:pPr rtl="0"/>
          <a:r>
            <a:rPr lang="ru-RU" dirty="0" smtClean="0"/>
            <a:t>Стратегические цели </a:t>
          </a:r>
          <a:endParaRPr lang="ru-RU" dirty="0"/>
        </a:p>
      </dgm:t>
    </dgm:pt>
    <dgm:pt modelId="{79BB8072-B5B8-4495-B2E7-834A698ED1B4}" type="parTrans" cxnId="{54A8E2E7-8231-4A80-8563-EC5D9F387258}">
      <dgm:prSet/>
      <dgm:spPr/>
      <dgm:t>
        <a:bodyPr/>
        <a:lstStyle/>
        <a:p>
          <a:endParaRPr lang="ru-RU"/>
        </a:p>
      </dgm:t>
    </dgm:pt>
    <dgm:pt modelId="{24ED8DDD-F02D-4460-B8E8-6B35BFEB2197}" type="sibTrans" cxnId="{54A8E2E7-8231-4A80-8563-EC5D9F387258}">
      <dgm:prSet/>
      <dgm:spPr/>
      <dgm:t>
        <a:bodyPr/>
        <a:lstStyle/>
        <a:p>
          <a:endParaRPr lang="ru-RU"/>
        </a:p>
      </dgm:t>
    </dgm:pt>
    <dgm:pt modelId="{66034531-1C3F-49B2-9990-D2BC0883A223}">
      <dgm:prSet/>
      <dgm:spPr/>
      <dgm:t>
        <a:bodyPr/>
        <a:lstStyle/>
        <a:p>
          <a:pPr rtl="0"/>
          <a:r>
            <a:rPr lang="ru-RU" dirty="0" smtClean="0"/>
            <a:t>Стратегические инициативы </a:t>
          </a:r>
          <a:endParaRPr lang="ru-RU" dirty="0"/>
        </a:p>
      </dgm:t>
    </dgm:pt>
    <dgm:pt modelId="{51BD2841-325A-4858-AC6F-C88391168948}" type="parTrans" cxnId="{961A4CD7-E425-419A-B6E0-073DE0503E0C}">
      <dgm:prSet/>
      <dgm:spPr/>
      <dgm:t>
        <a:bodyPr/>
        <a:lstStyle/>
        <a:p>
          <a:endParaRPr lang="ru-RU"/>
        </a:p>
      </dgm:t>
    </dgm:pt>
    <dgm:pt modelId="{7F252BE2-D009-4ECD-8B24-432271C744A4}" type="sibTrans" cxnId="{961A4CD7-E425-419A-B6E0-073DE0503E0C}">
      <dgm:prSet/>
      <dgm:spPr/>
      <dgm:t>
        <a:bodyPr/>
        <a:lstStyle/>
        <a:p>
          <a:endParaRPr lang="ru-RU"/>
        </a:p>
      </dgm:t>
    </dgm:pt>
    <dgm:pt modelId="{A4A80C72-CC87-47C9-9C67-9C5768E3AAE4}" type="pres">
      <dgm:prSet presAssocID="{DD1DE5F1-BB72-47F0-BB48-7099A35664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A336C0-FE66-4A11-B2D3-DEEB0EA1CBE0}" type="pres">
      <dgm:prSet presAssocID="{BA5F8AF0-F812-4949-B33B-441CD0171A7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5A71EB-0568-42AC-BAF3-FE4B4EDED8E2}" type="pres">
      <dgm:prSet presAssocID="{A3508BBE-2A0A-4F7B-90CD-2434BBC3C13B}" presName="spacer" presStyleCnt="0"/>
      <dgm:spPr/>
    </dgm:pt>
    <dgm:pt modelId="{460B18F0-5C5D-4D0E-9E93-41EE0659B575}" type="pres">
      <dgm:prSet presAssocID="{C0165581-5D34-4B9B-9F33-E4121C71C666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EB2CC0-7D1A-4B8A-9135-8B36F99E509A}" type="pres">
      <dgm:prSet presAssocID="{747BD4CE-BCD8-4FB5-9626-90E173D79D0C}" presName="spacer" presStyleCnt="0"/>
      <dgm:spPr/>
    </dgm:pt>
    <dgm:pt modelId="{B5D2186B-4582-496F-91DC-A5A05CA0ACB4}" type="pres">
      <dgm:prSet presAssocID="{8AC1925F-69F0-4974-B527-6162CAB694D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7E7C4C-2DBD-4FF8-BBA1-2256A21695BD}" type="pres">
      <dgm:prSet presAssocID="{645D10C1-94D1-49EF-A979-629031EB90E0}" presName="spacer" presStyleCnt="0"/>
      <dgm:spPr/>
    </dgm:pt>
    <dgm:pt modelId="{6FAB7E94-A488-45B9-A0FD-A18C75777C41}" type="pres">
      <dgm:prSet presAssocID="{98729B72-C688-4F4A-A1BD-492059D727B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7DD5D5-601B-493D-B980-51A88EA07A4C}" type="pres">
      <dgm:prSet presAssocID="{24ED8DDD-F02D-4460-B8E8-6B35BFEB2197}" presName="spacer" presStyleCnt="0"/>
      <dgm:spPr/>
    </dgm:pt>
    <dgm:pt modelId="{B5EAEC24-5FC2-4B16-8370-162D0E410A82}" type="pres">
      <dgm:prSet presAssocID="{66034531-1C3F-49B2-9990-D2BC0883A22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FC8FC5-FA2F-4369-809F-08CE252E6008}" type="presOf" srcId="{98729B72-C688-4F4A-A1BD-492059D727B5}" destId="{6FAB7E94-A488-45B9-A0FD-A18C75777C41}" srcOrd="0" destOrd="0" presId="urn:microsoft.com/office/officeart/2005/8/layout/vList2"/>
    <dgm:cxn modelId="{8EEADCFF-36C7-42C2-A148-74ABE8A7F325}" type="presOf" srcId="{BA5F8AF0-F812-4949-B33B-441CD0171A71}" destId="{95A336C0-FE66-4A11-B2D3-DEEB0EA1CBE0}" srcOrd="0" destOrd="0" presId="urn:microsoft.com/office/officeart/2005/8/layout/vList2"/>
    <dgm:cxn modelId="{BFABE361-614C-4764-B9CB-81CEBB5C994C}" srcId="{DD1DE5F1-BB72-47F0-BB48-7099A35664EB}" destId="{8AC1925F-69F0-4974-B527-6162CAB694DC}" srcOrd="2" destOrd="0" parTransId="{73DDB993-F996-48C6-8CEB-792DC0D6C6AD}" sibTransId="{645D10C1-94D1-49EF-A979-629031EB90E0}"/>
    <dgm:cxn modelId="{1296B987-2082-4016-AB62-715CD468329F}" type="presOf" srcId="{C0165581-5D34-4B9B-9F33-E4121C71C666}" destId="{460B18F0-5C5D-4D0E-9E93-41EE0659B575}" srcOrd="0" destOrd="0" presId="urn:microsoft.com/office/officeart/2005/8/layout/vList2"/>
    <dgm:cxn modelId="{E126FFBC-8D0F-4C04-ADC6-6DBF8CF5FC9F}" srcId="{DD1DE5F1-BB72-47F0-BB48-7099A35664EB}" destId="{BA5F8AF0-F812-4949-B33B-441CD0171A71}" srcOrd="0" destOrd="0" parTransId="{07B05861-F752-44ED-9F1B-8637FBA58E9D}" sibTransId="{A3508BBE-2A0A-4F7B-90CD-2434BBC3C13B}"/>
    <dgm:cxn modelId="{2DBF9F6F-5357-4467-B023-4786B2CEB2C6}" srcId="{DD1DE5F1-BB72-47F0-BB48-7099A35664EB}" destId="{C0165581-5D34-4B9B-9F33-E4121C71C666}" srcOrd="1" destOrd="0" parTransId="{10765FA9-E1DE-41FD-B4A8-718B48D9C4F0}" sibTransId="{747BD4CE-BCD8-4FB5-9626-90E173D79D0C}"/>
    <dgm:cxn modelId="{3034AAF0-0591-4F4D-9FA0-D42C620B8076}" type="presOf" srcId="{66034531-1C3F-49B2-9990-D2BC0883A223}" destId="{B5EAEC24-5FC2-4B16-8370-162D0E410A82}" srcOrd="0" destOrd="0" presId="urn:microsoft.com/office/officeart/2005/8/layout/vList2"/>
    <dgm:cxn modelId="{AE2F2695-A311-44F7-918D-7B13AD4B5B2C}" type="presOf" srcId="{DD1DE5F1-BB72-47F0-BB48-7099A35664EB}" destId="{A4A80C72-CC87-47C9-9C67-9C5768E3AAE4}" srcOrd="0" destOrd="0" presId="urn:microsoft.com/office/officeart/2005/8/layout/vList2"/>
    <dgm:cxn modelId="{8BF63E48-9026-4E7F-AF8D-7B6EED416EC5}" type="presOf" srcId="{8AC1925F-69F0-4974-B527-6162CAB694DC}" destId="{B5D2186B-4582-496F-91DC-A5A05CA0ACB4}" srcOrd="0" destOrd="0" presId="urn:microsoft.com/office/officeart/2005/8/layout/vList2"/>
    <dgm:cxn modelId="{54A8E2E7-8231-4A80-8563-EC5D9F387258}" srcId="{DD1DE5F1-BB72-47F0-BB48-7099A35664EB}" destId="{98729B72-C688-4F4A-A1BD-492059D727B5}" srcOrd="3" destOrd="0" parTransId="{79BB8072-B5B8-4495-B2E7-834A698ED1B4}" sibTransId="{24ED8DDD-F02D-4460-B8E8-6B35BFEB2197}"/>
    <dgm:cxn modelId="{961A4CD7-E425-419A-B6E0-073DE0503E0C}" srcId="{DD1DE5F1-BB72-47F0-BB48-7099A35664EB}" destId="{66034531-1C3F-49B2-9990-D2BC0883A223}" srcOrd="4" destOrd="0" parTransId="{51BD2841-325A-4858-AC6F-C88391168948}" sibTransId="{7F252BE2-D009-4ECD-8B24-432271C744A4}"/>
    <dgm:cxn modelId="{7D1657AA-ACA6-4B1C-A2E9-D75BE4506C5F}" type="presParOf" srcId="{A4A80C72-CC87-47C9-9C67-9C5768E3AAE4}" destId="{95A336C0-FE66-4A11-B2D3-DEEB0EA1CBE0}" srcOrd="0" destOrd="0" presId="urn:microsoft.com/office/officeart/2005/8/layout/vList2"/>
    <dgm:cxn modelId="{4AC3E594-0CF5-498E-BC77-479AB57F4617}" type="presParOf" srcId="{A4A80C72-CC87-47C9-9C67-9C5768E3AAE4}" destId="{2B5A71EB-0568-42AC-BAF3-FE4B4EDED8E2}" srcOrd="1" destOrd="0" presId="urn:microsoft.com/office/officeart/2005/8/layout/vList2"/>
    <dgm:cxn modelId="{5C972818-AC40-4806-BBD5-51483641CFDC}" type="presParOf" srcId="{A4A80C72-CC87-47C9-9C67-9C5768E3AAE4}" destId="{460B18F0-5C5D-4D0E-9E93-41EE0659B575}" srcOrd="2" destOrd="0" presId="urn:microsoft.com/office/officeart/2005/8/layout/vList2"/>
    <dgm:cxn modelId="{A101BF7E-E43D-41E1-A7AF-1F6FED921915}" type="presParOf" srcId="{A4A80C72-CC87-47C9-9C67-9C5768E3AAE4}" destId="{58EB2CC0-7D1A-4B8A-9135-8B36F99E509A}" srcOrd="3" destOrd="0" presId="urn:microsoft.com/office/officeart/2005/8/layout/vList2"/>
    <dgm:cxn modelId="{018176AD-BAAF-4385-A33E-03FA25B5B6ED}" type="presParOf" srcId="{A4A80C72-CC87-47C9-9C67-9C5768E3AAE4}" destId="{B5D2186B-4582-496F-91DC-A5A05CA0ACB4}" srcOrd="4" destOrd="0" presId="urn:microsoft.com/office/officeart/2005/8/layout/vList2"/>
    <dgm:cxn modelId="{8D51BE99-1B12-4BC4-874C-D903E002CDFA}" type="presParOf" srcId="{A4A80C72-CC87-47C9-9C67-9C5768E3AAE4}" destId="{F97E7C4C-2DBD-4FF8-BBA1-2256A21695BD}" srcOrd="5" destOrd="0" presId="urn:microsoft.com/office/officeart/2005/8/layout/vList2"/>
    <dgm:cxn modelId="{218937BE-0DE6-4F2F-9A57-9334C92EA143}" type="presParOf" srcId="{A4A80C72-CC87-47C9-9C67-9C5768E3AAE4}" destId="{6FAB7E94-A488-45B9-A0FD-A18C75777C41}" srcOrd="6" destOrd="0" presId="urn:microsoft.com/office/officeart/2005/8/layout/vList2"/>
    <dgm:cxn modelId="{F304D0AA-A2E1-465F-A299-A36151E0C970}" type="presParOf" srcId="{A4A80C72-CC87-47C9-9C67-9C5768E3AAE4}" destId="{117DD5D5-601B-493D-B980-51A88EA07A4C}" srcOrd="7" destOrd="0" presId="urn:microsoft.com/office/officeart/2005/8/layout/vList2"/>
    <dgm:cxn modelId="{5C623ED8-3777-4DA2-B25D-479AA8984B33}" type="presParOf" srcId="{A4A80C72-CC87-47C9-9C67-9C5768E3AAE4}" destId="{B5EAEC24-5FC2-4B16-8370-162D0E410A8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836B80F-53E2-48F8-B9BB-821C4D43194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238DF72-40CD-483A-BB3F-C8DB49729D23}">
      <dgm:prSet/>
      <dgm:spPr/>
      <dgm:t>
        <a:bodyPr/>
        <a:lstStyle/>
        <a:p>
          <a:pPr rtl="0"/>
          <a:r>
            <a:rPr lang="ru-RU" dirty="0" smtClean="0"/>
            <a:t>Адаптация системы управления под изменения </a:t>
          </a:r>
          <a:endParaRPr lang="ru-RU" dirty="0"/>
        </a:p>
      </dgm:t>
    </dgm:pt>
    <dgm:pt modelId="{A5ECD220-EA6D-4BC3-8385-62C44512CCD4}" type="parTrans" cxnId="{AC117014-E494-4D0F-ADBA-BD411179C304}">
      <dgm:prSet/>
      <dgm:spPr/>
      <dgm:t>
        <a:bodyPr/>
        <a:lstStyle/>
        <a:p>
          <a:endParaRPr lang="ru-RU"/>
        </a:p>
      </dgm:t>
    </dgm:pt>
    <dgm:pt modelId="{E0AF1659-7256-4350-98BC-B326F43FBA5F}" type="sibTrans" cxnId="{AC117014-E494-4D0F-ADBA-BD411179C304}">
      <dgm:prSet/>
      <dgm:spPr/>
      <dgm:t>
        <a:bodyPr/>
        <a:lstStyle/>
        <a:p>
          <a:endParaRPr lang="ru-RU"/>
        </a:p>
      </dgm:t>
    </dgm:pt>
    <dgm:pt modelId="{31A1C930-46E9-407E-AAEC-66A9AD533C9A}">
      <dgm:prSet/>
      <dgm:spPr/>
      <dgm:t>
        <a:bodyPr/>
        <a:lstStyle/>
        <a:p>
          <a:pPr rtl="0"/>
          <a:r>
            <a:rPr lang="ru-RU" dirty="0" smtClean="0"/>
            <a:t>Каскадирование стратегических целей </a:t>
          </a:r>
          <a:endParaRPr lang="ru-RU" dirty="0"/>
        </a:p>
      </dgm:t>
    </dgm:pt>
    <dgm:pt modelId="{E2F52D1B-A6B6-4EDE-B636-B3E6625DA675}" type="parTrans" cxnId="{E0D46F41-B1C2-4085-8A1C-8832BC084B5C}">
      <dgm:prSet/>
      <dgm:spPr/>
      <dgm:t>
        <a:bodyPr/>
        <a:lstStyle/>
        <a:p>
          <a:endParaRPr lang="ru-RU"/>
        </a:p>
      </dgm:t>
    </dgm:pt>
    <dgm:pt modelId="{0EDAB877-C5AF-4059-A480-698357AE022B}" type="sibTrans" cxnId="{E0D46F41-B1C2-4085-8A1C-8832BC084B5C}">
      <dgm:prSet/>
      <dgm:spPr/>
      <dgm:t>
        <a:bodyPr/>
        <a:lstStyle/>
        <a:p>
          <a:endParaRPr lang="ru-RU"/>
        </a:p>
      </dgm:t>
    </dgm:pt>
    <dgm:pt modelId="{EB24497D-02C7-41EF-A4DC-B6A4A2B45BC4}">
      <dgm:prSet/>
      <dgm:spPr/>
      <dgm:t>
        <a:bodyPr/>
        <a:lstStyle/>
        <a:p>
          <a:pPr rtl="0"/>
          <a:r>
            <a:rPr lang="ru-RU" dirty="0" smtClean="0"/>
            <a:t>Мониторинг реализации стратегии </a:t>
          </a:r>
          <a:endParaRPr lang="ru-RU" dirty="0"/>
        </a:p>
      </dgm:t>
    </dgm:pt>
    <dgm:pt modelId="{DB103FA8-1526-4781-8A21-BA808AE1AC26}" type="parTrans" cxnId="{020D07C8-3041-4289-B0D9-83529EAA1D8B}">
      <dgm:prSet/>
      <dgm:spPr/>
      <dgm:t>
        <a:bodyPr/>
        <a:lstStyle/>
        <a:p>
          <a:endParaRPr lang="ru-RU"/>
        </a:p>
      </dgm:t>
    </dgm:pt>
    <dgm:pt modelId="{70EF66E1-0999-46DB-81E2-BAC3FBF0BF3F}" type="sibTrans" cxnId="{020D07C8-3041-4289-B0D9-83529EAA1D8B}">
      <dgm:prSet/>
      <dgm:spPr/>
      <dgm:t>
        <a:bodyPr/>
        <a:lstStyle/>
        <a:p>
          <a:endParaRPr lang="ru-RU"/>
        </a:p>
      </dgm:t>
    </dgm:pt>
    <dgm:pt modelId="{E83A35F9-AA64-4A3B-A631-19A6AEB9F728}">
      <dgm:prSet/>
      <dgm:spPr/>
      <dgm:t>
        <a:bodyPr/>
        <a:lstStyle/>
        <a:p>
          <a:pPr rtl="0"/>
          <a:r>
            <a:rPr lang="ru-RU" dirty="0" smtClean="0"/>
            <a:t>Управление стратегическими инициативами </a:t>
          </a:r>
          <a:endParaRPr lang="ru-RU" dirty="0"/>
        </a:p>
      </dgm:t>
    </dgm:pt>
    <dgm:pt modelId="{6114EDFE-FDB6-41CB-B130-9CC6B9F9C2B3}" type="parTrans" cxnId="{DB70615B-ED7D-4677-AC8F-7758871347C0}">
      <dgm:prSet/>
      <dgm:spPr/>
      <dgm:t>
        <a:bodyPr/>
        <a:lstStyle/>
        <a:p>
          <a:endParaRPr lang="ru-RU"/>
        </a:p>
      </dgm:t>
    </dgm:pt>
    <dgm:pt modelId="{11F87B82-3CC6-422B-87FD-1A17BC34D319}" type="sibTrans" cxnId="{DB70615B-ED7D-4677-AC8F-7758871347C0}">
      <dgm:prSet/>
      <dgm:spPr/>
      <dgm:t>
        <a:bodyPr/>
        <a:lstStyle/>
        <a:p>
          <a:endParaRPr lang="ru-RU"/>
        </a:p>
      </dgm:t>
    </dgm:pt>
    <dgm:pt modelId="{92401CD6-7B7B-4205-AE2F-0DF396A4ACB1}">
      <dgm:prSet/>
      <dgm:spPr/>
      <dgm:t>
        <a:bodyPr/>
        <a:lstStyle/>
        <a:p>
          <a:pPr rtl="0"/>
          <a:r>
            <a:rPr lang="ru-RU" dirty="0" smtClean="0"/>
            <a:t>Управление интеллектуальным капиталом </a:t>
          </a:r>
          <a:endParaRPr lang="ru-RU" dirty="0"/>
        </a:p>
      </dgm:t>
    </dgm:pt>
    <dgm:pt modelId="{B7205814-6A27-428F-BF95-080F6BB37E06}" type="parTrans" cxnId="{D4882E75-453E-4C85-B390-426228B66053}">
      <dgm:prSet/>
      <dgm:spPr/>
      <dgm:t>
        <a:bodyPr/>
        <a:lstStyle/>
        <a:p>
          <a:endParaRPr lang="ru-RU"/>
        </a:p>
      </dgm:t>
    </dgm:pt>
    <dgm:pt modelId="{66481B6C-9628-4BB5-9736-0813651688E9}" type="sibTrans" cxnId="{D4882E75-453E-4C85-B390-426228B66053}">
      <dgm:prSet/>
      <dgm:spPr/>
      <dgm:t>
        <a:bodyPr/>
        <a:lstStyle/>
        <a:p>
          <a:endParaRPr lang="ru-RU"/>
        </a:p>
      </dgm:t>
    </dgm:pt>
    <dgm:pt modelId="{E8769235-2B8A-4412-AFD4-35CD02422356}" type="pres">
      <dgm:prSet presAssocID="{D836B80F-53E2-48F8-B9BB-821C4D43194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CB7551-F54A-4466-94B7-815F40A29396}" type="pres">
      <dgm:prSet presAssocID="{F238DF72-40CD-483A-BB3F-C8DB49729D23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61DB2F-E71E-4244-A5B6-85B064A7BEE8}" type="pres">
      <dgm:prSet presAssocID="{E0AF1659-7256-4350-98BC-B326F43FBA5F}" presName="spacer" presStyleCnt="0"/>
      <dgm:spPr/>
    </dgm:pt>
    <dgm:pt modelId="{419BFDEA-19EE-4342-A136-5964019148A6}" type="pres">
      <dgm:prSet presAssocID="{31A1C930-46E9-407E-AAEC-66A9AD533C9A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9A380F-6217-4964-8E1E-FD5E7B024E6B}" type="pres">
      <dgm:prSet presAssocID="{0EDAB877-C5AF-4059-A480-698357AE022B}" presName="spacer" presStyleCnt="0"/>
      <dgm:spPr/>
    </dgm:pt>
    <dgm:pt modelId="{9EED7252-C325-410B-95AD-35465A11B20A}" type="pres">
      <dgm:prSet presAssocID="{EB24497D-02C7-41EF-A4DC-B6A4A2B45BC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FF8085-FA12-45AC-B10B-1DEC0F4A2B5B}" type="pres">
      <dgm:prSet presAssocID="{70EF66E1-0999-46DB-81E2-BAC3FBF0BF3F}" presName="spacer" presStyleCnt="0"/>
      <dgm:spPr/>
    </dgm:pt>
    <dgm:pt modelId="{13BC84DE-F4CD-40AD-9F19-E0846BDD53AE}" type="pres">
      <dgm:prSet presAssocID="{E83A35F9-AA64-4A3B-A631-19A6AEB9F728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E24B0F-9EB9-4620-8308-73AB0B4072E5}" type="pres">
      <dgm:prSet presAssocID="{11F87B82-3CC6-422B-87FD-1A17BC34D319}" presName="spacer" presStyleCnt="0"/>
      <dgm:spPr/>
    </dgm:pt>
    <dgm:pt modelId="{3EFE8DE5-7BFF-48F0-BB61-8C291715A948}" type="pres">
      <dgm:prSet presAssocID="{92401CD6-7B7B-4205-AE2F-0DF396A4ACB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0D07C8-3041-4289-B0D9-83529EAA1D8B}" srcId="{D836B80F-53E2-48F8-B9BB-821C4D431947}" destId="{EB24497D-02C7-41EF-A4DC-B6A4A2B45BC4}" srcOrd="2" destOrd="0" parTransId="{DB103FA8-1526-4781-8A21-BA808AE1AC26}" sibTransId="{70EF66E1-0999-46DB-81E2-BAC3FBF0BF3F}"/>
    <dgm:cxn modelId="{DB70615B-ED7D-4677-AC8F-7758871347C0}" srcId="{D836B80F-53E2-48F8-B9BB-821C4D431947}" destId="{E83A35F9-AA64-4A3B-A631-19A6AEB9F728}" srcOrd="3" destOrd="0" parTransId="{6114EDFE-FDB6-41CB-B130-9CC6B9F9C2B3}" sibTransId="{11F87B82-3CC6-422B-87FD-1A17BC34D319}"/>
    <dgm:cxn modelId="{E0D46F41-B1C2-4085-8A1C-8832BC084B5C}" srcId="{D836B80F-53E2-48F8-B9BB-821C4D431947}" destId="{31A1C930-46E9-407E-AAEC-66A9AD533C9A}" srcOrd="1" destOrd="0" parTransId="{E2F52D1B-A6B6-4EDE-B636-B3E6625DA675}" sibTransId="{0EDAB877-C5AF-4059-A480-698357AE022B}"/>
    <dgm:cxn modelId="{240A74F7-5861-43DD-8A20-4A8DE7ED8641}" type="presOf" srcId="{D836B80F-53E2-48F8-B9BB-821C4D431947}" destId="{E8769235-2B8A-4412-AFD4-35CD02422356}" srcOrd="0" destOrd="0" presId="urn:microsoft.com/office/officeart/2005/8/layout/vList2"/>
    <dgm:cxn modelId="{D0C3AEE1-DD13-4922-AA2A-0976BEEAEF73}" type="presOf" srcId="{F238DF72-40CD-483A-BB3F-C8DB49729D23}" destId="{E7CB7551-F54A-4466-94B7-815F40A29396}" srcOrd="0" destOrd="0" presId="urn:microsoft.com/office/officeart/2005/8/layout/vList2"/>
    <dgm:cxn modelId="{309FF45C-B989-4138-BFC5-BB1715107109}" type="presOf" srcId="{EB24497D-02C7-41EF-A4DC-B6A4A2B45BC4}" destId="{9EED7252-C325-410B-95AD-35465A11B20A}" srcOrd="0" destOrd="0" presId="urn:microsoft.com/office/officeart/2005/8/layout/vList2"/>
    <dgm:cxn modelId="{2F9A6957-65C8-4D25-AC1F-70E22F122EE9}" type="presOf" srcId="{92401CD6-7B7B-4205-AE2F-0DF396A4ACB1}" destId="{3EFE8DE5-7BFF-48F0-BB61-8C291715A948}" srcOrd="0" destOrd="0" presId="urn:microsoft.com/office/officeart/2005/8/layout/vList2"/>
    <dgm:cxn modelId="{D4882E75-453E-4C85-B390-426228B66053}" srcId="{D836B80F-53E2-48F8-B9BB-821C4D431947}" destId="{92401CD6-7B7B-4205-AE2F-0DF396A4ACB1}" srcOrd="4" destOrd="0" parTransId="{B7205814-6A27-428F-BF95-080F6BB37E06}" sibTransId="{66481B6C-9628-4BB5-9736-0813651688E9}"/>
    <dgm:cxn modelId="{797BE33F-737C-4319-A16A-976719AB3CB4}" type="presOf" srcId="{31A1C930-46E9-407E-AAEC-66A9AD533C9A}" destId="{419BFDEA-19EE-4342-A136-5964019148A6}" srcOrd="0" destOrd="0" presId="urn:microsoft.com/office/officeart/2005/8/layout/vList2"/>
    <dgm:cxn modelId="{AC117014-E494-4D0F-ADBA-BD411179C304}" srcId="{D836B80F-53E2-48F8-B9BB-821C4D431947}" destId="{F238DF72-40CD-483A-BB3F-C8DB49729D23}" srcOrd="0" destOrd="0" parTransId="{A5ECD220-EA6D-4BC3-8385-62C44512CCD4}" sibTransId="{E0AF1659-7256-4350-98BC-B326F43FBA5F}"/>
    <dgm:cxn modelId="{5D0FC022-07B2-400C-83E4-66464557E12A}" type="presOf" srcId="{E83A35F9-AA64-4A3B-A631-19A6AEB9F728}" destId="{13BC84DE-F4CD-40AD-9F19-E0846BDD53AE}" srcOrd="0" destOrd="0" presId="urn:microsoft.com/office/officeart/2005/8/layout/vList2"/>
    <dgm:cxn modelId="{8FF1D68B-B62B-48AD-8563-C6A4A9773146}" type="presParOf" srcId="{E8769235-2B8A-4412-AFD4-35CD02422356}" destId="{E7CB7551-F54A-4466-94B7-815F40A29396}" srcOrd="0" destOrd="0" presId="urn:microsoft.com/office/officeart/2005/8/layout/vList2"/>
    <dgm:cxn modelId="{AF4803DB-A917-4C63-A7DE-147913C987A6}" type="presParOf" srcId="{E8769235-2B8A-4412-AFD4-35CD02422356}" destId="{4761DB2F-E71E-4244-A5B6-85B064A7BEE8}" srcOrd="1" destOrd="0" presId="urn:microsoft.com/office/officeart/2005/8/layout/vList2"/>
    <dgm:cxn modelId="{67F52CA8-07C7-4B49-BF66-9AFC26011D99}" type="presParOf" srcId="{E8769235-2B8A-4412-AFD4-35CD02422356}" destId="{419BFDEA-19EE-4342-A136-5964019148A6}" srcOrd="2" destOrd="0" presId="urn:microsoft.com/office/officeart/2005/8/layout/vList2"/>
    <dgm:cxn modelId="{F09BCEBD-0D65-4F05-A627-27D4A116E0C3}" type="presParOf" srcId="{E8769235-2B8A-4412-AFD4-35CD02422356}" destId="{E59A380F-6217-4964-8E1E-FD5E7B024E6B}" srcOrd="3" destOrd="0" presId="urn:microsoft.com/office/officeart/2005/8/layout/vList2"/>
    <dgm:cxn modelId="{6680DA1D-48DA-4704-A204-A9F93861415E}" type="presParOf" srcId="{E8769235-2B8A-4412-AFD4-35CD02422356}" destId="{9EED7252-C325-410B-95AD-35465A11B20A}" srcOrd="4" destOrd="0" presId="urn:microsoft.com/office/officeart/2005/8/layout/vList2"/>
    <dgm:cxn modelId="{4AF75F85-D0D6-4B32-9F79-78E28B598D52}" type="presParOf" srcId="{E8769235-2B8A-4412-AFD4-35CD02422356}" destId="{A6FF8085-FA12-45AC-B10B-1DEC0F4A2B5B}" srcOrd="5" destOrd="0" presId="urn:microsoft.com/office/officeart/2005/8/layout/vList2"/>
    <dgm:cxn modelId="{1251D552-370C-469F-B00C-A9BFABB5DB1C}" type="presParOf" srcId="{E8769235-2B8A-4412-AFD4-35CD02422356}" destId="{13BC84DE-F4CD-40AD-9F19-E0846BDD53AE}" srcOrd="6" destOrd="0" presId="urn:microsoft.com/office/officeart/2005/8/layout/vList2"/>
    <dgm:cxn modelId="{670C2968-6FB2-4404-AE96-15B1E32EF218}" type="presParOf" srcId="{E8769235-2B8A-4412-AFD4-35CD02422356}" destId="{1BE24B0F-9EB9-4620-8308-73AB0B4072E5}" srcOrd="7" destOrd="0" presId="urn:microsoft.com/office/officeart/2005/8/layout/vList2"/>
    <dgm:cxn modelId="{C4C0AC54-EE33-401B-9C71-FFF5C5BE38CA}" type="presParOf" srcId="{E8769235-2B8A-4412-AFD4-35CD02422356}" destId="{3EFE8DE5-7BFF-48F0-BB61-8C291715A94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89001E3-B05E-41A4-AE97-4D7C58272DBE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1EE9EE-AA17-4AEC-ABE5-2E9F963056C8}">
      <dgm:prSet phldrT="[Текст]" custT="1"/>
      <dgm:spPr>
        <a:solidFill>
          <a:srgbClr val="FF5050">
            <a:alpha val="99000"/>
          </a:srgbClr>
        </a:solidFill>
      </dgm:spPr>
      <dgm:t>
        <a:bodyPr/>
        <a:lstStyle/>
        <a:p>
          <a:r>
            <a:rPr lang="en-US" sz="900" b="1" dirty="0" smtClean="0">
              <a:solidFill>
                <a:srgbClr val="0070C0"/>
              </a:solidFill>
            </a:rPr>
            <a:t>2,45</a:t>
          </a:r>
          <a:endParaRPr lang="ru-RU" sz="900" b="1" dirty="0">
            <a:solidFill>
              <a:srgbClr val="0070C0"/>
            </a:solidFill>
          </a:endParaRPr>
        </a:p>
      </dgm:t>
    </dgm:pt>
    <dgm:pt modelId="{BD73AEE6-4D15-411C-8E92-563A71DC0ACB}" type="parTrans" cxnId="{85317D51-BB1C-42BE-9824-F8CEC7C230D5}">
      <dgm:prSet/>
      <dgm:spPr/>
      <dgm:t>
        <a:bodyPr/>
        <a:lstStyle/>
        <a:p>
          <a:endParaRPr lang="ru-RU" sz="400">
            <a:solidFill>
              <a:srgbClr val="0070C0"/>
            </a:solidFill>
          </a:endParaRPr>
        </a:p>
      </dgm:t>
    </dgm:pt>
    <dgm:pt modelId="{9AD2697D-3C44-4763-A393-922C9390B6D7}" type="sibTrans" cxnId="{85317D51-BB1C-42BE-9824-F8CEC7C230D5}">
      <dgm:prSet/>
      <dgm:spPr/>
      <dgm:t>
        <a:bodyPr/>
        <a:lstStyle/>
        <a:p>
          <a:endParaRPr lang="ru-RU" sz="400">
            <a:solidFill>
              <a:srgbClr val="0070C0"/>
            </a:solidFill>
          </a:endParaRPr>
        </a:p>
      </dgm:t>
    </dgm:pt>
    <dgm:pt modelId="{3FC746A0-5B4E-4D8A-A5FE-4A174F75A538}">
      <dgm:prSet phldrT="[Текст]" custT="1"/>
      <dgm:spPr>
        <a:solidFill>
          <a:srgbClr val="FF0000">
            <a:alpha val="63000"/>
          </a:srgbClr>
        </a:solidFill>
      </dgm:spPr>
      <dgm:t>
        <a:bodyPr/>
        <a:lstStyle/>
        <a:p>
          <a:endParaRPr lang="ru-RU" sz="800" b="1" dirty="0" smtClean="0">
            <a:solidFill>
              <a:srgbClr val="0070C0"/>
            </a:solidFill>
          </a:endParaRPr>
        </a:p>
        <a:p>
          <a:r>
            <a:rPr lang="ru-RU" sz="800" b="1" dirty="0" smtClean="0">
              <a:solidFill>
                <a:srgbClr val="0070C0"/>
              </a:solidFill>
            </a:rPr>
            <a:t>РЕАЛИЗАЦИЯ СТРАТЕГИИ</a:t>
          </a:r>
        </a:p>
        <a:p>
          <a:endParaRPr lang="ru-RU" sz="800" b="1" dirty="0" smtClean="0">
            <a:solidFill>
              <a:srgbClr val="0070C0"/>
            </a:solidFill>
          </a:endParaRPr>
        </a:p>
        <a:p>
          <a:r>
            <a:rPr lang="ru-RU" sz="800" b="1" dirty="0" smtClean="0">
              <a:solidFill>
                <a:srgbClr val="0070C0"/>
              </a:solidFill>
            </a:rPr>
            <a:t>2,4</a:t>
          </a:r>
        </a:p>
      </dgm:t>
    </dgm:pt>
    <dgm:pt modelId="{25890F12-B8CE-476E-B58B-E699255F6468}" type="parTrans" cxnId="{E7EF7635-3827-4C1C-8E7F-3CDB83ECF125}">
      <dgm:prSet/>
      <dgm:spPr/>
      <dgm:t>
        <a:bodyPr/>
        <a:lstStyle/>
        <a:p>
          <a:endParaRPr lang="ru-RU" sz="400">
            <a:solidFill>
              <a:srgbClr val="0070C0"/>
            </a:solidFill>
          </a:endParaRPr>
        </a:p>
      </dgm:t>
    </dgm:pt>
    <dgm:pt modelId="{19CE2DAA-010D-4161-A577-B657AB96D2F5}" type="sibTrans" cxnId="{E7EF7635-3827-4C1C-8E7F-3CDB83ECF125}">
      <dgm:prSet/>
      <dgm:spPr/>
      <dgm:t>
        <a:bodyPr/>
        <a:lstStyle/>
        <a:p>
          <a:endParaRPr lang="ru-RU" sz="400">
            <a:solidFill>
              <a:srgbClr val="0070C0"/>
            </a:solidFill>
          </a:endParaRPr>
        </a:p>
      </dgm:t>
    </dgm:pt>
    <dgm:pt modelId="{D9EE0398-9746-4BD5-A4F7-B522CFFB56AD}">
      <dgm:prSet phldrT="[Текст]" custT="1"/>
      <dgm:spPr>
        <a:solidFill>
          <a:srgbClr val="FF5050">
            <a:alpha val="80000"/>
          </a:srgbClr>
        </a:solidFill>
      </dgm:spPr>
      <dgm:t>
        <a:bodyPr/>
        <a:lstStyle/>
        <a:p>
          <a:r>
            <a:rPr lang="ru-RU" sz="800" b="1" dirty="0" smtClean="0">
              <a:solidFill>
                <a:srgbClr val="0070C0"/>
              </a:solidFill>
            </a:rPr>
            <a:t>СОДЕРЖАНИЕ СТРАТЕГИИ</a:t>
          </a:r>
        </a:p>
        <a:p>
          <a:r>
            <a:rPr lang="ru-RU" sz="800" b="1" dirty="0" smtClean="0">
              <a:solidFill>
                <a:srgbClr val="0070C0"/>
              </a:solidFill>
            </a:rPr>
            <a:t>2,2</a:t>
          </a:r>
          <a:endParaRPr lang="ru-RU" sz="800" b="1" dirty="0">
            <a:solidFill>
              <a:srgbClr val="0070C0"/>
            </a:solidFill>
          </a:endParaRPr>
        </a:p>
      </dgm:t>
    </dgm:pt>
    <dgm:pt modelId="{2E53FA88-9508-454F-9675-8650EEBB43FA}" type="parTrans" cxnId="{4EE5683C-A155-45CF-9A5D-C58105BFA5B5}">
      <dgm:prSet/>
      <dgm:spPr/>
      <dgm:t>
        <a:bodyPr/>
        <a:lstStyle/>
        <a:p>
          <a:endParaRPr lang="ru-RU" sz="400">
            <a:solidFill>
              <a:srgbClr val="0070C0"/>
            </a:solidFill>
          </a:endParaRPr>
        </a:p>
      </dgm:t>
    </dgm:pt>
    <dgm:pt modelId="{63782D19-5643-431F-8D84-EA21569F942E}" type="sibTrans" cxnId="{4EE5683C-A155-45CF-9A5D-C58105BFA5B5}">
      <dgm:prSet/>
      <dgm:spPr/>
      <dgm:t>
        <a:bodyPr/>
        <a:lstStyle/>
        <a:p>
          <a:endParaRPr lang="ru-RU" sz="400">
            <a:solidFill>
              <a:srgbClr val="0070C0"/>
            </a:solidFill>
          </a:endParaRPr>
        </a:p>
      </dgm:t>
    </dgm:pt>
    <dgm:pt modelId="{8B27B949-DC02-4EFC-AEF8-1631F9D38CE8}">
      <dgm:prSet phldrT="[Текст]" custT="1"/>
      <dgm:spPr>
        <a:solidFill>
          <a:srgbClr val="FF5050">
            <a:alpha val="80000"/>
          </a:srgbClr>
        </a:solidFill>
      </dgm:spPr>
      <dgm:t>
        <a:bodyPr/>
        <a:lstStyle/>
        <a:p>
          <a:r>
            <a:rPr lang="ru-RU" sz="800" b="1" dirty="0" smtClean="0">
              <a:solidFill>
                <a:srgbClr val="0070C0"/>
              </a:solidFill>
            </a:rPr>
            <a:t>СТРАТЕГИЧЕСКИЕ РУТИНЫ</a:t>
          </a:r>
        </a:p>
        <a:p>
          <a:r>
            <a:rPr lang="ru-RU" sz="800" b="1" dirty="0" smtClean="0">
              <a:solidFill>
                <a:srgbClr val="0070C0"/>
              </a:solidFill>
            </a:rPr>
            <a:t>2,0</a:t>
          </a:r>
          <a:endParaRPr lang="ru-RU" sz="800" b="1" dirty="0">
            <a:solidFill>
              <a:srgbClr val="0070C0"/>
            </a:solidFill>
          </a:endParaRPr>
        </a:p>
      </dgm:t>
    </dgm:pt>
    <dgm:pt modelId="{5C017711-FCB1-42B3-8BD5-F7B19D1CA9BE}" type="parTrans" cxnId="{5DD5A38F-D5E0-4DFA-9C95-5C6DA8D882EE}">
      <dgm:prSet/>
      <dgm:spPr/>
      <dgm:t>
        <a:bodyPr/>
        <a:lstStyle/>
        <a:p>
          <a:endParaRPr lang="ru-RU" sz="400">
            <a:solidFill>
              <a:srgbClr val="0070C0"/>
            </a:solidFill>
          </a:endParaRPr>
        </a:p>
      </dgm:t>
    </dgm:pt>
    <dgm:pt modelId="{FECF9300-8ACA-4578-9AEF-D71254389B3B}" type="sibTrans" cxnId="{5DD5A38F-D5E0-4DFA-9C95-5C6DA8D882EE}">
      <dgm:prSet/>
      <dgm:spPr/>
      <dgm:t>
        <a:bodyPr/>
        <a:lstStyle/>
        <a:p>
          <a:endParaRPr lang="ru-RU" sz="400">
            <a:solidFill>
              <a:srgbClr val="0070C0"/>
            </a:solidFill>
          </a:endParaRPr>
        </a:p>
      </dgm:t>
    </dgm:pt>
    <dgm:pt modelId="{851BB9FA-2EDD-4ACE-B776-6AAE970952E5}">
      <dgm:prSet phldrT="[Текст]" custT="1"/>
      <dgm:spPr>
        <a:solidFill>
          <a:srgbClr val="FFFF00">
            <a:alpha val="63000"/>
          </a:srgbClr>
        </a:solidFill>
      </dgm:spPr>
      <dgm:t>
        <a:bodyPr/>
        <a:lstStyle/>
        <a:p>
          <a:endParaRPr lang="ru-RU" sz="800" b="1" dirty="0" smtClean="0">
            <a:solidFill>
              <a:srgbClr val="0070C0"/>
            </a:solidFill>
          </a:endParaRPr>
        </a:p>
        <a:p>
          <a:r>
            <a:rPr lang="ru-RU" sz="800" b="1" dirty="0" smtClean="0">
              <a:solidFill>
                <a:srgbClr val="0070C0"/>
              </a:solidFill>
            </a:rPr>
            <a:t>СТРАТЕГИЧЕСКИЙ ДИАЛОГ</a:t>
          </a:r>
        </a:p>
        <a:p>
          <a:endParaRPr lang="ru-RU" sz="800" b="1" dirty="0" smtClean="0">
            <a:solidFill>
              <a:srgbClr val="0070C0"/>
            </a:solidFill>
          </a:endParaRPr>
        </a:p>
        <a:p>
          <a:r>
            <a:rPr lang="ru-RU" sz="800" b="1" dirty="0" smtClean="0">
              <a:solidFill>
                <a:srgbClr val="0070C0"/>
              </a:solidFill>
            </a:rPr>
            <a:t>3</a:t>
          </a:r>
          <a:r>
            <a:rPr lang="en-US" sz="800" b="1" dirty="0" smtClean="0">
              <a:solidFill>
                <a:srgbClr val="0070C0"/>
              </a:solidFill>
            </a:rPr>
            <a:t>,</a:t>
          </a:r>
          <a:r>
            <a:rPr lang="ru-RU" sz="800" b="1" dirty="0" smtClean="0">
              <a:solidFill>
                <a:srgbClr val="0070C0"/>
              </a:solidFill>
            </a:rPr>
            <a:t>2</a:t>
          </a:r>
          <a:endParaRPr lang="ru-RU" sz="800" b="1" dirty="0">
            <a:solidFill>
              <a:srgbClr val="0070C0"/>
            </a:solidFill>
          </a:endParaRPr>
        </a:p>
      </dgm:t>
    </dgm:pt>
    <dgm:pt modelId="{B79C1A72-B8D5-4DE6-931C-AA33ED1EC13E}" type="sibTrans" cxnId="{B85C3BAD-7FCC-4BA1-998B-B8B92DA1B2A6}">
      <dgm:prSet/>
      <dgm:spPr/>
      <dgm:t>
        <a:bodyPr/>
        <a:lstStyle/>
        <a:p>
          <a:endParaRPr lang="ru-RU" sz="400">
            <a:solidFill>
              <a:srgbClr val="0070C0"/>
            </a:solidFill>
          </a:endParaRPr>
        </a:p>
      </dgm:t>
    </dgm:pt>
    <dgm:pt modelId="{930C1C6C-0E20-4719-8075-F61EB0407147}" type="parTrans" cxnId="{B85C3BAD-7FCC-4BA1-998B-B8B92DA1B2A6}">
      <dgm:prSet/>
      <dgm:spPr/>
      <dgm:t>
        <a:bodyPr/>
        <a:lstStyle/>
        <a:p>
          <a:endParaRPr lang="ru-RU" sz="400">
            <a:solidFill>
              <a:srgbClr val="0070C0"/>
            </a:solidFill>
          </a:endParaRPr>
        </a:p>
      </dgm:t>
    </dgm:pt>
    <dgm:pt modelId="{4F42D7CC-9951-45CA-A75B-BA3DA6E0F26F}" type="pres">
      <dgm:prSet presAssocID="{989001E3-B05E-41A4-AE97-4D7C58272DBE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2C814D-7880-4B7F-8024-028ACEF98124}" type="pres">
      <dgm:prSet presAssocID="{989001E3-B05E-41A4-AE97-4D7C58272DBE}" presName="matrix" presStyleCnt="0"/>
      <dgm:spPr/>
      <dgm:t>
        <a:bodyPr/>
        <a:lstStyle/>
        <a:p>
          <a:endParaRPr lang="ru-RU"/>
        </a:p>
      </dgm:t>
    </dgm:pt>
    <dgm:pt modelId="{34090102-9836-44F8-9BFB-76156CD51ACB}" type="pres">
      <dgm:prSet presAssocID="{989001E3-B05E-41A4-AE97-4D7C58272DBE}" presName="tile1" presStyleLbl="node1" presStyleIdx="0" presStyleCnt="4"/>
      <dgm:spPr/>
      <dgm:t>
        <a:bodyPr/>
        <a:lstStyle/>
        <a:p>
          <a:endParaRPr lang="ru-RU"/>
        </a:p>
      </dgm:t>
    </dgm:pt>
    <dgm:pt modelId="{8CDFF13C-7526-4A40-AFA9-8867B64B32A8}" type="pres">
      <dgm:prSet presAssocID="{989001E3-B05E-41A4-AE97-4D7C58272DB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ADA1F5-D802-423B-96A5-5361CD66A315}" type="pres">
      <dgm:prSet presAssocID="{989001E3-B05E-41A4-AE97-4D7C58272DBE}" presName="tile2" presStyleLbl="node1" presStyleIdx="1" presStyleCnt="4"/>
      <dgm:spPr/>
      <dgm:t>
        <a:bodyPr/>
        <a:lstStyle/>
        <a:p>
          <a:endParaRPr lang="ru-RU"/>
        </a:p>
      </dgm:t>
    </dgm:pt>
    <dgm:pt modelId="{2AAA96B5-D38B-4F1D-BE91-B661F31EE6A8}" type="pres">
      <dgm:prSet presAssocID="{989001E3-B05E-41A4-AE97-4D7C58272DB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7E74BE-8B29-40E4-8342-89EDFD41E526}" type="pres">
      <dgm:prSet presAssocID="{989001E3-B05E-41A4-AE97-4D7C58272DBE}" presName="tile3" presStyleLbl="node1" presStyleIdx="2" presStyleCnt="4"/>
      <dgm:spPr/>
      <dgm:t>
        <a:bodyPr/>
        <a:lstStyle/>
        <a:p>
          <a:endParaRPr lang="ru-RU"/>
        </a:p>
      </dgm:t>
    </dgm:pt>
    <dgm:pt modelId="{93A1D656-3677-4CD3-8F52-C866A8B9DABB}" type="pres">
      <dgm:prSet presAssocID="{989001E3-B05E-41A4-AE97-4D7C58272DB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476DF8-F6C8-47A6-92DE-90A491ECE6D5}" type="pres">
      <dgm:prSet presAssocID="{989001E3-B05E-41A4-AE97-4D7C58272DBE}" presName="tile4" presStyleLbl="node1" presStyleIdx="3" presStyleCnt="4"/>
      <dgm:spPr/>
      <dgm:t>
        <a:bodyPr/>
        <a:lstStyle/>
        <a:p>
          <a:endParaRPr lang="ru-RU"/>
        </a:p>
      </dgm:t>
    </dgm:pt>
    <dgm:pt modelId="{BABB9C4D-B538-41B7-9AF7-A11C6D223B72}" type="pres">
      <dgm:prSet presAssocID="{989001E3-B05E-41A4-AE97-4D7C58272DB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830AA7-062C-4C75-ACA1-6A80BD51469A}" type="pres">
      <dgm:prSet presAssocID="{989001E3-B05E-41A4-AE97-4D7C58272DBE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E7EF7635-3827-4C1C-8E7F-3CDB83ECF125}" srcId="{921EE9EE-AA17-4AEC-ABE5-2E9F963056C8}" destId="{3FC746A0-5B4E-4D8A-A5FE-4A174F75A538}" srcOrd="0" destOrd="0" parTransId="{25890F12-B8CE-476E-B58B-E699255F6468}" sibTransId="{19CE2DAA-010D-4161-A577-B657AB96D2F5}"/>
    <dgm:cxn modelId="{E0D0581A-BA14-4FFC-90F7-01E78A45F8B2}" type="presOf" srcId="{851BB9FA-2EDD-4ACE-B776-6AAE970952E5}" destId="{C2ADA1F5-D802-423B-96A5-5361CD66A315}" srcOrd="0" destOrd="0" presId="urn:microsoft.com/office/officeart/2005/8/layout/matrix1"/>
    <dgm:cxn modelId="{5DD5A38F-D5E0-4DFA-9C95-5C6DA8D882EE}" srcId="{921EE9EE-AA17-4AEC-ABE5-2E9F963056C8}" destId="{8B27B949-DC02-4EFC-AEF8-1631F9D38CE8}" srcOrd="3" destOrd="0" parTransId="{5C017711-FCB1-42B3-8BD5-F7B19D1CA9BE}" sibTransId="{FECF9300-8ACA-4578-9AEF-D71254389B3B}"/>
    <dgm:cxn modelId="{862ADDF2-505A-4BBF-8D50-D2B01DC44A4E}" type="presOf" srcId="{D9EE0398-9746-4BD5-A4F7-B522CFFB56AD}" destId="{107E74BE-8B29-40E4-8342-89EDFD41E526}" srcOrd="0" destOrd="0" presId="urn:microsoft.com/office/officeart/2005/8/layout/matrix1"/>
    <dgm:cxn modelId="{4EE5683C-A155-45CF-9A5D-C58105BFA5B5}" srcId="{921EE9EE-AA17-4AEC-ABE5-2E9F963056C8}" destId="{D9EE0398-9746-4BD5-A4F7-B522CFFB56AD}" srcOrd="2" destOrd="0" parTransId="{2E53FA88-9508-454F-9675-8650EEBB43FA}" sibTransId="{63782D19-5643-431F-8D84-EA21569F942E}"/>
    <dgm:cxn modelId="{04C07EDC-0821-4E31-BB1E-F5EABE075C27}" type="presOf" srcId="{D9EE0398-9746-4BD5-A4F7-B522CFFB56AD}" destId="{93A1D656-3677-4CD3-8F52-C866A8B9DABB}" srcOrd="1" destOrd="0" presId="urn:microsoft.com/office/officeart/2005/8/layout/matrix1"/>
    <dgm:cxn modelId="{B85C3BAD-7FCC-4BA1-998B-B8B92DA1B2A6}" srcId="{921EE9EE-AA17-4AEC-ABE5-2E9F963056C8}" destId="{851BB9FA-2EDD-4ACE-B776-6AAE970952E5}" srcOrd="1" destOrd="0" parTransId="{930C1C6C-0E20-4719-8075-F61EB0407147}" sibTransId="{B79C1A72-B8D5-4DE6-931C-AA33ED1EC13E}"/>
    <dgm:cxn modelId="{804CA6DA-2DE3-49B1-B30E-D4DDF9BB821B}" type="presOf" srcId="{921EE9EE-AA17-4AEC-ABE5-2E9F963056C8}" destId="{18830AA7-062C-4C75-ACA1-6A80BD51469A}" srcOrd="0" destOrd="0" presId="urn:microsoft.com/office/officeart/2005/8/layout/matrix1"/>
    <dgm:cxn modelId="{1E10F7B4-4CBC-4CE1-AB4A-C16AC3B60D98}" type="presOf" srcId="{3FC746A0-5B4E-4D8A-A5FE-4A174F75A538}" destId="{8CDFF13C-7526-4A40-AFA9-8867B64B32A8}" srcOrd="1" destOrd="0" presId="urn:microsoft.com/office/officeart/2005/8/layout/matrix1"/>
    <dgm:cxn modelId="{3189DC36-FD8E-423E-BD3E-6A965DF690C4}" type="presOf" srcId="{8B27B949-DC02-4EFC-AEF8-1631F9D38CE8}" destId="{D0476DF8-F6C8-47A6-92DE-90A491ECE6D5}" srcOrd="0" destOrd="0" presId="urn:microsoft.com/office/officeart/2005/8/layout/matrix1"/>
    <dgm:cxn modelId="{F9D3C36A-4524-4741-A1F3-A29526BBD0E6}" type="presOf" srcId="{3FC746A0-5B4E-4D8A-A5FE-4A174F75A538}" destId="{34090102-9836-44F8-9BFB-76156CD51ACB}" srcOrd="0" destOrd="0" presId="urn:microsoft.com/office/officeart/2005/8/layout/matrix1"/>
    <dgm:cxn modelId="{F413CACE-CC50-4254-8562-6F8C7ADDEE56}" type="presOf" srcId="{851BB9FA-2EDD-4ACE-B776-6AAE970952E5}" destId="{2AAA96B5-D38B-4F1D-BE91-B661F31EE6A8}" srcOrd="1" destOrd="0" presId="urn:microsoft.com/office/officeart/2005/8/layout/matrix1"/>
    <dgm:cxn modelId="{85317D51-BB1C-42BE-9824-F8CEC7C230D5}" srcId="{989001E3-B05E-41A4-AE97-4D7C58272DBE}" destId="{921EE9EE-AA17-4AEC-ABE5-2E9F963056C8}" srcOrd="0" destOrd="0" parTransId="{BD73AEE6-4D15-411C-8E92-563A71DC0ACB}" sibTransId="{9AD2697D-3C44-4763-A393-922C9390B6D7}"/>
    <dgm:cxn modelId="{3FE061E7-DFAA-483D-AD05-4F9DC2FA50B4}" type="presOf" srcId="{8B27B949-DC02-4EFC-AEF8-1631F9D38CE8}" destId="{BABB9C4D-B538-41B7-9AF7-A11C6D223B72}" srcOrd="1" destOrd="0" presId="urn:microsoft.com/office/officeart/2005/8/layout/matrix1"/>
    <dgm:cxn modelId="{8E29D871-8D06-4B44-97FA-DFAA970B51EA}" type="presOf" srcId="{989001E3-B05E-41A4-AE97-4D7C58272DBE}" destId="{4F42D7CC-9951-45CA-A75B-BA3DA6E0F26F}" srcOrd="0" destOrd="0" presId="urn:microsoft.com/office/officeart/2005/8/layout/matrix1"/>
    <dgm:cxn modelId="{F587E0E7-11EF-41DA-B69C-04DF46EF9D59}" type="presParOf" srcId="{4F42D7CC-9951-45CA-A75B-BA3DA6E0F26F}" destId="{382C814D-7880-4B7F-8024-028ACEF98124}" srcOrd="0" destOrd="0" presId="urn:microsoft.com/office/officeart/2005/8/layout/matrix1"/>
    <dgm:cxn modelId="{71280DE9-BFDA-4C89-8503-707EC4D1A94F}" type="presParOf" srcId="{382C814D-7880-4B7F-8024-028ACEF98124}" destId="{34090102-9836-44F8-9BFB-76156CD51ACB}" srcOrd="0" destOrd="0" presId="urn:microsoft.com/office/officeart/2005/8/layout/matrix1"/>
    <dgm:cxn modelId="{31C9FCBE-1C5C-4C70-9825-E7CEBC9A3FAD}" type="presParOf" srcId="{382C814D-7880-4B7F-8024-028ACEF98124}" destId="{8CDFF13C-7526-4A40-AFA9-8867B64B32A8}" srcOrd="1" destOrd="0" presId="urn:microsoft.com/office/officeart/2005/8/layout/matrix1"/>
    <dgm:cxn modelId="{9351F6BB-A950-406D-B4E1-70F04721511F}" type="presParOf" srcId="{382C814D-7880-4B7F-8024-028ACEF98124}" destId="{C2ADA1F5-D802-423B-96A5-5361CD66A315}" srcOrd="2" destOrd="0" presId="urn:microsoft.com/office/officeart/2005/8/layout/matrix1"/>
    <dgm:cxn modelId="{BE424CF4-9F21-436A-BA63-6ED0567214D0}" type="presParOf" srcId="{382C814D-7880-4B7F-8024-028ACEF98124}" destId="{2AAA96B5-D38B-4F1D-BE91-B661F31EE6A8}" srcOrd="3" destOrd="0" presId="urn:microsoft.com/office/officeart/2005/8/layout/matrix1"/>
    <dgm:cxn modelId="{245BB647-27ED-4E7E-995D-C274C1ECB0C7}" type="presParOf" srcId="{382C814D-7880-4B7F-8024-028ACEF98124}" destId="{107E74BE-8B29-40E4-8342-89EDFD41E526}" srcOrd="4" destOrd="0" presId="urn:microsoft.com/office/officeart/2005/8/layout/matrix1"/>
    <dgm:cxn modelId="{8D0D6D89-A290-41FA-8A8E-8CA94853A8B9}" type="presParOf" srcId="{382C814D-7880-4B7F-8024-028ACEF98124}" destId="{93A1D656-3677-4CD3-8F52-C866A8B9DABB}" srcOrd="5" destOrd="0" presId="urn:microsoft.com/office/officeart/2005/8/layout/matrix1"/>
    <dgm:cxn modelId="{4A451937-34C9-45FC-86F8-FCC7C0EF5E03}" type="presParOf" srcId="{382C814D-7880-4B7F-8024-028ACEF98124}" destId="{D0476DF8-F6C8-47A6-92DE-90A491ECE6D5}" srcOrd="6" destOrd="0" presId="urn:microsoft.com/office/officeart/2005/8/layout/matrix1"/>
    <dgm:cxn modelId="{34FB94D1-64F4-4B6B-A439-09944546ABCB}" type="presParOf" srcId="{382C814D-7880-4B7F-8024-028ACEF98124}" destId="{BABB9C4D-B538-41B7-9AF7-A11C6D223B72}" srcOrd="7" destOrd="0" presId="urn:microsoft.com/office/officeart/2005/8/layout/matrix1"/>
    <dgm:cxn modelId="{601F0E34-3C25-4FCD-A7D9-FE9C48AB1380}" type="presParOf" srcId="{4F42D7CC-9951-45CA-A75B-BA3DA6E0F26F}" destId="{18830AA7-062C-4C75-ACA1-6A80BD51469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89001E3-B05E-41A4-AE97-4D7C58272DBE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1EE9EE-AA17-4AEC-ABE5-2E9F963056C8}">
      <dgm:prSet phldrT="[Текст]" custT="1"/>
      <dgm:spPr>
        <a:solidFill>
          <a:srgbClr val="FF5050">
            <a:alpha val="99000"/>
          </a:srgbClr>
        </a:solidFill>
      </dgm:spPr>
      <dgm:t>
        <a:bodyPr/>
        <a:lstStyle/>
        <a:p>
          <a:r>
            <a:rPr lang="ru-RU" sz="900" b="1" dirty="0" smtClean="0">
              <a:solidFill>
                <a:srgbClr val="0070C0"/>
              </a:solidFill>
            </a:rPr>
            <a:t>2</a:t>
          </a:r>
          <a:r>
            <a:rPr lang="en-US" sz="900" b="1" dirty="0" smtClean="0">
              <a:solidFill>
                <a:srgbClr val="0070C0"/>
              </a:solidFill>
            </a:rPr>
            <a:t>,</a:t>
          </a:r>
          <a:r>
            <a:rPr lang="ru-RU" sz="900" b="1" dirty="0" smtClean="0">
              <a:solidFill>
                <a:srgbClr val="0070C0"/>
              </a:solidFill>
            </a:rPr>
            <a:t>45</a:t>
          </a:r>
          <a:endParaRPr lang="ru-RU" sz="900" b="1" dirty="0">
            <a:solidFill>
              <a:srgbClr val="0070C0"/>
            </a:solidFill>
          </a:endParaRPr>
        </a:p>
      </dgm:t>
    </dgm:pt>
    <dgm:pt modelId="{BD73AEE6-4D15-411C-8E92-563A71DC0ACB}" type="parTrans" cxnId="{85317D51-BB1C-42BE-9824-F8CEC7C230D5}">
      <dgm:prSet/>
      <dgm:spPr/>
      <dgm:t>
        <a:bodyPr/>
        <a:lstStyle/>
        <a:p>
          <a:endParaRPr lang="ru-RU" sz="400">
            <a:solidFill>
              <a:srgbClr val="0070C0"/>
            </a:solidFill>
          </a:endParaRPr>
        </a:p>
      </dgm:t>
    </dgm:pt>
    <dgm:pt modelId="{9AD2697D-3C44-4763-A393-922C9390B6D7}" type="sibTrans" cxnId="{85317D51-BB1C-42BE-9824-F8CEC7C230D5}">
      <dgm:prSet/>
      <dgm:spPr/>
      <dgm:t>
        <a:bodyPr/>
        <a:lstStyle/>
        <a:p>
          <a:endParaRPr lang="ru-RU" sz="400">
            <a:solidFill>
              <a:srgbClr val="0070C0"/>
            </a:solidFill>
          </a:endParaRPr>
        </a:p>
      </dgm:t>
    </dgm:pt>
    <dgm:pt modelId="{3FC746A0-5B4E-4D8A-A5FE-4A174F75A538}">
      <dgm:prSet phldrT="[Текст]" custT="1"/>
      <dgm:spPr>
        <a:solidFill>
          <a:srgbClr val="FF0000">
            <a:alpha val="63000"/>
          </a:srgbClr>
        </a:solidFill>
      </dgm:spPr>
      <dgm:t>
        <a:bodyPr/>
        <a:lstStyle/>
        <a:p>
          <a:endParaRPr lang="ru-RU" sz="800" b="1" dirty="0" smtClean="0">
            <a:solidFill>
              <a:srgbClr val="0070C0"/>
            </a:solidFill>
          </a:endParaRPr>
        </a:p>
        <a:p>
          <a:r>
            <a:rPr lang="ru-RU" sz="800" b="1" dirty="0" smtClean="0">
              <a:solidFill>
                <a:srgbClr val="0070C0"/>
              </a:solidFill>
            </a:rPr>
            <a:t>РЕАЛИЗАЦИЯ СТРАТЕГИИ</a:t>
          </a:r>
        </a:p>
        <a:p>
          <a:endParaRPr lang="ru-RU" sz="800" b="1" dirty="0" smtClean="0">
            <a:solidFill>
              <a:srgbClr val="0070C0"/>
            </a:solidFill>
          </a:endParaRPr>
        </a:p>
        <a:p>
          <a:r>
            <a:rPr lang="ru-RU" sz="800" b="1" dirty="0" smtClean="0">
              <a:solidFill>
                <a:srgbClr val="0070C0"/>
              </a:solidFill>
            </a:rPr>
            <a:t>2,4</a:t>
          </a:r>
        </a:p>
      </dgm:t>
    </dgm:pt>
    <dgm:pt modelId="{25890F12-B8CE-476E-B58B-E699255F6468}" type="parTrans" cxnId="{E7EF7635-3827-4C1C-8E7F-3CDB83ECF125}">
      <dgm:prSet/>
      <dgm:spPr/>
      <dgm:t>
        <a:bodyPr/>
        <a:lstStyle/>
        <a:p>
          <a:endParaRPr lang="ru-RU" sz="400">
            <a:solidFill>
              <a:srgbClr val="0070C0"/>
            </a:solidFill>
          </a:endParaRPr>
        </a:p>
      </dgm:t>
    </dgm:pt>
    <dgm:pt modelId="{19CE2DAA-010D-4161-A577-B657AB96D2F5}" type="sibTrans" cxnId="{E7EF7635-3827-4C1C-8E7F-3CDB83ECF125}">
      <dgm:prSet/>
      <dgm:spPr/>
      <dgm:t>
        <a:bodyPr/>
        <a:lstStyle/>
        <a:p>
          <a:endParaRPr lang="ru-RU" sz="400">
            <a:solidFill>
              <a:srgbClr val="0070C0"/>
            </a:solidFill>
          </a:endParaRPr>
        </a:p>
      </dgm:t>
    </dgm:pt>
    <dgm:pt modelId="{D9EE0398-9746-4BD5-A4F7-B522CFFB56AD}">
      <dgm:prSet phldrT="[Текст]" custT="1"/>
      <dgm:spPr>
        <a:solidFill>
          <a:srgbClr val="FF5050">
            <a:alpha val="80000"/>
          </a:srgbClr>
        </a:solidFill>
      </dgm:spPr>
      <dgm:t>
        <a:bodyPr/>
        <a:lstStyle/>
        <a:p>
          <a:r>
            <a:rPr lang="ru-RU" sz="800" b="1" dirty="0" smtClean="0">
              <a:solidFill>
                <a:srgbClr val="0070C0"/>
              </a:solidFill>
            </a:rPr>
            <a:t>СОДЕРЖАНИЕ СТРАТЕГИИ</a:t>
          </a:r>
        </a:p>
        <a:p>
          <a:r>
            <a:rPr lang="ru-RU" sz="800" b="1" dirty="0" smtClean="0">
              <a:solidFill>
                <a:srgbClr val="0070C0"/>
              </a:solidFill>
            </a:rPr>
            <a:t>2,2</a:t>
          </a:r>
          <a:endParaRPr lang="ru-RU" sz="800" b="1" dirty="0">
            <a:solidFill>
              <a:srgbClr val="0070C0"/>
            </a:solidFill>
          </a:endParaRPr>
        </a:p>
      </dgm:t>
    </dgm:pt>
    <dgm:pt modelId="{2E53FA88-9508-454F-9675-8650EEBB43FA}" type="parTrans" cxnId="{4EE5683C-A155-45CF-9A5D-C58105BFA5B5}">
      <dgm:prSet/>
      <dgm:spPr/>
      <dgm:t>
        <a:bodyPr/>
        <a:lstStyle/>
        <a:p>
          <a:endParaRPr lang="ru-RU" sz="400">
            <a:solidFill>
              <a:srgbClr val="0070C0"/>
            </a:solidFill>
          </a:endParaRPr>
        </a:p>
      </dgm:t>
    </dgm:pt>
    <dgm:pt modelId="{63782D19-5643-431F-8D84-EA21569F942E}" type="sibTrans" cxnId="{4EE5683C-A155-45CF-9A5D-C58105BFA5B5}">
      <dgm:prSet/>
      <dgm:spPr/>
      <dgm:t>
        <a:bodyPr/>
        <a:lstStyle/>
        <a:p>
          <a:endParaRPr lang="ru-RU" sz="400">
            <a:solidFill>
              <a:srgbClr val="0070C0"/>
            </a:solidFill>
          </a:endParaRPr>
        </a:p>
      </dgm:t>
    </dgm:pt>
    <dgm:pt modelId="{8B27B949-DC02-4EFC-AEF8-1631F9D38CE8}">
      <dgm:prSet phldrT="[Текст]" custT="1"/>
      <dgm:spPr>
        <a:solidFill>
          <a:srgbClr val="FF5050">
            <a:alpha val="80000"/>
          </a:srgbClr>
        </a:solidFill>
      </dgm:spPr>
      <dgm:t>
        <a:bodyPr/>
        <a:lstStyle/>
        <a:p>
          <a:r>
            <a:rPr lang="ru-RU" sz="800" b="1" dirty="0" smtClean="0">
              <a:solidFill>
                <a:srgbClr val="0070C0"/>
              </a:solidFill>
            </a:rPr>
            <a:t>СТРАТЕГИЧЕСКИЕ РУТИНЫ</a:t>
          </a:r>
        </a:p>
        <a:p>
          <a:r>
            <a:rPr lang="ru-RU" sz="800" b="1" dirty="0" smtClean="0">
              <a:solidFill>
                <a:srgbClr val="0070C0"/>
              </a:solidFill>
            </a:rPr>
            <a:t>2,0</a:t>
          </a:r>
          <a:endParaRPr lang="ru-RU" sz="800" b="1" dirty="0">
            <a:solidFill>
              <a:srgbClr val="0070C0"/>
            </a:solidFill>
          </a:endParaRPr>
        </a:p>
      </dgm:t>
    </dgm:pt>
    <dgm:pt modelId="{5C017711-FCB1-42B3-8BD5-F7B19D1CA9BE}" type="parTrans" cxnId="{5DD5A38F-D5E0-4DFA-9C95-5C6DA8D882EE}">
      <dgm:prSet/>
      <dgm:spPr/>
      <dgm:t>
        <a:bodyPr/>
        <a:lstStyle/>
        <a:p>
          <a:endParaRPr lang="ru-RU" sz="400">
            <a:solidFill>
              <a:srgbClr val="0070C0"/>
            </a:solidFill>
          </a:endParaRPr>
        </a:p>
      </dgm:t>
    </dgm:pt>
    <dgm:pt modelId="{FECF9300-8ACA-4578-9AEF-D71254389B3B}" type="sibTrans" cxnId="{5DD5A38F-D5E0-4DFA-9C95-5C6DA8D882EE}">
      <dgm:prSet/>
      <dgm:spPr/>
      <dgm:t>
        <a:bodyPr/>
        <a:lstStyle/>
        <a:p>
          <a:endParaRPr lang="ru-RU" sz="400">
            <a:solidFill>
              <a:srgbClr val="0070C0"/>
            </a:solidFill>
          </a:endParaRPr>
        </a:p>
      </dgm:t>
    </dgm:pt>
    <dgm:pt modelId="{851BB9FA-2EDD-4ACE-B776-6AAE970952E5}">
      <dgm:prSet phldrT="[Текст]" custT="1"/>
      <dgm:spPr>
        <a:solidFill>
          <a:srgbClr val="FFFF00">
            <a:alpha val="63000"/>
          </a:srgbClr>
        </a:solidFill>
      </dgm:spPr>
      <dgm:t>
        <a:bodyPr/>
        <a:lstStyle/>
        <a:p>
          <a:endParaRPr lang="ru-RU" sz="800" b="1" dirty="0" smtClean="0">
            <a:solidFill>
              <a:srgbClr val="0070C0"/>
            </a:solidFill>
          </a:endParaRPr>
        </a:p>
        <a:p>
          <a:r>
            <a:rPr lang="ru-RU" sz="800" b="1" dirty="0" smtClean="0">
              <a:solidFill>
                <a:srgbClr val="0070C0"/>
              </a:solidFill>
            </a:rPr>
            <a:t>СТРАТЕГИЧЕСКИЙ ДИАЛОГ</a:t>
          </a:r>
        </a:p>
        <a:p>
          <a:endParaRPr lang="ru-RU" sz="800" b="1" dirty="0" smtClean="0">
            <a:solidFill>
              <a:srgbClr val="0070C0"/>
            </a:solidFill>
          </a:endParaRPr>
        </a:p>
        <a:p>
          <a:r>
            <a:rPr lang="ru-RU" sz="800" b="1" dirty="0" smtClean="0">
              <a:solidFill>
                <a:srgbClr val="0070C0"/>
              </a:solidFill>
            </a:rPr>
            <a:t>3</a:t>
          </a:r>
          <a:r>
            <a:rPr lang="en-US" sz="800" b="1" dirty="0" smtClean="0">
              <a:solidFill>
                <a:srgbClr val="0070C0"/>
              </a:solidFill>
            </a:rPr>
            <a:t>,</a:t>
          </a:r>
          <a:r>
            <a:rPr lang="ru-RU" sz="800" b="1" dirty="0" smtClean="0">
              <a:solidFill>
                <a:srgbClr val="0070C0"/>
              </a:solidFill>
            </a:rPr>
            <a:t>2</a:t>
          </a:r>
          <a:endParaRPr lang="ru-RU" sz="800" b="1" dirty="0">
            <a:solidFill>
              <a:srgbClr val="0070C0"/>
            </a:solidFill>
          </a:endParaRPr>
        </a:p>
      </dgm:t>
    </dgm:pt>
    <dgm:pt modelId="{B79C1A72-B8D5-4DE6-931C-AA33ED1EC13E}" type="sibTrans" cxnId="{B85C3BAD-7FCC-4BA1-998B-B8B92DA1B2A6}">
      <dgm:prSet/>
      <dgm:spPr/>
      <dgm:t>
        <a:bodyPr/>
        <a:lstStyle/>
        <a:p>
          <a:endParaRPr lang="ru-RU" sz="400">
            <a:solidFill>
              <a:srgbClr val="0070C0"/>
            </a:solidFill>
          </a:endParaRPr>
        </a:p>
      </dgm:t>
    </dgm:pt>
    <dgm:pt modelId="{930C1C6C-0E20-4719-8075-F61EB0407147}" type="parTrans" cxnId="{B85C3BAD-7FCC-4BA1-998B-B8B92DA1B2A6}">
      <dgm:prSet/>
      <dgm:spPr/>
      <dgm:t>
        <a:bodyPr/>
        <a:lstStyle/>
        <a:p>
          <a:endParaRPr lang="ru-RU" sz="400">
            <a:solidFill>
              <a:srgbClr val="0070C0"/>
            </a:solidFill>
          </a:endParaRPr>
        </a:p>
      </dgm:t>
    </dgm:pt>
    <dgm:pt modelId="{4F42D7CC-9951-45CA-A75B-BA3DA6E0F26F}" type="pres">
      <dgm:prSet presAssocID="{989001E3-B05E-41A4-AE97-4D7C58272DBE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2C814D-7880-4B7F-8024-028ACEF98124}" type="pres">
      <dgm:prSet presAssocID="{989001E3-B05E-41A4-AE97-4D7C58272DBE}" presName="matrix" presStyleCnt="0"/>
      <dgm:spPr/>
      <dgm:t>
        <a:bodyPr/>
        <a:lstStyle/>
        <a:p>
          <a:endParaRPr lang="ru-RU"/>
        </a:p>
      </dgm:t>
    </dgm:pt>
    <dgm:pt modelId="{34090102-9836-44F8-9BFB-76156CD51ACB}" type="pres">
      <dgm:prSet presAssocID="{989001E3-B05E-41A4-AE97-4D7C58272DBE}" presName="tile1" presStyleLbl="node1" presStyleIdx="0" presStyleCnt="4"/>
      <dgm:spPr/>
      <dgm:t>
        <a:bodyPr/>
        <a:lstStyle/>
        <a:p>
          <a:endParaRPr lang="ru-RU"/>
        </a:p>
      </dgm:t>
    </dgm:pt>
    <dgm:pt modelId="{8CDFF13C-7526-4A40-AFA9-8867B64B32A8}" type="pres">
      <dgm:prSet presAssocID="{989001E3-B05E-41A4-AE97-4D7C58272DB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ADA1F5-D802-423B-96A5-5361CD66A315}" type="pres">
      <dgm:prSet presAssocID="{989001E3-B05E-41A4-AE97-4D7C58272DBE}" presName="tile2" presStyleLbl="node1" presStyleIdx="1" presStyleCnt="4"/>
      <dgm:spPr/>
      <dgm:t>
        <a:bodyPr/>
        <a:lstStyle/>
        <a:p>
          <a:endParaRPr lang="ru-RU"/>
        </a:p>
      </dgm:t>
    </dgm:pt>
    <dgm:pt modelId="{2AAA96B5-D38B-4F1D-BE91-B661F31EE6A8}" type="pres">
      <dgm:prSet presAssocID="{989001E3-B05E-41A4-AE97-4D7C58272DB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7E74BE-8B29-40E4-8342-89EDFD41E526}" type="pres">
      <dgm:prSet presAssocID="{989001E3-B05E-41A4-AE97-4D7C58272DBE}" presName="tile3" presStyleLbl="node1" presStyleIdx="2" presStyleCnt="4"/>
      <dgm:spPr/>
      <dgm:t>
        <a:bodyPr/>
        <a:lstStyle/>
        <a:p>
          <a:endParaRPr lang="ru-RU"/>
        </a:p>
      </dgm:t>
    </dgm:pt>
    <dgm:pt modelId="{93A1D656-3677-4CD3-8F52-C866A8B9DABB}" type="pres">
      <dgm:prSet presAssocID="{989001E3-B05E-41A4-AE97-4D7C58272DB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476DF8-F6C8-47A6-92DE-90A491ECE6D5}" type="pres">
      <dgm:prSet presAssocID="{989001E3-B05E-41A4-AE97-4D7C58272DBE}" presName="tile4" presStyleLbl="node1" presStyleIdx="3" presStyleCnt="4"/>
      <dgm:spPr/>
      <dgm:t>
        <a:bodyPr/>
        <a:lstStyle/>
        <a:p>
          <a:endParaRPr lang="ru-RU"/>
        </a:p>
      </dgm:t>
    </dgm:pt>
    <dgm:pt modelId="{BABB9C4D-B538-41B7-9AF7-A11C6D223B72}" type="pres">
      <dgm:prSet presAssocID="{989001E3-B05E-41A4-AE97-4D7C58272DB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830AA7-062C-4C75-ACA1-6A80BD51469A}" type="pres">
      <dgm:prSet presAssocID="{989001E3-B05E-41A4-AE97-4D7C58272DBE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B85C3BAD-7FCC-4BA1-998B-B8B92DA1B2A6}" srcId="{921EE9EE-AA17-4AEC-ABE5-2E9F963056C8}" destId="{851BB9FA-2EDD-4ACE-B776-6AAE970952E5}" srcOrd="1" destOrd="0" parTransId="{930C1C6C-0E20-4719-8075-F61EB0407147}" sibTransId="{B79C1A72-B8D5-4DE6-931C-AA33ED1EC13E}"/>
    <dgm:cxn modelId="{8789B265-FDD3-4E75-B6B3-607D436442A1}" type="presOf" srcId="{989001E3-B05E-41A4-AE97-4D7C58272DBE}" destId="{4F42D7CC-9951-45CA-A75B-BA3DA6E0F26F}" srcOrd="0" destOrd="0" presId="urn:microsoft.com/office/officeart/2005/8/layout/matrix1"/>
    <dgm:cxn modelId="{7DB62393-3857-45E9-A2BB-9842DFA83840}" type="presOf" srcId="{8B27B949-DC02-4EFC-AEF8-1631F9D38CE8}" destId="{BABB9C4D-B538-41B7-9AF7-A11C6D223B72}" srcOrd="1" destOrd="0" presId="urn:microsoft.com/office/officeart/2005/8/layout/matrix1"/>
    <dgm:cxn modelId="{85317D51-BB1C-42BE-9824-F8CEC7C230D5}" srcId="{989001E3-B05E-41A4-AE97-4D7C58272DBE}" destId="{921EE9EE-AA17-4AEC-ABE5-2E9F963056C8}" srcOrd="0" destOrd="0" parTransId="{BD73AEE6-4D15-411C-8E92-563A71DC0ACB}" sibTransId="{9AD2697D-3C44-4763-A393-922C9390B6D7}"/>
    <dgm:cxn modelId="{4EE5683C-A155-45CF-9A5D-C58105BFA5B5}" srcId="{921EE9EE-AA17-4AEC-ABE5-2E9F963056C8}" destId="{D9EE0398-9746-4BD5-A4F7-B522CFFB56AD}" srcOrd="2" destOrd="0" parTransId="{2E53FA88-9508-454F-9675-8650EEBB43FA}" sibTransId="{63782D19-5643-431F-8D84-EA21569F942E}"/>
    <dgm:cxn modelId="{34A5D2BE-8B2A-466A-A0A5-B373BA1AEF61}" type="presOf" srcId="{851BB9FA-2EDD-4ACE-B776-6AAE970952E5}" destId="{C2ADA1F5-D802-423B-96A5-5361CD66A315}" srcOrd="0" destOrd="0" presId="urn:microsoft.com/office/officeart/2005/8/layout/matrix1"/>
    <dgm:cxn modelId="{10536DDF-77DB-466D-B94F-07DC399EF28D}" type="presOf" srcId="{3FC746A0-5B4E-4D8A-A5FE-4A174F75A538}" destId="{34090102-9836-44F8-9BFB-76156CD51ACB}" srcOrd="0" destOrd="0" presId="urn:microsoft.com/office/officeart/2005/8/layout/matrix1"/>
    <dgm:cxn modelId="{5DD5A38F-D5E0-4DFA-9C95-5C6DA8D882EE}" srcId="{921EE9EE-AA17-4AEC-ABE5-2E9F963056C8}" destId="{8B27B949-DC02-4EFC-AEF8-1631F9D38CE8}" srcOrd="3" destOrd="0" parTransId="{5C017711-FCB1-42B3-8BD5-F7B19D1CA9BE}" sibTransId="{FECF9300-8ACA-4578-9AEF-D71254389B3B}"/>
    <dgm:cxn modelId="{2E4D8921-709C-495E-8F7F-27F0490F5998}" type="presOf" srcId="{D9EE0398-9746-4BD5-A4F7-B522CFFB56AD}" destId="{93A1D656-3677-4CD3-8F52-C866A8B9DABB}" srcOrd="1" destOrd="0" presId="urn:microsoft.com/office/officeart/2005/8/layout/matrix1"/>
    <dgm:cxn modelId="{D00055C7-B177-4567-A5C9-23790C107474}" type="presOf" srcId="{8B27B949-DC02-4EFC-AEF8-1631F9D38CE8}" destId="{D0476DF8-F6C8-47A6-92DE-90A491ECE6D5}" srcOrd="0" destOrd="0" presId="urn:microsoft.com/office/officeart/2005/8/layout/matrix1"/>
    <dgm:cxn modelId="{960AFE47-3FBC-4D43-9B9C-3DBCC375EFE9}" type="presOf" srcId="{921EE9EE-AA17-4AEC-ABE5-2E9F963056C8}" destId="{18830AA7-062C-4C75-ACA1-6A80BD51469A}" srcOrd="0" destOrd="0" presId="urn:microsoft.com/office/officeart/2005/8/layout/matrix1"/>
    <dgm:cxn modelId="{EDD8A66D-BF89-4C78-9FF6-C3E115FB45F0}" type="presOf" srcId="{3FC746A0-5B4E-4D8A-A5FE-4A174F75A538}" destId="{8CDFF13C-7526-4A40-AFA9-8867B64B32A8}" srcOrd="1" destOrd="0" presId="urn:microsoft.com/office/officeart/2005/8/layout/matrix1"/>
    <dgm:cxn modelId="{E7EF7635-3827-4C1C-8E7F-3CDB83ECF125}" srcId="{921EE9EE-AA17-4AEC-ABE5-2E9F963056C8}" destId="{3FC746A0-5B4E-4D8A-A5FE-4A174F75A538}" srcOrd="0" destOrd="0" parTransId="{25890F12-B8CE-476E-B58B-E699255F6468}" sibTransId="{19CE2DAA-010D-4161-A577-B657AB96D2F5}"/>
    <dgm:cxn modelId="{83C15AA4-7329-449B-AC55-27B8883BB43F}" type="presOf" srcId="{851BB9FA-2EDD-4ACE-B776-6AAE970952E5}" destId="{2AAA96B5-D38B-4F1D-BE91-B661F31EE6A8}" srcOrd="1" destOrd="0" presId="urn:microsoft.com/office/officeart/2005/8/layout/matrix1"/>
    <dgm:cxn modelId="{091722C4-F551-4246-B0B8-EB6E3E58FC2A}" type="presOf" srcId="{D9EE0398-9746-4BD5-A4F7-B522CFFB56AD}" destId="{107E74BE-8B29-40E4-8342-89EDFD41E526}" srcOrd="0" destOrd="0" presId="urn:microsoft.com/office/officeart/2005/8/layout/matrix1"/>
    <dgm:cxn modelId="{3577589E-8C03-4353-9468-203F27BEE664}" type="presParOf" srcId="{4F42D7CC-9951-45CA-A75B-BA3DA6E0F26F}" destId="{382C814D-7880-4B7F-8024-028ACEF98124}" srcOrd="0" destOrd="0" presId="urn:microsoft.com/office/officeart/2005/8/layout/matrix1"/>
    <dgm:cxn modelId="{F0F2E36B-B7ED-4222-8188-0305A1F596CC}" type="presParOf" srcId="{382C814D-7880-4B7F-8024-028ACEF98124}" destId="{34090102-9836-44F8-9BFB-76156CD51ACB}" srcOrd="0" destOrd="0" presId="urn:microsoft.com/office/officeart/2005/8/layout/matrix1"/>
    <dgm:cxn modelId="{05767F88-1819-40E8-B385-AF7EEC65549B}" type="presParOf" srcId="{382C814D-7880-4B7F-8024-028ACEF98124}" destId="{8CDFF13C-7526-4A40-AFA9-8867B64B32A8}" srcOrd="1" destOrd="0" presId="urn:microsoft.com/office/officeart/2005/8/layout/matrix1"/>
    <dgm:cxn modelId="{D5BB0657-0082-4CB3-B563-F2130AF7CFA1}" type="presParOf" srcId="{382C814D-7880-4B7F-8024-028ACEF98124}" destId="{C2ADA1F5-D802-423B-96A5-5361CD66A315}" srcOrd="2" destOrd="0" presId="urn:microsoft.com/office/officeart/2005/8/layout/matrix1"/>
    <dgm:cxn modelId="{B14F0687-FF90-48CA-B1E8-2A841D049B06}" type="presParOf" srcId="{382C814D-7880-4B7F-8024-028ACEF98124}" destId="{2AAA96B5-D38B-4F1D-BE91-B661F31EE6A8}" srcOrd="3" destOrd="0" presId="urn:microsoft.com/office/officeart/2005/8/layout/matrix1"/>
    <dgm:cxn modelId="{CBAA3609-5725-4F75-9F7E-C2FB0008A195}" type="presParOf" srcId="{382C814D-7880-4B7F-8024-028ACEF98124}" destId="{107E74BE-8B29-40E4-8342-89EDFD41E526}" srcOrd="4" destOrd="0" presId="urn:microsoft.com/office/officeart/2005/8/layout/matrix1"/>
    <dgm:cxn modelId="{1DBEE36C-5236-4D22-93BA-E2767A90FDEE}" type="presParOf" srcId="{382C814D-7880-4B7F-8024-028ACEF98124}" destId="{93A1D656-3677-4CD3-8F52-C866A8B9DABB}" srcOrd="5" destOrd="0" presId="urn:microsoft.com/office/officeart/2005/8/layout/matrix1"/>
    <dgm:cxn modelId="{0A2FBECB-C340-4DA7-A9F6-55970B4CAE9F}" type="presParOf" srcId="{382C814D-7880-4B7F-8024-028ACEF98124}" destId="{D0476DF8-F6C8-47A6-92DE-90A491ECE6D5}" srcOrd="6" destOrd="0" presId="urn:microsoft.com/office/officeart/2005/8/layout/matrix1"/>
    <dgm:cxn modelId="{75E89777-36F2-473A-9D40-8596AEDF4409}" type="presParOf" srcId="{382C814D-7880-4B7F-8024-028ACEF98124}" destId="{BABB9C4D-B538-41B7-9AF7-A11C6D223B72}" srcOrd="7" destOrd="0" presId="urn:microsoft.com/office/officeart/2005/8/layout/matrix1"/>
    <dgm:cxn modelId="{BD5F6C99-5B07-4018-8DDC-702C3B6F04C6}" type="presParOf" srcId="{4F42D7CC-9951-45CA-A75B-BA3DA6E0F26F}" destId="{18830AA7-062C-4C75-ACA1-6A80BD51469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FBCD0EE-E18D-474A-B600-A2611A188894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AB7702-BAE1-439F-867A-194414EA7C89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ru-RU" sz="1200" b="1" dirty="0" smtClean="0">
              <a:solidFill>
                <a:schemeClr val="tx1"/>
              </a:solidFill>
            </a:rPr>
            <a:t>СТРАТЕГИЧЕСКИЙ ДИАЛОГ</a:t>
          </a:r>
          <a:endParaRPr lang="en-US" sz="1200" b="1" dirty="0">
            <a:solidFill>
              <a:schemeClr val="tx1"/>
            </a:solidFill>
          </a:endParaRPr>
        </a:p>
      </dgm:t>
    </dgm:pt>
    <dgm:pt modelId="{88358137-9C1D-4984-B99F-31DD00A5941C}" type="parTrans" cxnId="{DAB91D64-F40A-460B-B844-5B932E77E29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79D741E-32BB-44FA-83C9-5AD68B603080}" type="sibTrans" cxnId="{DAB91D64-F40A-460B-B844-5B932E77E29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25DED36-3E79-467C-B03B-AAEA9BBB42FE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ru-RU" sz="900" b="0" dirty="0" smtClean="0">
              <a:solidFill>
                <a:schemeClr val="bg1"/>
              </a:solidFill>
            </a:rPr>
            <a:t>Инициирование стратегического процесса в компании</a:t>
          </a:r>
          <a:endParaRPr lang="ru-RU" sz="900" dirty="0">
            <a:solidFill>
              <a:schemeClr val="bg1"/>
            </a:solidFill>
          </a:endParaRPr>
        </a:p>
      </dgm:t>
    </dgm:pt>
    <dgm:pt modelId="{55F7EF43-A696-4373-BD06-D2E4E6049250}" type="parTrans" cxnId="{F0B27972-8707-475A-A107-DCD31F65FA8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EA5A283-7E36-498A-B60D-9C7B651889FD}" type="sibTrans" cxnId="{F0B27972-8707-475A-A107-DCD31F65FA8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0AF9CA6-69B4-4482-AAF8-9AADD544B4D8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ru-RU" sz="900" b="0" dirty="0" smtClean="0">
              <a:solidFill>
                <a:schemeClr val="bg1"/>
              </a:solidFill>
            </a:rPr>
            <a:t>Внутренний стратегический консенсус </a:t>
          </a:r>
          <a:endParaRPr lang="ru-RU" sz="900" b="0" dirty="0">
            <a:solidFill>
              <a:schemeClr val="bg1"/>
            </a:solidFill>
          </a:endParaRPr>
        </a:p>
      </dgm:t>
    </dgm:pt>
    <dgm:pt modelId="{5DEC3B21-D66A-4B02-B0CC-C426F19ADB76}" type="parTrans" cxnId="{F1F42555-ED74-4AA6-A2CA-FE9BC65215B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DA67268-D194-4D54-8C0E-886337B4998C}" type="sibTrans" cxnId="{F1F42555-ED74-4AA6-A2CA-FE9BC65215B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896C607-F2CC-4C99-97B3-F8225543E6C5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ru-RU" sz="900" b="0" dirty="0" smtClean="0">
              <a:solidFill>
                <a:schemeClr val="bg1"/>
              </a:solidFill>
            </a:rPr>
            <a:t>Внутренние стратегические коммуникации </a:t>
          </a:r>
          <a:endParaRPr lang="ru-RU" sz="900" b="0" dirty="0">
            <a:solidFill>
              <a:schemeClr val="bg1"/>
            </a:solidFill>
          </a:endParaRPr>
        </a:p>
      </dgm:t>
    </dgm:pt>
    <dgm:pt modelId="{73A58AD6-D369-434F-8B07-BF975CB2AD6E}" type="parTrans" cxnId="{D332985C-A09D-4F29-9643-924D0EB53CC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2ED1B15-F922-48F9-B789-955206CF7DB6}" type="sibTrans" cxnId="{D332985C-A09D-4F29-9643-924D0EB53CC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11758D8-0F0E-443A-A31F-2D28B0362A9A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ru-RU" sz="900" b="0" dirty="0" smtClean="0">
              <a:solidFill>
                <a:schemeClr val="bg1"/>
              </a:solidFill>
            </a:rPr>
            <a:t>Фокус управления </a:t>
          </a:r>
          <a:endParaRPr lang="ru-RU" sz="900" b="0" dirty="0">
            <a:solidFill>
              <a:schemeClr val="bg1"/>
            </a:solidFill>
          </a:endParaRPr>
        </a:p>
      </dgm:t>
    </dgm:pt>
    <dgm:pt modelId="{037CFFAC-7069-42BE-9E6A-E047CD7AB35A}" type="parTrans" cxnId="{47EA1F72-BCBD-4037-BB5E-51D1DA59F0B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273107E-1EE9-428F-8C61-273634C47095}" type="sibTrans" cxnId="{47EA1F72-BCBD-4037-BB5E-51D1DA59F0B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6123C8A-8015-4707-81A4-02BB01B28FE8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ru-RU" sz="900" b="0" u="none" dirty="0" smtClean="0">
              <a:solidFill>
                <a:schemeClr val="bg1"/>
              </a:solidFill>
            </a:rPr>
            <a:t>Трансформация стратегии</a:t>
          </a:r>
          <a:endParaRPr lang="en-US" sz="900" b="0" u="none" dirty="0">
            <a:solidFill>
              <a:schemeClr val="bg1"/>
            </a:solidFill>
          </a:endParaRPr>
        </a:p>
      </dgm:t>
    </dgm:pt>
    <dgm:pt modelId="{CD511466-3A8D-4EDC-A065-E5A23972AE9B}" type="parTrans" cxnId="{1E1A780C-56FC-4C71-9889-FEB2BF6343F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7B2CF6B-CF96-43F3-A6AE-8214F11369E5}" type="sibTrans" cxnId="{1E1A780C-56FC-4C71-9889-FEB2BF6343F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20DC319-52FC-499C-A4C0-3EBF21955C0B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ru-RU" sz="1200" b="1" dirty="0" smtClean="0">
              <a:solidFill>
                <a:schemeClr val="tx1"/>
              </a:solidFill>
            </a:rPr>
            <a:t>СТРАТЕГИЧЕСКИЕ РУТИНЫ (ПРОЦЕССЫ)</a:t>
          </a:r>
          <a:endParaRPr lang="ru-RU" sz="1200" dirty="0">
            <a:solidFill>
              <a:schemeClr val="tx1"/>
            </a:solidFill>
          </a:endParaRPr>
        </a:p>
      </dgm:t>
    </dgm:pt>
    <dgm:pt modelId="{2CB05FBE-EE6F-45D7-8C6C-079979150AAD}" type="parTrans" cxnId="{F3E582DB-B86A-4BCA-9AEE-B6EEDB13CF3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A688D30-BCA1-4494-A729-CEE713EC2A40}" type="sibTrans" cxnId="{F3E582DB-B86A-4BCA-9AEE-B6EEDB13CF3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58BDD43-C725-4907-BA02-F4A54CA9011F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ru-RU" sz="900" b="0" dirty="0" smtClean="0">
              <a:solidFill>
                <a:schemeClr val="bg1"/>
              </a:solidFill>
            </a:rPr>
            <a:t>Методология </a:t>
          </a:r>
          <a:r>
            <a:rPr lang="ru-RU" sz="900" b="0" u="none" dirty="0" smtClean="0">
              <a:solidFill>
                <a:schemeClr val="bg1"/>
              </a:solidFill>
            </a:rPr>
            <a:t>стратегического</a:t>
          </a:r>
          <a:r>
            <a:rPr lang="ru-RU" sz="900" b="0" dirty="0" smtClean="0">
              <a:solidFill>
                <a:schemeClr val="bg1"/>
              </a:solidFill>
            </a:rPr>
            <a:t> управления </a:t>
          </a:r>
          <a:endParaRPr lang="ru-RU" sz="900" b="0" dirty="0">
            <a:solidFill>
              <a:schemeClr val="bg1"/>
            </a:solidFill>
          </a:endParaRPr>
        </a:p>
      </dgm:t>
    </dgm:pt>
    <dgm:pt modelId="{C1B77917-0E23-4CCB-BB36-E20B93AEB42F}" type="parTrans" cxnId="{44E04B34-11A1-439A-AE74-347438312AC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2A73D7D-FBCE-4ABD-B1A3-1191111EDEED}" type="sibTrans" cxnId="{44E04B34-11A1-439A-AE74-347438312AC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7439F32-5F50-4419-8EAE-4212F5BCE1BA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ru-RU" sz="900" b="0" dirty="0" smtClean="0">
              <a:solidFill>
                <a:schemeClr val="bg1"/>
              </a:solidFill>
            </a:rPr>
            <a:t>Ответственность за стратегическое управление </a:t>
          </a:r>
          <a:endParaRPr lang="ru-RU" sz="900" b="0" dirty="0">
            <a:solidFill>
              <a:schemeClr val="bg1"/>
            </a:solidFill>
          </a:endParaRPr>
        </a:p>
      </dgm:t>
    </dgm:pt>
    <dgm:pt modelId="{53B87388-B674-40D7-9D09-42061C5DD4F2}" type="parTrans" cxnId="{782BAED3-F922-4B95-8279-57D3D9D7D89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C2E61E4-3001-46C4-BA7A-57C6BC7ADE86}" type="sibTrans" cxnId="{782BAED3-F922-4B95-8279-57D3D9D7D89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17318BD-85AD-4B7F-BC36-0F29E6BEFA64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ru-RU" sz="900" b="0" dirty="0" smtClean="0">
              <a:solidFill>
                <a:schemeClr val="bg1"/>
              </a:solidFill>
            </a:rPr>
            <a:t>Целевой процесс стратегического управления </a:t>
          </a:r>
          <a:endParaRPr lang="ru-RU" sz="900" b="0" dirty="0">
            <a:solidFill>
              <a:schemeClr val="bg1"/>
            </a:solidFill>
          </a:endParaRPr>
        </a:p>
      </dgm:t>
    </dgm:pt>
    <dgm:pt modelId="{AD38BCF7-0F05-4D2A-AD19-AD0A30B1C86F}" type="parTrans" cxnId="{BC5AC8E8-F159-4385-9128-39F3A0E88B6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1ACCA1C-CFF2-4252-AD62-792352B39CCD}" type="sibTrans" cxnId="{BC5AC8E8-F159-4385-9128-39F3A0E88B6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ADB36D7-C24A-4C00-B067-30E036782C60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ru-RU" sz="900" b="0" dirty="0" smtClean="0">
              <a:solidFill>
                <a:schemeClr val="bg1"/>
              </a:solidFill>
            </a:rPr>
            <a:t>Информационные системы </a:t>
          </a:r>
          <a:endParaRPr lang="ru-RU" sz="900" b="0" dirty="0">
            <a:solidFill>
              <a:schemeClr val="bg1"/>
            </a:solidFill>
          </a:endParaRPr>
        </a:p>
      </dgm:t>
    </dgm:pt>
    <dgm:pt modelId="{CE62A623-59ED-4E66-BD1D-D6294EC6FF7D}" type="parTrans" cxnId="{2ABD02A6-C7E0-4497-9AE7-6E2A59B4AAD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3872308-4381-412A-A47C-F102004C8E46}" type="sibTrans" cxnId="{2ABD02A6-C7E0-4497-9AE7-6E2A59B4AAD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6243B5D-F787-42FF-914C-1CA6A80DB0E5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ru-RU" sz="900" b="0" dirty="0" smtClean="0">
              <a:solidFill>
                <a:schemeClr val="bg1"/>
              </a:solidFill>
            </a:rPr>
            <a:t>Организационный охват </a:t>
          </a:r>
          <a:endParaRPr lang="en-US" sz="900" b="0" dirty="0">
            <a:solidFill>
              <a:schemeClr val="bg1"/>
            </a:solidFill>
          </a:endParaRPr>
        </a:p>
      </dgm:t>
    </dgm:pt>
    <dgm:pt modelId="{313E16CA-FFB8-4B49-AE76-E63DE7402236}" type="parTrans" cxnId="{1F0F6D19-D4C6-4186-85D5-45C137EAB62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8206C99-3325-4511-BEA8-3F7359C023C5}" type="sibTrans" cxnId="{1F0F6D19-D4C6-4186-85D5-45C137EAB62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2591DBC-32DC-4AB5-8FE8-7B7CE9DE6CBC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ru-RU" sz="1100" b="1" dirty="0" smtClean="0">
              <a:solidFill>
                <a:schemeClr val="tx1"/>
              </a:solidFill>
            </a:rPr>
            <a:t>СОДЕРЖАНИЕ СТРАТЕГИИ</a:t>
          </a:r>
          <a:endParaRPr lang="ru-RU" sz="1100" dirty="0">
            <a:solidFill>
              <a:schemeClr val="tx1"/>
            </a:solidFill>
          </a:endParaRPr>
        </a:p>
      </dgm:t>
    </dgm:pt>
    <dgm:pt modelId="{ED1E86A7-3E15-44BA-A85E-17849D908F36}" type="parTrans" cxnId="{90A511E1-E9C6-4D6B-99F4-368987C79FC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17D03C0-B6B8-4243-9510-5A77FDD817D0}" type="sibTrans" cxnId="{90A511E1-E9C6-4D6B-99F4-368987C79FC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6B60247-AEFF-4DD1-B20A-5F1AA29A5A2C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ru-RU" sz="800" b="0" dirty="0" smtClean="0">
              <a:solidFill>
                <a:schemeClr val="bg1"/>
              </a:solidFill>
            </a:rPr>
            <a:t>Аналитическая поддержка стратегического управления </a:t>
          </a:r>
          <a:endParaRPr lang="ru-RU" sz="800" b="0" dirty="0">
            <a:solidFill>
              <a:schemeClr val="bg1"/>
            </a:solidFill>
          </a:endParaRPr>
        </a:p>
      </dgm:t>
    </dgm:pt>
    <dgm:pt modelId="{2C0E0E52-4DA7-458B-B849-A651F7A2450F}" type="parTrans" cxnId="{B9D0201C-9234-4A60-80F4-70727F1F2B2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CF20992-3BD9-4CFF-A304-3220FDEE48CB}" type="sibTrans" cxnId="{B9D0201C-9234-4A60-80F4-70727F1F2B2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CB34DE0-C2AB-473C-B82A-E13F783B08F4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ru-RU" sz="800" b="0" dirty="0" smtClean="0">
              <a:solidFill>
                <a:schemeClr val="bg1"/>
              </a:solidFill>
            </a:rPr>
            <a:t>Целевая бизнес-модель </a:t>
          </a:r>
          <a:endParaRPr lang="ru-RU" sz="800" dirty="0">
            <a:solidFill>
              <a:schemeClr val="bg1"/>
            </a:solidFill>
          </a:endParaRPr>
        </a:p>
      </dgm:t>
    </dgm:pt>
    <dgm:pt modelId="{CDC79F20-0C30-4620-8DF5-FDE9A1F154C3}" type="parTrans" cxnId="{E31F8ACA-4EC2-4FCB-9440-921266066B8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6265B90-23A9-4024-8A91-DD26E80CA0FF}" type="sibTrans" cxnId="{E31F8ACA-4EC2-4FCB-9440-921266066B8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2C7140E-0720-48D1-AE8C-9B03D0FD4576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ru-RU" sz="800" b="0" dirty="0" smtClean="0">
              <a:solidFill>
                <a:schemeClr val="bg1"/>
              </a:solidFill>
            </a:rPr>
            <a:t>Процессная модель </a:t>
          </a:r>
          <a:endParaRPr lang="ru-RU" sz="800" b="0" dirty="0">
            <a:solidFill>
              <a:schemeClr val="bg1"/>
            </a:solidFill>
          </a:endParaRPr>
        </a:p>
      </dgm:t>
    </dgm:pt>
    <dgm:pt modelId="{0AAA049B-E532-4DCE-BC41-92F6C0E2AF52}" type="parTrans" cxnId="{E515DB0F-366C-4E29-B79B-032568EA8B5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FC77283-27F5-414A-BA7B-8C7B6E105EC1}" type="sibTrans" cxnId="{E515DB0F-366C-4E29-B79B-032568EA8B5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D7D3EC1-A916-4068-A946-44F87A450F0F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ru-RU" sz="800" b="0" dirty="0" smtClean="0">
              <a:solidFill>
                <a:schemeClr val="bg1"/>
              </a:solidFill>
            </a:rPr>
            <a:t>Стратегические цели </a:t>
          </a:r>
          <a:endParaRPr lang="ru-RU" sz="800" b="0" dirty="0">
            <a:solidFill>
              <a:schemeClr val="bg1"/>
            </a:solidFill>
          </a:endParaRPr>
        </a:p>
      </dgm:t>
    </dgm:pt>
    <dgm:pt modelId="{FA43FA85-7A66-4F5F-A62A-CCFD8875C274}" type="parTrans" cxnId="{FFA2AB7A-A01A-415B-8174-E98ECE8E7F7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E4B4D57-6532-45A7-B0A3-7DAA3F46FF31}" type="sibTrans" cxnId="{FFA2AB7A-A01A-415B-8174-E98ECE8E7F7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FBF005D-DAB0-4C91-BDFE-F51BA4529791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ru-RU" sz="800" b="0" dirty="0" smtClean="0">
              <a:solidFill>
                <a:schemeClr val="bg1"/>
              </a:solidFill>
            </a:rPr>
            <a:t>Стратегические инициативы </a:t>
          </a:r>
          <a:endParaRPr lang="en-US" sz="800" b="0" dirty="0">
            <a:solidFill>
              <a:schemeClr val="bg1"/>
            </a:solidFill>
          </a:endParaRPr>
        </a:p>
      </dgm:t>
    </dgm:pt>
    <dgm:pt modelId="{1C9F534D-852C-4CBD-AB3B-5C51B656F1D6}" type="parTrans" cxnId="{F7F45B9B-7E85-495D-B60F-2B181EF12D4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FD4621C-735D-458A-BE51-C933287DCD83}" type="sibTrans" cxnId="{F7F45B9B-7E85-495D-B60F-2B181EF12D4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84DCE94-9602-44CB-B919-6E775DB4DC9E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ru-RU" sz="1200" b="1" dirty="0" smtClean="0">
              <a:solidFill>
                <a:schemeClr val="tx1"/>
              </a:solidFill>
            </a:rPr>
            <a:t>РЕАЛИЗАЦИЯ СТРАТЕГИИ</a:t>
          </a:r>
          <a:endParaRPr lang="ru-RU" sz="1200" dirty="0">
            <a:solidFill>
              <a:schemeClr val="tx1"/>
            </a:solidFill>
          </a:endParaRPr>
        </a:p>
      </dgm:t>
    </dgm:pt>
    <dgm:pt modelId="{8733D9AD-9454-4F09-B68C-4619C3C04899}" type="parTrans" cxnId="{2EE76043-2442-4254-B5C0-CFD1766CFB3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EECC112-FDC5-4B8C-906F-AD6564E47A7B}" type="sibTrans" cxnId="{2EE76043-2442-4254-B5C0-CFD1766CFB3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7F167D1-64DC-4208-888B-EBD0BCDBDB46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ru-RU" sz="800" b="0" dirty="0" smtClean="0">
              <a:solidFill>
                <a:schemeClr val="bg1"/>
              </a:solidFill>
            </a:rPr>
            <a:t>Адаптация управления под стратегические изменения </a:t>
          </a:r>
          <a:endParaRPr lang="ru-RU" sz="800" b="0" dirty="0">
            <a:solidFill>
              <a:schemeClr val="bg1"/>
            </a:solidFill>
          </a:endParaRPr>
        </a:p>
      </dgm:t>
    </dgm:pt>
    <dgm:pt modelId="{FFEDB5DB-12C8-4D91-B677-0FAB4EDBAD7C}" type="parTrans" cxnId="{4572F2EA-D712-4661-8341-016DB1E877B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7402575-174F-4B44-A307-EEC52E49398F}" type="sibTrans" cxnId="{4572F2EA-D712-4661-8341-016DB1E877B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B45F71D-75C2-4C39-BE4E-62979FF13C32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ru-RU" sz="800" b="0" dirty="0" smtClean="0">
              <a:solidFill>
                <a:schemeClr val="bg1"/>
              </a:solidFill>
            </a:rPr>
            <a:t>Каскадирование стратегических целей </a:t>
          </a:r>
          <a:endParaRPr lang="ru-RU" sz="800" b="0" dirty="0">
            <a:solidFill>
              <a:schemeClr val="bg1"/>
            </a:solidFill>
          </a:endParaRPr>
        </a:p>
      </dgm:t>
    </dgm:pt>
    <dgm:pt modelId="{D16D30F4-D3A6-4478-AB28-526B93BA3118}" type="parTrans" cxnId="{F33634E9-AA36-4D1E-A117-DF10C2ED7B7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08FA027-DF94-4170-AED5-EABD1D83B911}" type="sibTrans" cxnId="{F33634E9-AA36-4D1E-A117-DF10C2ED7B7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2B1AD35-6F4D-42FE-9331-CC0B540B3174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ru-RU" sz="800" b="0" dirty="0" smtClean="0">
              <a:solidFill>
                <a:schemeClr val="bg1"/>
              </a:solidFill>
            </a:rPr>
            <a:t>Мониторинг реализации стратегии </a:t>
          </a:r>
          <a:endParaRPr lang="ru-RU" sz="800" b="0" dirty="0">
            <a:solidFill>
              <a:schemeClr val="bg1"/>
            </a:solidFill>
          </a:endParaRPr>
        </a:p>
      </dgm:t>
    </dgm:pt>
    <dgm:pt modelId="{CC57FAC2-97B2-4AC0-B2A0-3CFAC0E41D4E}" type="parTrans" cxnId="{E13BCD19-5FAE-40F7-A30C-CED0C1BB326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0C62AAF-BFB3-4ABD-94A7-41036B4556CB}" type="sibTrans" cxnId="{E13BCD19-5FAE-40F7-A30C-CED0C1BB326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0FED1C3-923D-45D0-9D53-5014D83F2BF2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ru-RU" sz="800" b="0" dirty="0" smtClean="0">
              <a:solidFill>
                <a:schemeClr val="bg1"/>
              </a:solidFill>
            </a:rPr>
            <a:t>Управление стратегическими инициативами </a:t>
          </a:r>
          <a:endParaRPr lang="ru-RU" sz="800" b="0" dirty="0">
            <a:solidFill>
              <a:schemeClr val="bg1"/>
            </a:solidFill>
          </a:endParaRPr>
        </a:p>
      </dgm:t>
    </dgm:pt>
    <dgm:pt modelId="{177E867D-423E-48F7-8534-E24B08D5DA94}" type="parTrans" cxnId="{FDD3E5B3-9D0B-4644-AF63-DF19FE69AB0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51DA204-82A1-46B8-8159-27BC00DE7B72}" type="sibTrans" cxnId="{FDD3E5B3-9D0B-4644-AF63-DF19FE69AB0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1119DF8-9D31-4904-A4AF-4010593719B4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ru-RU" sz="800" b="0" dirty="0" smtClean="0">
              <a:solidFill>
                <a:schemeClr val="bg1"/>
              </a:solidFill>
            </a:rPr>
            <a:t>Управление интеллектуальным капиталом (ИК) </a:t>
          </a:r>
          <a:endParaRPr lang="en-US" sz="800" b="0" dirty="0">
            <a:solidFill>
              <a:schemeClr val="bg1"/>
            </a:solidFill>
          </a:endParaRPr>
        </a:p>
      </dgm:t>
    </dgm:pt>
    <dgm:pt modelId="{DC3EF5D0-275B-4FA5-B49B-B6226C679BAF}" type="parTrans" cxnId="{84E8D292-98A3-4C49-82CF-F77C9925DED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E3249A1-BF11-4B07-9268-E118C09257D7}" type="sibTrans" cxnId="{84E8D292-98A3-4C49-82CF-F77C9925DED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09AE97F-21F5-4DA8-8BE7-AAE8A6D63A23}" type="pres">
      <dgm:prSet presAssocID="{4FBCD0EE-E18D-474A-B600-A2611A188894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863866-A2B8-4CA5-8255-B212A35651C0}" type="pres">
      <dgm:prSet presAssocID="{1CAB7702-BAE1-439F-867A-194414EA7C89}" presName="comp" presStyleCnt="0"/>
      <dgm:spPr/>
    </dgm:pt>
    <dgm:pt modelId="{66FAEF06-8AE3-4DC9-9A64-72C18F66F68A}" type="pres">
      <dgm:prSet presAssocID="{1CAB7702-BAE1-439F-867A-194414EA7C89}" presName="box" presStyleLbl="node1" presStyleIdx="0" presStyleCnt="4"/>
      <dgm:spPr/>
      <dgm:t>
        <a:bodyPr/>
        <a:lstStyle/>
        <a:p>
          <a:endParaRPr lang="ru-RU"/>
        </a:p>
      </dgm:t>
    </dgm:pt>
    <dgm:pt modelId="{F0AB8154-F41F-4742-A152-E8A4AF1957B6}" type="pres">
      <dgm:prSet presAssocID="{1CAB7702-BAE1-439F-867A-194414EA7C89}" presName="img" presStyleLbl="fgImgPlace1" presStyleIdx="0" presStyleCnt="4" custScaleX="8768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BE1C849-B05E-4D0F-BD6E-F4B62287C234}" type="pres">
      <dgm:prSet presAssocID="{1CAB7702-BAE1-439F-867A-194414EA7C89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3231F5-79E8-400F-BF74-43DEAB211334}" type="pres">
      <dgm:prSet presAssocID="{179D741E-32BB-44FA-83C9-5AD68B603080}" presName="spacer" presStyleCnt="0"/>
      <dgm:spPr/>
    </dgm:pt>
    <dgm:pt modelId="{BC40F399-4697-46E8-8B6C-793F45E4F72B}" type="pres">
      <dgm:prSet presAssocID="{620DC319-52FC-499C-A4C0-3EBF21955C0B}" presName="comp" presStyleCnt="0"/>
      <dgm:spPr/>
    </dgm:pt>
    <dgm:pt modelId="{2C8D3C62-6A52-4901-BAF5-6927CC1B09FF}" type="pres">
      <dgm:prSet presAssocID="{620DC319-52FC-499C-A4C0-3EBF21955C0B}" presName="box" presStyleLbl="node1" presStyleIdx="1" presStyleCnt="4"/>
      <dgm:spPr/>
      <dgm:t>
        <a:bodyPr/>
        <a:lstStyle/>
        <a:p>
          <a:endParaRPr lang="ru-RU"/>
        </a:p>
      </dgm:t>
    </dgm:pt>
    <dgm:pt modelId="{D39FABDF-9D8A-43A4-8A12-5C6DF4247CF0}" type="pres">
      <dgm:prSet presAssocID="{620DC319-52FC-499C-A4C0-3EBF21955C0B}" presName="img" presStyleLbl="fgImgPlace1" presStyleIdx="1" presStyleCnt="4" custScaleX="8467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4E5C0780-2D2A-4681-BECA-3AE9ADF4A66F}" type="pres">
      <dgm:prSet presAssocID="{620DC319-52FC-499C-A4C0-3EBF21955C0B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134AEA-BBAD-4516-B288-4FD416716C20}" type="pres">
      <dgm:prSet presAssocID="{9A688D30-BCA1-4494-A729-CEE713EC2A40}" presName="spacer" presStyleCnt="0"/>
      <dgm:spPr/>
    </dgm:pt>
    <dgm:pt modelId="{857B7CE1-2B88-4028-8B6C-B67AB8F37BC1}" type="pres">
      <dgm:prSet presAssocID="{72591DBC-32DC-4AB5-8FE8-7B7CE9DE6CBC}" presName="comp" presStyleCnt="0"/>
      <dgm:spPr/>
    </dgm:pt>
    <dgm:pt modelId="{377AB5E4-8727-43C7-959D-7954E88E85B9}" type="pres">
      <dgm:prSet presAssocID="{72591DBC-32DC-4AB5-8FE8-7B7CE9DE6CBC}" presName="box" presStyleLbl="node1" presStyleIdx="2" presStyleCnt="4"/>
      <dgm:spPr/>
      <dgm:t>
        <a:bodyPr/>
        <a:lstStyle/>
        <a:p>
          <a:endParaRPr lang="ru-RU"/>
        </a:p>
      </dgm:t>
    </dgm:pt>
    <dgm:pt modelId="{07763A3A-85AA-43D7-A440-7DDD4CCF814B}" type="pres">
      <dgm:prSet presAssocID="{72591DBC-32DC-4AB5-8FE8-7B7CE9DE6CBC}" presName="img" presStyleLbl="fgImgPlace1" presStyleIdx="2" presStyleCnt="4" custScaleX="84672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BF7D980B-86A5-4566-86AF-50874D49F05F}" type="pres">
      <dgm:prSet presAssocID="{72591DBC-32DC-4AB5-8FE8-7B7CE9DE6CBC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CC7176-07FC-4EA3-A0C4-EFA8A5A169EB}" type="pres">
      <dgm:prSet presAssocID="{317D03C0-B6B8-4243-9510-5A77FDD817D0}" presName="spacer" presStyleCnt="0"/>
      <dgm:spPr/>
    </dgm:pt>
    <dgm:pt modelId="{2F89D8B5-530A-4FA5-9539-4A01EA70A0B1}" type="pres">
      <dgm:prSet presAssocID="{884DCE94-9602-44CB-B919-6E775DB4DC9E}" presName="comp" presStyleCnt="0"/>
      <dgm:spPr/>
    </dgm:pt>
    <dgm:pt modelId="{5B743483-FFCF-4C55-9158-4A281522BB4C}" type="pres">
      <dgm:prSet presAssocID="{884DCE94-9602-44CB-B919-6E775DB4DC9E}" presName="box" presStyleLbl="node1" presStyleIdx="3" presStyleCnt="4"/>
      <dgm:spPr/>
      <dgm:t>
        <a:bodyPr/>
        <a:lstStyle/>
        <a:p>
          <a:endParaRPr lang="ru-RU"/>
        </a:p>
      </dgm:t>
    </dgm:pt>
    <dgm:pt modelId="{A32AAA42-01FB-49BB-9669-315A8E3E7AFC}" type="pres">
      <dgm:prSet presAssocID="{884DCE94-9602-44CB-B919-6E775DB4DC9E}" presName="img" presStyleLbl="fgImgPlace1" presStyleIdx="3" presStyleCnt="4" custScaleX="84672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9492B4EF-C250-489E-AA9B-6BDDB6C3E77F}" type="pres">
      <dgm:prSet presAssocID="{884DCE94-9602-44CB-B919-6E775DB4DC9E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F42555-ED74-4AA6-A2CA-FE9BC65215BE}" srcId="{1CAB7702-BAE1-439F-867A-194414EA7C89}" destId="{E0AF9CA6-69B4-4482-AAF8-9AADD544B4D8}" srcOrd="1" destOrd="0" parTransId="{5DEC3B21-D66A-4B02-B0CC-C426F19ADB76}" sibTransId="{BDA67268-D194-4D54-8C0E-886337B4998C}"/>
    <dgm:cxn modelId="{33DE2E0A-4CAC-41C3-B044-808C18629962}" type="presOf" srcId="{12B1AD35-6F4D-42FE-9331-CC0B540B3174}" destId="{5B743483-FFCF-4C55-9158-4A281522BB4C}" srcOrd="0" destOrd="3" presId="urn:microsoft.com/office/officeart/2005/8/layout/vList4#1"/>
    <dgm:cxn modelId="{9C734489-73C3-4DE2-A6A8-C90D1B3AFF58}" type="presOf" srcId="{620DC319-52FC-499C-A4C0-3EBF21955C0B}" destId="{4E5C0780-2D2A-4681-BECA-3AE9ADF4A66F}" srcOrd="1" destOrd="0" presId="urn:microsoft.com/office/officeart/2005/8/layout/vList4#1"/>
    <dgm:cxn modelId="{5CDDD225-461A-4200-AFED-1612EF188572}" type="presOf" srcId="{D7F167D1-64DC-4208-888B-EBD0BCDBDB46}" destId="{5B743483-FFCF-4C55-9158-4A281522BB4C}" srcOrd="0" destOrd="1" presId="urn:microsoft.com/office/officeart/2005/8/layout/vList4#1"/>
    <dgm:cxn modelId="{8A5EAE1F-CB11-44B7-B315-8FFEE80862FB}" type="presOf" srcId="{77439F32-5F50-4419-8EAE-4212F5BCE1BA}" destId="{4E5C0780-2D2A-4681-BECA-3AE9ADF4A66F}" srcOrd="1" destOrd="2" presId="urn:microsoft.com/office/officeart/2005/8/layout/vList4#1"/>
    <dgm:cxn modelId="{61C8D8E8-CD48-49F6-9A28-26FDC4BDCF2E}" type="presOf" srcId="{B6123C8A-8015-4707-81A4-02BB01B28FE8}" destId="{1BE1C849-B05E-4D0F-BD6E-F4B62287C234}" srcOrd="1" destOrd="5" presId="urn:microsoft.com/office/officeart/2005/8/layout/vList4#1"/>
    <dgm:cxn modelId="{2647B270-C95E-4A02-9458-5A5D5E2D8E1B}" type="presOf" srcId="{1CAB7702-BAE1-439F-867A-194414EA7C89}" destId="{1BE1C849-B05E-4D0F-BD6E-F4B62287C234}" srcOrd="1" destOrd="0" presId="urn:microsoft.com/office/officeart/2005/8/layout/vList4#1"/>
    <dgm:cxn modelId="{93917B5C-B5A2-492F-A839-B6F384A89D6B}" type="presOf" srcId="{620DC319-52FC-499C-A4C0-3EBF21955C0B}" destId="{2C8D3C62-6A52-4901-BAF5-6927CC1B09FF}" srcOrd="0" destOrd="0" presId="urn:microsoft.com/office/officeart/2005/8/layout/vList4#1"/>
    <dgm:cxn modelId="{1F0F6D19-D4C6-4186-85D5-45C137EAB622}" srcId="{620DC319-52FC-499C-A4C0-3EBF21955C0B}" destId="{A6243B5D-F787-42FF-914C-1CA6A80DB0E5}" srcOrd="4" destOrd="0" parTransId="{313E16CA-FFB8-4B49-AE76-E63DE7402236}" sibTransId="{08206C99-3325-4511-BEA8-3F7359C023C5}"/>
    <dgm:cxn modelId="{AE078420-C474-4888-BE09-2EFAB69FA05F}" type="presOf" srcId="{E896C607-F2CC-4C99-97B3-F8225543E6C5}" destId="{66FAEF06-8AE3-4DC9-9A64-72C18F66F68A}" srcOrd="0" destOrd="3" presId="urn:microsoft.com/office/officeart/2005/8/layout/vList4#1"/>
    <dgm:cxn modelId="{2574F2A2-B24F-4B43-8D53-853B45D61267}" type="presOf" srcId="{22C7140E-0720-48D1-AE8C-9B03D0FD4576}" destId="{377AB5E4-8727-43C7-959D-7954E88E85B9}" srcOrd="0" destOrd="3" presId="urn:microsoft.com/office/officeart/2005/8/layout/vList4#1"/>
    <dgm:cxn modelId="{61B80203-72F2-4087-8187-1619FF4BFDB8}" type="presOf" srcId="{CB45F71D-75C2-4C39-BE4E-62979FF13C32}" destId="{5B743483-FFCF-4C55-9158-4A281522BB4C}" srcOrd="0" destOrd="2" presId="urn:microsoft.com/office/officeart/2005/8/layout/vList4#1"/>
    <dgm:cxn modelId="{30CD68D0-3722-44E9-94E1-BC7E219F168B}" type="presOf" srcId="{72591DBC-32DC-4AB5-8FE8-7B7CE9DE6CBC}" destId="{BF7D980B-86A5-4566-86AF-50874D49F05F}" srcOrd="1" destOrd="0" presId="urn:microsoft.com/office/officeart/2005/8/layout/vList4#1"/>
    <dgm:cxn modelId="{FDD3E5B3-9D0B-4644-AF63-DF19FE69AB0F}" srcId="{884DCE94-9602-44CB-B919-6E775DB4DC9E}" destId="{B0FED1C3-923D-45D0-9D53-5014D83F2BF2}" srcOrd="3" destOrd="0" parTransId="{177E867D-423E-48F7-8534-E24B08D5DA94}" sibTransId="{351DA204-82A1-46B8-8159-27BC00DE7B72}"/>
    <dgm:cxn modelId="{B0DFC3C7-E0A6-458A-BF55-359C5EC8BB76}" type="presOf" srcId="{FFBF005D-DAB0-4C91-BDFE-F51BA4529791}" destId="{377AB5E4-8727-43C7-959D-7954E88E85B9}" srcOrd="0" destOrd="5" presId="urn:microsoft.com/office/officeart/2005/8/layout/vList4#1"/>
    <dgm:cxn modelId="{47EA1F72-BCBD-4037-BB5E-51D1DA59F0B5}" srcId="{1CAB7702-BAE1-439F-867A-194414EA7C89}" destId="{611758D8-0F0E-443A-A31F-2D28B0362A9A}" srcOrd="3" destOrd="0" parTransId="{037CFFAC-7069-42BE-9E6A-E047CD7AB35A}" sibTransId="{7273107E-1EE9-428F-8C61-273634C47095}"/>
    <dgm:cxn modelId="{9C678767-7CC1-4547-B28B-39F768446C70}" type="presOf" srcId="{A17318BD-85AD-4B7F-BC36-0F29E6BEFA64}" destId="{2C8D3C62-6A52-4901-BAF5-6927CC1B09FF}" srcOrd="0" destOrd="3" presId="urn:microsoft.com/office/officeart/2005/8/layout/vList4#1"/>
    <dgm:cxn modelId="{BEC90F31-D69D-4F08-99B6-BD6BAB1F1DB5}" type="presOf" srcId="{B6123C8A-8015-4707-81A4-02BB01B28FE8}" destId="{66FAEF06-8AE3-4DC9-9A64-72C18F66F68A}" srcOrd="0" destOrd="5" presId="urn:microsoft.com/office/officeart/2005/8/layout/vList4#1"/>
    <dgm:cxn modelId="{E30C4274-2ED8-466F-BAB2-B1A1ECB3B5B7}" type="presOf" srcId="{A6243B5D-F787-42FF-914C-1CA6A80DB0E5}" destId="{4E5C0780-2D2A-4681-BECA-3AE9ADF4A66F}" srcOrd="1" destOrd="5" presId="urn:microsoft.com/office/officeart/2005/8/layout/vList4#1"/>
    <dgm:cxn modelId="{90A511E1-E9C6-4D6B-99F4-368987C79FCA}" srcId="{4FBCD0EE-E18D-474A-B600-A2611A188894}" destId="{72591DBC-32DC-4AB5-8FE8-7B7CE9DE6CBC}" srcOrd="2" destOrd="0" parTransId="{ED1E86A7-3E15-44BA-A85E-17849D908F36}" sibTransId="{317D03C0-B6B8-4243-9510-5A77FDD817D0}"/>
    <dgm:cxn modelId="{1E1A780C-56FC-4C71-9889-FEB2BF6343F6}" srcId="{1CAB7702-BAE1-439F-867A-194414EA7C89}" destId="{B6123C8A-8015-4707-81A4-02BB01B28FE8}" srcOrd="4" destOrd="0" parTransId="{CD511466-3A8D-4EDC-A065-E5A23972AE9B}" sibTransId="{67B2CF6B-CF96-43F3-A6AE-8214F11369E5}"/>
    <dgm:cxn modelId="{9AEC8C19-4598-46E5-9AFA-9FE47A4FF8C3}" type="presOf" srcId="{D1119DF8-9D31-4904-A4AF-4010593719B4}" destId="{9492B4EF-C250-489E-AA9B-6BDDB6C3E77F}" srcOrd="1" destOrd="5" presId="urn:microsoft.com/office/officeart/2005/8/layout/vList4#1"/>
    <dgm:cxn modelId="{F491970F-BA92-4916-9BA7-D412C7B70D49}" type="presOf" srcId="{A6243B5D-F787-42FF-914C-1CA6A80DB0E5}" destId="{2C8D3C62-6A52-4901-BAF5-6927CC1B09FF}" srcOrd="0" destOrd="5" presId="urn:microsoft.com/office/officeart/2005/8/layout/vList4#1"/>
    <dgm:cxn modelId="{D0F91671-7162-44AF-8AE5-3E65EAD6F296}" type="presOf" srcId="{884DCE94-9602-44CB-B919-6E775DB4DC9E}" destId="{5B743483-FFCF-4C55-9158-4A281522BB4C}" srcOrd="0" destOrd="0" presId="urn:microsoft.com/office/officeart/2005/8/layout/vList4#1"/>
    <dgm:cxn modelId="{7A03B7C3-A3B9-4BEB-A1B8-F6DB6D5A343F}" type="presOf" srcId="{625DED36-3E79-467C-B03B-AAEA9BBB42FE}" destId="{1BE1C849-B05E-4D0F-BD6E-F4B62287C234}" srcOrd="1" destOrd="1" presId="urn:microsoft.com/office/officeart/2005/8/layout/vList4#1"/>
    <dgm:cxn modelId="{F3E582DB-B86A-4BCA-9AEE-B6EEDB13CF30}" srcId="{4FBCD0EE-E18D-474A-B600-A2611A188894}" destId="{620DC319-52FC-499C-A4C0-3EBF21955C0B}" srcOrd="1" destOrd="0" parTransId="{2CB05FBE-EE6F-45D7-8C6C-079979150AAD}" sibTransId="{9A688D30-BCA1-4494-A729-CEE713EC2A40}"/>
    <dgm:cxn modelId="{FD5019A7-C612-4064-89FB-53936F9B3A97}" type="presOf" srcId="{72591DBC-32DC-4AB5-8FE8-7B7CE9DE6CBC}" destId="{377AB5E4-8727-43C7-959D-7954E88E85B9}" srcOrd="0" destOrd="0" presId="urn:microsoft.com/office/officeart/2005/8/layout/vList4#1"/>
    <dgm:cxn modelId="{D83E5780-16AB-4364-913E-5F15DBFDC371}" type="presOf" srcId="{12B1AD35-6F4D-42FE-9331-CC0B540B3174}" destId="{9492B4EF-C250-489E-AA9B-6BDDB6C3E77F}" srcOrd="1" destOrd="3" presId="urn:microsoft.com/office/officeart/2005/8/layout/vList4#1"/>
    <dgm:cxn modelId="{F7F45B9B-7E85-495D-B60F-2B181EF12D4F}" srcId="{72591DBC-32DC-4AB5-8FE8-7B7CE9DE6CBC}" destId="{FFBF005D-DAB0-4C91-BDFE-F51BA4529791}" srcOrd="4" destOrd="0" parTransId="{1C9F534D-852C-4CBD-AB3B-5C51B656F1D6}" sibTransId="{3FD4621C-735D-458A-BE51-C933287DCD83}"/>
    <dgm:cxn modelId="{02472BE6-8F2A-434D-8CFC-1974780CEA09}" type="presOf" srcId="{E0AF9CA6-69B4-4482-AAF8-9AADD544B4D8}" destId="{1BE1C849-B05E-4D0F-BD6E-F4B62287C234}" srcOrd="1" destOrd="2" presId="urn:microsoft.com/office/officeart/2005/8/layout/vList4#1"/>
    <dgm:cxn modelId="{2E859A94-4370-4955-98AC-CBB8D813E471}" type="presOf" srcId="{B0FED1C3-923D-45D0-9D53-5014D83F2BF2}" destId="{5B743483-FFCF-4C55-9158-4A281522BB4C}" srcOrd="0" destOrd="4" presId="urn:microsoft.com/office/officeart/2005/8/layout/vList4#1"/>
    <dgm:cxn modelId="{A14337E0-81C3-44EC-BAA7-B5DEA2DF06C7}" type="presOf" srcId="{7ADB36D7-C24A-4C00-B067-30E036782C60}" destId="{4E5C0780-2D2A-4681-BECA-3AE9ADF4A66F}" srcOrd="1" destOrd="4" presId="urn:microsoft.com/office/officeart/2005/8/layout/vList4#1"/>
    <dgm:cxn modelId="{2ABD02A6-C7E0-4497-9AE7-6E2A59B4AADC}" srcId="{620DC319-52FC-499C-A4C0-3EBF21955C0B}" destId="{7ADB36D7-C24A-4C00-B067-30E036782C60}" srcOrd="3" destOrd="0" parTransId="{CE62A623-59ED-4E66-BD1D-D6294EC6FF7D}" sibTransId="{33872308-4381-412A-A47C-F102004C8E46}"/>
    <dgm:cxn modelId="{E31F8ACA-4EC2-4FCB-9440-921266066B80}" srcId="{72591DBC-32DC-4AB5-8FE8-7B7CE9DE6CBC}" destId="{FCB34DE0-C2AB-473C-B82A-E13F783B08F4}" srcOrd="1" destOrd="0" parTransId="{CDC79F20-0C30-4620-8DF5-FDE9A1F154C3}" sibTransId="{96265B90-23A9-4024-8A91-DD26E80CA0FF}"/>
    <dgm:cxn modelId="{E515DB0F-366C-4E29-B79B-032568EA8B56}" srcId="{72591DBC-32DC-4AB5-8FE8-7B7CE9DE6CBC}" destId="{22C7140E-0720-48D1-AE8C-9B03D0FD4576}" srcOrd="2" destOrd="0" parTransId="{0AAA049B-E532-4DCE-BC41-92F6C0E2AF52}" sibTransId="{FFC77283-27F5-414A-BA7B-8C7B6E105EC1}"/>
    <dgm:cxn modelId="{2EE76043-2442-4254-B5C0-CFD1766CFB33}" srcId="{4FBCD0EE-E18D-474A-B600-A2611A188894}" destId="{884DCE94-9602-44CB-B919-6E775DB4DC9E}" srcOrd="3" destOrd="0" parTransId="{8733D9AD-9454-4F09-B68C-4619C3C04899}" sibTransId="{4EECC112-FDC5-4B8C-906F-AD6564E47A7B}"/>
    <dgm:cxn modelId="{DAE8518B-9352-4B4A-A835-13157475B52C}" type="presOf" srcId="{F58BDD43-C725-4907-BA02-F4A54CA9011F}" destId="{4E5C0780-2D2A-4681-BECA-3AE9ADF4A66F}" srcOrd="1" destOrd="1" presId="urn:microsoft.com/office/officeart/2005/8/layout/vList4#1"/>
    <dgm:cxn modelId="{D4B9647D-E08E-4C04-A03D-8DD1BBE43D50}" type="presOf" srcId="{4FBCD0EE-E18D-474A-B600-A2611A188894}" destId="{809AE97F-21F5-4DA8-8BE7-AAE8A6D63A23}" srcOrd="0" destOrd="0" presId="urn:microsoft.com/office/officeart/2005/8/layout/vList4#1"/>
    <dgm:cxn modelId="{B1DCCD24-1A13-492B-A2BB-376791964FDD}" type="presOf" srcId="{FCB34DE0-C2AB-473C-B82A-E13F783B08F4}" destId="{377AB5E4-8727-43C7-959D-7954E88E85B9}" srcOrd="0" destOrd="2" presId="urn:microsoft.com/office/officeart/2005/8/layout/vList4#1"/>
    <dgm:cxn modelId="{782BAED3-F922-4B95-8279-57D3D9D7D890}" srcId="{620DC319-52FC-499C-A4C0-3EBF21955C0B}" destId="{77439F32-5F50-4419-8EAE-4212F5BCE1BA}" srcOrd="1" destOrd="0" parTransId="{53B87388-B674-40D7-9D09-42061C5DD4F2}" sibTransId="{DC2E61E4-3001-46C4-BA7A-57C6BC7ADE86}"/>
    <dgm:cxn modelId="{C45A95B5-2A98-4494-B224-F15B326F3D2E}" type="presOf" srcId="{1CAB7702-BAE1-439F-867A-194414EA7C89}" destId="{66FAEF06-8AE3-4DC9-9A64-72C18F66F68A}" srcOrd="0" destOrd="0" presId="urn:microsoft.com/office/officeart/2005/8/layout/vList4#1"/>
    <dgm:cxn modelId="{30820974-AE3B-4DBA-8123-9D4AF2688559}" type="presOf" srcId="{6D7D3EC1-A916-4068-A946-44F87A450F0F}" destId="{BF7D980B-86A5-4566-86AF-50874D49F05F}" srcOrd="1" destOrd="4" presId="urn:microsoft.com/office/officeart/2005/8/layout/vList4#1"/>
    <dgm:cxn modelId="{D332985C-A09D-4F29-9643-924D0EB53CCA}" srcId="{1CAB7702-BAE1-439F-867A-194414EA7C89}" destId="{E896C607-F2CC-4C99-97B3-F8225543E6C5}" srcOrd="2" destOrd="0" parTransId="{73A58AD6-D369-434F-8B07-BF975CB2AD6E}" sibTransId="{92ED1B15-F922-48F9-B789-955206CF7DB6}"/>
    <dgm:cxn modelId="{6B81BDBC-9F0D-4B60-AC6A-2C354FCA3A98}" type="presOf" srcId="{E0AF9CA6-69B4-4482-AAF8-9AADD544B4D8}" destId="{66FAEF06-8AE3-4DC9-9A64-72C18F66F68A}" srcOrd="0" destOrd="2" presId="urn:microsoft.com/office/officeart/2005/8/layout/vList4#1"/>
    <dgm:cxn modelId="{061EAFD0-53F4-4997-925F-51AD084D7122}" type="presOf" srcId="{77439F32-5F50-4419-8EAE-4212F5BCE1BA}" destId="{2C8D3C62-6A52-4901-BAF5-6927CC1B09FF}" srcOrd="0" destOrd="2" presId="urn:microsoft.com/office/officeart/2005/8/layout/vList4#1"/>
    <dgm:cxn modelId="{FB7CEEC0-17DD-429A-B73E-7983A04E0F2D}" type="presOf" srcId="{CB45F71D-75C2-4C39-BE4E-62979FF13C32}" destId="{9492B4EF-C250-489E-AA9B-6BDDB6C3E77F}" srcOrd="1" destOrd="2" presId="urn:microsoft.com/office/officeart/2005/8/layout/vList4#1"/>
    <dgm:cxn modelId="{DC1897F7-A946-4232-A989-041846918A60}" type="presOf" srcId="{16B60247-AEFF-4DD1-B20A-5F1AA29A5A2C}" destId="{377AB5E4-8727-43C7-959D-7954E88E85B9}" srcOrd="0" destOrd="1" presId="urn:microsoft.com/office/officeart/2005/8/layout/vList4#1"/>
    <dgm:cxn modelId="{BC5AC8E8-F159-4385-9128-39F3A0E88B6F}" srcId="{620DC319-52FC-499C-A4C0-3EBF21955C0B}" destId="{A17318BD-85AD-4B7F-BC36-0F29E6BEFA64}" srcOrd="2" destOrd="0" parTransId="{AD38BCF7-0F05-4D2A-AD19-AD0A30B1C86F}" sibTransId="{41ACCA1C-CFF2-4252-AD62-792352B39CCD}"/>
    <dgm:cxn modelId="{667706AB-368C-4B1A-8391-B6D6287F8F7B}" type="presOf" srcId="{16B60247-AEFF-4DD1-B20A-5F1AA29A5A2C}" destId="{BF7D980B-86A5-4566-86AF-50874D49F05F}" srcOrd="1" destOrd="1" presId="urn:microsoft.com/office/officeart/2005/8/layout/vList4#1"/>
    <dgm:cxn modelId="{F68A3D3C-CDCB-4405-8B1B-E174F489EE4A}" type="presOf" srcId="{F58BDD43-C725-4907-BA02-F4A54CA9011F}" destId="{2C8D3C62-6A52-4901-BAF5-6927CC1B09FF}" srcOrd="0" destOrd="1" presId="urn:microsoft.com/office/officeart/2005/8/layout/vList4#1"/>
    <dgm:cxn modelId="{44E04B34-11A1-439A-AE74-347438312AC6}" srcId="{620DC319-52FC-499C-A4C0-3EBF21955C0B}" destId="{F58BDD43-C725-4907-BA02-F4A54CA9011F}" srcOrd="0" destOrd="0" parTransId="{C1B77917-0E23-4CCB-BB36-E20B93AEB42F}" sibTransId="{22A73D7D-FBCE-4ABD-B1A3-1191111EDEED}"/>
    <dgm:cxn modelId="{F0B27972-8707-475A-A107-DCD31F65FA8A}" srcId="{1CAB7702-BAE1-439F-867A-194414EA7C89}" destId="{625DED36-3E79-467C-B03B-AAEA9BBB42FE}" srcOrd="0" destOrd="0" parTransId="{55F7EF43-A696-4373-BD06-D2E4E6049250}" sibTransId="{1EA5A283-7E36-498A-B60D-9C7B651889FD}"/>
    <dgm:cxn modelId="{9D76ADD0-2EDF-4BFE-98D7-BFF681EB8F30}" type="presOf" srcId="{FFBF005D-DAB0-4C91-BDFE-F51BA4529791}" destId="{BF7D980B-86A5-4566-86AF-50874D49F05F}" srcOrd="1" destOrd="5" presId="urn:microsoft.com/office/officeart/2005/8/layout/vList4#1"/>
    <dgm:cxn modelId="{F33634E9-AA36-4D1E-A117-DF10C2ED7B79}" srcId="{884DCE94-9602-44CB-B919-6E775DB4DC9E}" destId="{CB45F71D-75C2-4C39-BE4E-62979FF13C32}" srcOrd="1" destOrd="0" parTransId="{D16D30F4-D3A6-4478-AB28-526B93BA3118}" sibTransId="{C08FA027-DF94-4170-AED5-EABD1D83B911}"/>
    <dgm:cxn modelId="{9BF473F8-8E8C-4889-AF29-84213FD86C83}" type="presOf" srcId="{7ADB36D7-C24A-4C00-B067-30E036782C60}" destId="{2C8D3C62-6A52-4901-BAF5-6927CC1B09FF}" srcOrd="0" destOrd="4" presId="urn:microsoft.com/office/officeart/2005/8/layout/vList4#1"/>
    <dgm:cxn modelId="{9C2B54BC-7262-4B5A-A458-F29616C1BAE7}" type="presOf" srcId="{E896C607-F2CC-4C99-97B3-F8225543E6C5}" destId="{1BE1C849-B05E-4D0F-BD6E-F4B62287C234}" srcOrd="1" destOrd="3" presId="urn:microsoft.com/office/officeart/2005/8/layout/vList4#1"/>
    <dgm:cxn modelId="{84E8D292-98A3-4C49-82CF-F77C9925DED8}" srcId="{884DCE94-9602-44CB-B919-6E775DB4DC9E}" destId="{D1119DF8-9D31-4904-A4AF-4010593719B4}" srcOrd="4" destOrd="0" parTransId="{DC3EF5D0-275B-4FA5-B49B-B6226C679BAF}" sibTransId="{7E3249A1-BF11-4B07-9268-E118C09257D7}"/>
    <dgm:cxn modelId="{89D6F4B8-92E8-42BA-99E2-FA42D0C8258A}" type="presOf" srcId="{A17318BD-85AD-4B7F-BC36-0F29E6BEFA64}" destId="{4E5C0780-2D2A-4681-BECA-3AE9ADF4A66F}" srcOrd="1" destOrd="3" presId="urn:microsoft.com/office/officeart/2005/8/layout/vList4#1"/>
    <dgm:cxn modelId="{393B34F9-442E-4225-83AB-12AE7C9D2DC6}" type="presOf" srcId="{B0FED1C3-923D-45D0-9D53-5014D83F2BF2}" destId="{9492B4EF-C250-489E-AA9B-6BDDB6C3E77F}" srcOrd="1" destOrd="4" presId="urn:microsoft.com/office/officeart/2005/8/layout/vList4#1"/>
    <dgm:cxn modelId="{F7C1AB92-7F0C-4B5D-8EF5-91DE62A3DCBB}" type="presOf" srcId="{22C7140E-0720-48D1-AE8C-9B03D0FD4576}" destId="{BF7D980B-86A5-4566-86AF-50874D49F05F}" srcOrd="1" destOrd="3" presId="urn:microsoft.com/office/officeart/2005/8/layout/vList4#1"/>
    <dgm:cxn modelId="{FFA2AB7A-A01A-415B-8174-E98ECE8E7F79}" srcId="{72591DBC-32DC-4AB5-8FE8-7B7CE9DE6CBC}" destId="{6D7D3EC1-A916-4068-A946-44F87A450F0F}" srcOrd="3" destOrd="0" parTransId="{FA43FA85-7A66-4F5F-A62A-CCFD8875C274}" sibTransId="{DE4B4D57-6532-45A7-B0A3-7DAA3F46FF31}"/>
    <dgm:cxn modelId="{EB6DA02F-F78E-4E8C-8140-AFE3776F2B7A}" type="presOf" srcId="{D7F167D1-64DC-4208-888B-EBD0BCDBDB46}" destId="{9492B4EF-C250-489E-AA9B-6BDDB6C3E77F}" srcOrd="1" destOrd="1" presId="urn:microsoft.com/office/officeart/2005/8/layout/vList4#1"/>
    <dgm:cxn modelId="{BD07537C-C1B6-48FF-B39A-0F9CCB75F3E6}" type="presOf" srcId="{611758D8-0F0E-443A-A31F-2D28B0362A9A}" destId="{1BE1C849-B05E-4D0F-BD6E-F4B62287C234}" srcOrd="1" destOrd="4" presId="urn:microsoft.com/office/officeart/2005/8/layout/vList4#1"/>
    <dgm:cxn modelId="{F53A916C-EDD7-4724-88CB-3A983C86CA3D}" type="presOf" srcId="{884DCE94-9602-44CB-B919-6E775DB4DC9E}" destId="{9492B4EF-C250-489E-AA9B-6BDDB6C3E77F}" srcOrd="1" destOrd="0" presId="urn:microsoft.com/office/officeart/2005/8/layout/vList4#1"/>
    <dgm:cxn modelId="{275A1E22-4E94-4A91-9A9F-2E148019F0A3}" type="presOf" srcId="{625DED36-3E79-467C-B03B-AAEA9BBB42FE}" destId="{66FAEF06-8AE3-4DC9-9A64-72C18F66F68A}" srcOrd="0" destOrd="1" presId="urn:microsoft.com/office/officeart/2005/8/layout/vList4#1"/>
    <dgm:cxn modelId="{DAB91D64-F40A-460B-B844-5B932E77E290}" srcId="{4FBCD0EE-E18D-474A-B600-A2611A188894}" destId="{1CAB7702-BAE1-439F-867A-194414EA7C89}" srcOrd="0" destOrd="0" parTransId="{88358137-9C1D-4984-B99F-31DD00A5941C}" sibTransId="{179D741E-32BB-44FA-83C9-5AD68B603080}"/>
    <dgm:cxn modelId="{B0E6AC16-5AFC-40A8-8528-CE799EE429CA}" type="presOf" srcId="{611758D8-0F0E-443A-A31F-2D28B0362A9A}" destId="{66FAEF06-8AE3-4DC9-9A64-72C18F66F68A}" srcOrd="0" destOrd="4" presId="urn:microsoft.com/office/officeart/2005/8/layout/vList4#1"/>
    <dgm:cxn modelId="{E13BCD19-5FAE-40F7-A30C-CED0C1BB3269}" srcId="{884DCE94-9602-44CB-B919-6E775DB4DC9E}" destId="{12B1AD35-6F4D-42FE-9331-CC0B540B3174}" srcOrd="2" destOrd="0" parTransId="{CC57FAC2-97B2-4AC0-B2A0-3CFAC0E41D4E}" sibTransId="{B0C62AAF-BFB3-4ABD-94A7-41036B4556CB}"/>
    <dgm:cxn modelId="{DECBE5E0-B067-4CCA-90FE-176FD4B0AA50}" type="presOf" srcId="{D1119DF8-9D31-4904-A4AF-4010593719B4}" destId="{5B743483-FFCF-4C55-9158-4A281522BB4C}" srcOrd="0" destOrd="5" presId="urn:microsoft.com/office/officeart/2005/8/layout/vList4#1"/>
    <dgm:cxn modelId="{4572F2EA-D712-4661-8341-016DB1E877B0}" srcId="{884DCE94-9602-44CB-B919-6E775DB4DC9E}" destId="{D7F167D1-64DC-4208-888B-EBD0BCDBDB46}" srcOrd="0" destOrd="0" parTransId="{FFEDB5DB-12C8-4D91-B677-0FAB4EDBAD7C}" sibTransId="{57402575-174F-4B44-A307-EEC52E49398F}"/>
    <dgm:cxn modelId="{4E6A1C28-6C72-4D06-B353-A4A8098AC097}" type="presOf" srcId="{6D7D3EC1-A916-4068-A946-44F87A450F0F}" destId="{377AB5E4-8727-43C7-959D-7954E88E85B9}" srcOrd="0" destOrd="4" presId="urn:microsoft.com/office/officeart/2005/8/layout/vList4#1"/>
    <dgm:cxn modelId="{EC47ECBE-BBA7-4D5D-BCC8-AF55B2A5E7A3}" type="presOf" srcId="{FCB34DE0-C2AB-473C-B82A-E13F783B08F4}" destId="{BF7D980B-86A5-4566-86AF-50874D49F05F}" srcOrd="1" destOrd="2" presId="urn:microsoft.com/office/officeart/2005/8/layout/vList4#1"/>
    <dgm:cxn modelId="{B9D0201C-9234-4A60-80F4-70727F1F2B23}" srcId="{72591DBC-32DC-4AB5-8FE8-7B7CE9DE6CBC}" destId="{16B60247-AEFF-4DD1-B20A-5F1AA29A5A2C}" srcOrd="0" destOrd="0" parTransId="{2C0E0E52-4DA7-458B-B849-A651F7A2450F}" sibTransId="{4CF20992-3BD9-4CFF-A304-3220FDEE48CB}"/>
    <dgm:cxn modelId="{84200FA8-42F9-48E5-84A5-BA2173B4CB20}" type="presParOf" srcId="{809AE97F-21F5-4DA8-8BE7-AAE8A6D63A23}" destId="{CC863866-A2B8-4CA5-8255-B212A35651C0}" srcOrd="0" destOrd="0" presId="urn:microsoft.com/office/officeart/2005/8/layout/vList4#1"/>
    <dgm:cxn modelId="{972DF869-9AB9-4E04-8353-DC1FFD78FB55}" type="presParOf" srcId="{CC863866-A2B8-4CA5-8255-B212A35651C0}" destId="{66FAEF06-8AE3-4DC9-9A64-72C18F66F68A}" srcOrd="0" destOrd="0" presId="urn:microsoft.com/office/officeart/2005/8/layout/vList4#1"/>
    <dgm:cxn modelId="{C2154C44-FB26-4E40-9DAB-DEF32948E1C2}" type="presParOf" srcId="{CC863866-A2B8-4CA5-8255-B212A35651C0}" destId="{F0AB8154-F41F-4742-A152-E8A4AF1957B6}" srcOrd="1" destOrd="0" presId="urn:microsoft.com/office/officeart/2005/8/layout/vList4#1"/>
    <dgm:cxn modelId="{D06172E3-619C-4BA4-86E1-B1A42B1C759F}" type="presParOf" srcId="{CC863866-A2B8-4CA5-8255-B212A35651C0}" destId="{1BE1C849-B05E-4D0F-BD6E-F4B62287C234}" srcOrd="2" destOrd="0" presId="urn:microsoft.com/office/officeart/2005/8/layout/vList4#1"/>
    <dgm:cxn modelId="{2E374F85-A8F9-4153-B536-D3774019CF5F}" type="presParOf" srcId="{809AE97F-21F5-4DA8-8BE7-AAE8A6D63A23}" destId="{6E3231F5-79E8-400F-BF74-43DEAB211334}" srcOrd="1" destOrd="0" presId="urn:microsoft.com/office/officeart/2005/8/layout/vList4#1"/>
    <dgm:cxn modelId="{5D3B1992-8023-4730-88DF-A7F1BED6A8B3}" type="presParOf" srcId="{809AE97F-21F5-4DA8-8BE7-AAE8A6D63A23}" destId="{BC40F399-4697-46E8-8B6C-793F45E4F72B}" srcOrd="2" destOrd="0" presId="urn:microsoft.com/office/officeart/2005/8/layout/vList4#1"/>
    <dgm:cxn modelId="{ADB78DE7-E095-4908-A029-5AB392FC8B3C}" type="presParOf" srcId="{BC40F399-4697-46E8-8B6C-793F45E4F72B}" destId="{2C8D3C62-6A52-4901-BAF5-6927CC1B09FF}" srcOrd="0" destOrd="0" presId="urn:microsoft.com/office/officeart/2005/8/layout/vList4#1"/>
    <dgm:cxn modelId="{A8D632B7-2236-4F40-B52F-96BD37CA2AA9}" type="presParOf" srcId="{BC40F399-4697-46E8-8B6C-793F45E4F72B}" destId="{D39FABDF-9D8A-43A4-8A12-5C6DF4247CF0}" srcOrd="1" destOrd="0" presId="urn:microsoft.com/office/officeart/2005/8/layout/vList4#1"/>
    <dgm:cxn modelId="{327AF4D0-A0E6-41BF-B2F2-FA53F4A6F872}" type="presParOf" srcId="{BC40F399-4697-46E8-8B6C-793F45E4F72B}" destId="{4E5C0780-2D2A-4681-BECA-3AE9ADF4A66F}" srcOrd="2" destOrd="0" presId="urn:microsoft.com/office/officeart/2005/8/layout/vList4#1"/>
    <dgm:cxn modelId="{09D6AD36-61A5-4839-9458-1A28AF314558}" type="presParOf" srcId="{809AE97F-21F5-4DA8-8BE7-AAE8A6D63A23}" destId="{E3134AEA-BBAD-4516-B288-4FD416716C20}" srcOrd="3" destOrd="0" presId="urn:microsoft.com/office/officeart/2005/8/layout/vList4#1"/>
    <dgm:cxn modelId="{0A358A95-6FFC-4CA4-8E9A-1D6AB1D678C8}" type="presParOf" srcId="{809AE97F-21F5-4DA8-8BE7-AAE8A6D63A23}" destId="{857B7CE1-2B88-4028-8B6C-B67AB8F37BC1}" srcOrd="4" destOrd="0" presId="urn:microsoft.com/office/officeart/2005/8/layout/vList4#1"/>
    <dgm:cxn modelId="{CFBD3D1A-58D1-4D36-B10C-BBD518AF9E60}" type="presParOf" srcId="{857B7CE1-2B88-4028-8B6C-B67AB8F37BC1}" destId="{377AB5E4-8727-43C7-959D-7954E88E85B9}" srcOrd="0" destOrd="0" presId="urn:microsoft.com/office/officeart/2005/8/layout/vList4#1"/>
    <dgm:cxn modelId="{326DC876-5887-4EAE-A4FF-429FA7C37473}" type="presParOf" srcId="{857B7CE1-2B88-4028-8B6C-B67AB8F37BC1}" destId="{07763A3A-85AA-43D7-A440-7DDD4CCF814B}" srcOrd="1" destOrd="0" presId="urn:microsoft.com/office/officeart/2005/8/layout/vList4#1"/>
    <dgm:cxn modelId="{F8D01E42-46DC-44DC-813C-95AD606B2770}" type="presParOf" srcId="{857B7CE1-2B88-4028-8B6C-B67AB8F37BC1}" destId="{BF7D980B-86A5-4566-86AF-50874D49F05F}" srcOrd="2" destOrd="0" presId="urn:microsoft.com/office/officeart/2005/8/layout/vList4#1"/>
    <dgm:cxn modelId="{22E93C88-90A1-418C-8C0D-4F12A26B8BF7}" type="presParOf" srcId="{809AE97F-21F5-4DA8-8BE7-AAE8A6D63A23}" destId="{E9CC7176-07FC-4EA3-A0C4-EFA8A5A169EB}" srcOrd="5" destOrd="0" presId="urn:microsoft.com/office/officeart/2005/8/layout/vList4#1"/>
    <dgm:cxn modelId="{F7C4F095-761D-4DB5-BE18-3E6A185362EA}" type="presParOf" srcId="{809AE97F-21F5-4DA8-8BE7-AAE8A6D63A23}" destId="{2F89D8B5-530A-4FA5-9539-4A01EA70A0B1}" srcOrd="6" destOrd="0" presId="urn:microsoft.com/office/officeart/2005/8/layout/vList4#1"/>
    <dgm:cxn modelId="{FAC7007F-0042-4FBC-8342-ACB28A0FDDDE}" type="presParOf" srcId="{2F89D8B5-530A-4FA5-9539-4A01EA70A0B1}" destId="{5B743483-FFCF-4C55-9158-4A281522BB4C}" srcOrd="0" destOrd="0" presId="urn:microsoft.com/office/officeart/2005/8/layout/vList4#1"/>
    <dgm:cxn modelId="{01068FDA-1745-43E6-9FF1-CCABE58E116B}" type="presParOf" srcId="{2F89D8B5-530A-4FA5-9539-4A01EA70A0B1}" destId="{A32AAA42-01FB-49BB-9669-315A8E3E7AFC}" srcOrd="1" destOrd="0" presId="urn:microsoft.com/office/officeart/2005/8/layout/vList4#1"/>
    <dgm:cxn modelId="{3FE169A0-3C0D-4BA0-A4AE-5099867F3F12}" type="presParOf" srcId="{2F89D8B5-530A-4FA5-9539-4A01EA70A0B1}" destId="{9492B4EF-C250-489E-AA9B-6BDDB6C3E77F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4A5F22-9944-47D0-8AA7-417C73DB75E7}">
      <dsp:nvSpPr>
        <dsp:cNvPr id="0" name=""/>
        <dsp:cNvSpPr/>
      </dsp:nvSpPr>
      <dsp:spPr>
        <a:xfrm>
          <a:off x="1009149" y="76966"/>
          <a:ext cx="2950253" cy="19134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6">
                  <a:lumMod val="75000"/>
                </a:schemeClr>
              </a:solidFill>
            </a:rPr>
            <a:t>РЕСУРСНАЯ КОНЦЕПЦИЯ* </a:t>
          </a:r>
          <a:endParaRPr lang="ru-RU" sz="16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1402516" y="411824"/>
        <a:ext cx="2163518" cy="861063"/>
      </dsp:txXfrm>
    </dsp:sp>
    <dsp:sp modelId="{541C13E3-EFF1-498A-B2C7-13EE303EEE60}">
      <dsp:nvSpPr>
        <dsp:cNvPr id="0" name=""/>
        <dsp:cNvSpPr/>
      </dsp:nvSpPr>
      <dsp:spPr>
        <a:xfrm>
          <a:off x="1699595" y="1272888"/>
          <a:ext cx="2950253" cy="19134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6">
                  <a:lumMod val="75000"/>
                </a:schemeClr>
              </a:solidFill>
            </a:rPr>
            <a:t>КОНЦЕПЦИЯ РЫНОЧНОГО ПОЗИЦИОНИРОВАНИЯ*</a:t>
          </a:r>
          <a:endParaRPr lang="ru-RU" sz="16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2601880" y="1767202"/>
        <a:ext cx="1770151" cy="1052411"/>
      </dsp:txXfrm>
    </dsp:sp>
    <dsp:sp modelId="{52CAC5CC-0035-436A-9251-3851779AC0D1}">
      <dsp:nvSpPr>
        <dsp:cNvPr id="0" name=""/>
        <dsp:cNvSpPr/>
      </dsp:nvSpPr>
      <dsp:spPr>
        <a:xfrm>
          <a:off x="318703" y="1272888"/>
          <a:ext cx="2950253" cy="19134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6">
                  <a:lumMod val="75000"/>
                </a:schemeClr>
              </a:solidFill>
            </a:rPr>
            <a:t>КОНЦЕПЦИЯ ДИНАМИЧЕСКИХ СПОСОБНОСТЕЙ*</a:t>
          </a:r>
          <a:endParaRPr lang="ru-RU" sz="16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596519" y="1767202"/>
        <a:ext cx="1770151" cy="10524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BD4D05-097D-4F85-BB87-CE109D07BAF0}">
      <dsp:nvSpPr>
        <dsp:cNvPr id="0" name=""/>
        <dsp:cNvSpPr/>
      </dsp:nvSpPr>
      <dsp:spPr>
        <a:xfrm>
          <a:off x="1991359" y="40639"/>
          <a:ext cx="2113280" cy="21132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Стратегический диалог</a:t>
          </a:r>
          <a:endParaRPr lang="ru-RU" sz="900" kern="1200" dirty="0"/>
        </a:p>
      </dsp:txBody>
      <dsp:txXfrm>
        <a:off x="2235200" y="325119"/>
        <a:ext cx="1625600" cy="670560"/>
      </dsp:txXfrm>
    </dsp:sp>
    <dsp:sp modelId="{226A6D24-B147-4A0F-BF71-64D3A47904E3}">
      <dsp:nvSpPr>
        <dsp:cNvPr id="0" name=""/>
        <dsp:cNvSpPr/>
      </dsp:nvSpPr>
      <dsp:spPr>
        <a:xfrm>
          <a:off x="2926080" y="975359"/>
          <a:ext cx="2113280" cy="21132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Стратегические рутины</a:t>
          </a:r>
          <a:endParaRPr lang="ru-RU" sz="900" kern="1200" dirty="0"/>
        </a:p>
      </dsp:txBody>
      <dsp:txXfrm>
        <a:off x="4064000" y="1219200"/>
        <a:ext cx="812800" cy="1625600"/>
      </dsp:txXfrm>
    </dsp:sp>
    <dsp:sp modelId="{9EADA714-F8C6-4EC9-9495-7DFB4F25CAD3}">
      <dsp:nvSpPr>
        <dsp:cNvPr id="0" name=""/>
        <dsp:cNvSpPr/>
      </dsp:nvSpPr>
      <dsp:spPr>
        <a:xfrm>
          <a:off x="1991359" y="1910080"/>
          <a:ext cx="2113280" cy="21132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Содержание стратегии</a:t>
          </a:r>
          <a:endParaRPr lang="ru-RU" sz="900" kern="1200" dirty="0"/>
        </a:p>
      </dsp:txBody>
      <dsp:txXfrm>
        <a:off x="2235200" y="3068320"/>
        <a:ext cx="1625600" cy="670560"/>
      </dsp:txXfrm>
    </dsp:sp>
    <dsp:sp modelId="{DAF6C742-1621-4A04-AEA5-6DCD2F670B6B}">
      <dsp:nvSpPr>
        <dsp:cNvPr id="0" name=""/>
        <dsp:cNvSpPr/>
      </dsp:nvSpPr>
      <dsp:spPr>
        <a:xfrm>
          <a:off x="1056640" y="975359"/>
          <a:ext cx="2113280" cy="21132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Реализация стратегии</a:t>
          </a:r>
          <a:endParaRPr lang="ru-RU" sz="900" kern="1200" dirty="0"/>
        </a:p>
      </dsp:txBody>
      <dsp:txXfrm>
        <a:off x="1219200" y="1219200"/>
        <a:ext cx="812800" cy="16256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98151A-C0CC-4809-912D-A70ECE39F9B9}">
      <dsp:nvSpPr>
        <dsp:cNvPr id="0" name=""/>
        <dsp:cNvSpPr/>
      </dsp:nvSpPr>
      <dsp:spPr>
        <a:xfrm>
          <a:off x="0" y="30774"/>
          <a:ext cx="8517632" cy="4106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Инициирование стратегического процесса</a:t>
          </a:r>
          <a:endParaRPr lang="ru-RU" sz="1800" kern="1200" dirty="0"/>
        </a:p>
      </dsp:txBody>
      <dsp:txXfrm>
        <a:off x="20047" y="50821"/>
        <a:ext cx="8477538" cy="370575"/>
      </dsp:txXfrm>
    </dsp:sp>
    <dsp:sp modelId="{59BEDF23-5681-42C2-BA48-AA89417A4B01}">
      <dsp:nvSpPr>
        <dsp:cNvPr id="0" name=""/>
        <dsp:cNvSpPr/>
      </dsp:nvSpPr>
      <dsp:spPr>
        <a:xfrm>
          <a:off x="0" y="493284"/>
          <a:ext cx="8517632" cy="4106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Внутренний стратегический консенсус</a:t>
          </a:r>
          <a:endParaRPr lang="ru-RU" sz="1800" kern="1200" dirty="0"/>
        </a:p>
      </dsp:txBody>
      <dsp:txXfrm>
        <a:off x="20047" y="513331"/>
        <a:ext cx="8477538" cy="370575"/>
      </dsp:txXfrm>
    </dsp:sp>
    <dsp:sp modelId="{391FE993-8E79-4278-9E65-E6A2B6660B23}">
      <dsp:nvSpPr>
        <dsp:cNvPr id="0" name=""/>
        <dsp:cNvSpPr/>
      </dsp:nvSpPr>
      <dsp:spPr>
        <a:xfrm>
          <a:off x="0" y="955794"/>
          <a:ext cx="8517632" cy="4106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Внутренние стратегические коммуникации </a:t>
          </a:r>
          <a:endParaRPr lang="ru-RU" sz="1800" kern="1200" dirty="0"/>
        </a:p>
      </dsp:txBody>
      <dsp:txXfrm>
        <a:off x="20047" y="975841"/>
        <a:ext cx="8477538" cy="370575"/>
      </dsp:txXfrm>
    </dsp:sp>
    <dsp:sp modelId="{95FFC605-12D9-418B-B82B-7DC798AA5480}">
      <dsp:nvSpPr>
        <dsp:cNvPr id="0" name=""/>
        <dsp:cNvSpPr/>
      </dsp:nvSpPr>
      <dsp:spPr>
        <a:xfrm>
          <a:off x="0" y="1418304"/>
          <a:ext cx="8517632" cy="4106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Фокус управления </a:t>
          </a:r>
          <a:endParaRPr lang="ru-RU" sz="1800" kern="1200" dirty="0"/>
        </a:p>
      </dsp:txBody>
      <dsp:txXfrm>
        <a:off x="20047" y="1438351"/>
        <a:ext cx="8477538" cy="370575"/>
      </dsp:txXfrm>
    </dsp:sp>
    <dsp:sp modelId="{97B73E83-0AF5-4CF8-B22A-112A644CC850}">
      <dsp:nvSpPr>
        <dsp:cNvPr id="0" name=""/>
        <dsp:cNvSpPr/>
      </dsp:nvSpPr>
      <dsp:spPr>
        <a:xfrm>
          <a:off x="0" y="1880814"/>
          <a:ext cx="8517632" cy="4106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Трансформация стратегии</a:t>
          </a:r>
          <a:endParaRPr lang="ru-RU" sz="1800" b="0" i="0" kern="1200" baseline="0" dirty="0"/>
        </a:p>
      </dsp:txBody>
      <dsp:txXfrm>
        <a:off x="20047" y="1900861"/>
        <a:ext cx="8477538" cy="3705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AE910D-F143-4122-A9B2-BA9661EF7941}">
      <dsp:nvSpPr>
        <dsp:cNvPr id="0" name=""/>
        <dsp:cNvSpPr/>
      </dsp:nvSpPr>
      <dsp:spPr>
        <a:xfrm>
          <a:off x="0" y="30774"/>
          <a:ext cx="8517632" cy="4106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Методология стратегического управления </a:t>
          </a:r>
          <a:endParaRPr lang="ru-RU" sz="1800" kern="1200" dirty="0"/>
        </a:p>
      </dsp:txBody>
      <dsp:txXfrm>
        <a:off x="20047" y="50821"/>
        <a:ext cx="8477538" cy="370575"/>
      </dsp:txXfrm>
    </dsp:sp>
    <dsp:sp modelId="{B8B9E5D7-75F8-4EC0-85AF-415EB138CC86}">
      <dsp:nvSpPr>
        <dsp:cNvPr id="0" name=""/>
        <dsp:cNvSpPr/>
      </dsp:nvSpPr>
      <dsp:spPr>
        <a:xfrm>
          <a:off x="0" y="493284"/>
          <a:ext cx="8517632" cy="4106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Ответственность за стратегическое управление </a:t>
          </a:r>
          <a:endParaRPr lang="ru-RU" sz="1800" kern="1200" dirty="0"/>
        </a:p>
      </dsp:txBody>
      <dsp:txXfrm>
        <a:off x="20047" y="513331"/>
        <a:ext cx="8477538" cy="370575"/>
      </dsp:txXfrm>
    </dsp:sp>
    <dsp:sp modelId="{C3AEB195-DEBA-4205-A8AD-1B24AE54E474}">
      <dsp:nvSpPr>
        <dsp:cNvPr id="0" name=""/>
        <dsp:cNvSpPr/>
      </dsp:nvSpPr>
      <dsp:spPr>
        <a:xfrm>
          <a:off x="0" y="955794"/>
          <a:ext cx="8517632" cy="4106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Целевой процесс стратегического управления </a:t>
          </a:r>
          <a:endParaRPr lang="ru-RU" sz="1800" kern="1200" dirty="0"/>
        </a:p>
      </dsp:txBody>
      <dsp:txXfrm>
        <a:off x="20047" y="975841"/>
        <a:ext cx="8477538" cy="370575"/>
      </dsp:txXfrm>
    </dsp:sp>
    <dsp:sp modelId="{6C0E9886-EFDB-4973-9503-F174F53A522E}">
      <dsp:nvSpPr>
        <dsp:cNvPr id="0" name=""/>
        <dsp:cNvSpPr/>
      </dsp:nvSpPr>
      <dsp:spPr>
        <a:xfrm>
          <a:off x="0" y="1418304"/>
          <a:ext cx="8517632" cy="4106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Информационные системы </a:t>
          </a:r>
          <a:endParaRPr lang="ru-RU" sz="1800" kern="1200" dirty="0"/>
        </a:p>
      </dsp:txBody>
      <dsp:txXfrm>
        <a:off x="20047" y="1438351"/>
        <a:ext cx="8477538" cy="370575"/>
      </dsp:txXfrm>
    </dsp:sp>
    <dsp:sp modelId="{375CB8C7-0AF7-4A00-BEBA-2D3E880D4765}">
      <dsp:nvSpPr>
        <dsp:cNvPr id="0" name=""/>
        <dsp:cNvSpPr/>
      </dsp:nvSpPr>
      <dsp:spPr>
        <a:xfrm>
          <a:off x="0" y="1880814"/>
          <a:ext cx="8517632" cy="4106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Организационный охват </a:t>
          </a:r>
          <a:endParaRPr lang="ru-RU" sz="1800" kern="1200" dirty="0"/>
        </a:p>
      </dsp:txBody>
      <dsp:txXfrm>
        <a:off x="20047" y="1900861"/>
        <a:ext cx="8477538" cy="3705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A336C0-FE66-4A11-B2D3-DEEB0EA1CBE0}">
      <dsp:nvSpPr>
        <dsp:cNvPr id="0" name=""/>
        <dsp:cNvSpPr/>
      </dsp:nvSpPr>
      <dsp:spPr>
        <a:xfrm>
          <a:off x="0" y="30774"/>
          <a:ext cx="8517632" cy="4106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Аналитическая поддержка стратегического управления </a:t>
          </a:r>
          <a:endParaRPr lang="ru-RU" sz="1800" kern="1200" dirty="0"/>
        </a:p>
      </dsp:txBody>
      <dsp:txXfrm>
        <a:off x="20047" y="50821"/>
        <a:ext cx="8477538" cy="370575"/>
      </dsp:txXfrm>
    </dsp:sp>
    <dsp:sp modelId="{460B18F0-5C5D-4D0E-9E93-41EE0659B575}">
      <dsp:nvSpPr>
        <dsp:cNvPr id="0" name=""/>
        <dsp:cNvSpPr/>
      </dsp:nvSpPr>
      <dsp:spPr>
        <a:xfrm>
          <a:off x="0" y="493284"/>
          <a:ext cx="8517632" cy="4106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Целевая бизнес-модель </a:t>
          </a:r>
          <a:endParaRPr lang="ru-RU" sz="1800" kern="1200" dirty="0"/>
        </a:p>
      </dsp:txBody>
      <dsp:txXfrm>
        <a:off x="20047" y="513331"/>
        <a:ext cx="8477538" cy="370575"/>
      </dsp:txXfrm>
    </dsp:sp>
    <dsp:sp modelId="{B5D2186B-4582-496F-91DC-A5A05CA0ACB4}">
      <dsp:nvSpPr>
        <dsp:cNvPr id="0" name=""/>
        <dsp:cNvSpPr/>
      </dsp:nvSpPr>
      <dsp:spPr>
        <a:xfrm>
          <a:off x="0" y="955794"/>
          <a:ext cx="8517632" cy="4106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Процессная модель </a:t>
          </a:r>
          <a:endParaRPr lang="ru-RU" sz="1800" kern="1200" dirty="0"/>
        </a:p>
      </dsp:txBody>
      <dsp:txXfrm>
        <a:off x="20047" y="975841"/>
        <a:ext cx="8477538" cy="370575"/>
      </dsp:txXfrm>
    </dsp:sp>
    <dsp:sp modelId="{6FAB7E94-A488-45B9-A0FD-A18C75777C41}">
      <dsp:nvSpPr>
        <dsp:cNvPr id="0" name=""/>
        <dsp:cNvSpPr/>
      </dsp:nvSpPr>
      <dsp:spPr>
        <a:xfrm>
          <a:off x="0" y="1418304"/>
          <a:ext cx="8517632" cy="4106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Стратегические цели </a:t>
          </a:r>
          <a:endParaRPr lang="ru-RU" sz="1800" kern="1200" dirty="0"/>
        </a:p>
      </dsp:txBody>
      <dsp:txXfrm>
        <a:off x="20047" y="1438351"/>
        <a:ext cx="8477538" cy="370575"/>
      </dsp:txXfrm>
    </dsp:sp>
    <dsp:sp modelId="{B5EAEC24-5FC2-4B16-8370-162D0E410A82}">
      <dsp:nvSpPr>
        <dsp:cNvPr id="0" name=""/>
        <dsp:cNvSpPr/>
      </dsp:nvSpPr>
      <dsp:spPr>
        <a:xfrm>
          <a:off x="0" y="1880814"/>
          <a:ext cx="8517632" cy="4106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Стратегические инициативы </a:t>
          </a:r>
          <a:endParaRPr lang="ru-RU" sz="1800" kern="1200" dirty="0"/>
        </a:p>
      </dsp:txBody>
      <dsp:txXfrm>
        <a:off x="20047" y="1900861"/>
        <a:ext cx="8477538" cy="3705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CB7551-F54A-4466-94B7-815F40A29396}">
      <dsp:nvSpPr>
        <dsp:cNvPr id="0" name=""/>
        <dsp:cNvSpPr/>
      </dsp:nvSpPr>
      <dsp:spPr>
        <a:xfrm>
          <a:off x="0" y="30774"/>
          <a:ext cx="8517632" cy="4106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Адаптация системы управления под изменения </a:t>
          </a:r>
          <a:endParaRPr lang="ru-RU" sz="1800" kern="1200" dirty="0"/>
        </a:p>
      </dsp:txBody>
      <dsp:txXfrm>
        <a:off x="20047" y="50821"/>
        <a:ext cx="8477538" cy="370575"/>
      </dsp:txXfrm>
    </dsp:sp>
    <dsp:sp modelId="{419BFDEA-19EE-4342-A136-5964019148A6}">
      <dsp:nvSpPr>
        <dsp:cNvPr id="0" name=""/>
        <dsp:cNvSpPr/>
      </dsp:nvSpPr>
      <dsp:spPr>
        <a:xfrm>
          <a:off x="0" y="493284"/>
          <a:ext cx="8517632" cy="4106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Каскадирование стратегических целей </a:t>
          </a:r>
          <a:endParaRPr lang="ru-RU" sz="1800" kern="1200" dirty="0"/>
        </a:p>
      </dsp:txBody>
      <dsp:txXfrm>
        <a:off x="20047" y="513331"/>
        <a:ext cx="8477538" cy="370575"/>
      </dsp:txXfrm>
    </dsp:sp>
    <dsp:sp modelId="{9EED7252-C325-410B-95AD-35465A11B20A}">
      <dsp:nvSpPr>
        <dsp:cNvPr id="0" name=""/>
        <dsp:cNvSpPr/>
      </dsp:nvSpPr>
      <dsp:spPr>
        <a:xfrm>
          <a:off x="0" y="955794"/>
          <a:ext cx="8517632" cy="4106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Мониторинг реализации стратегии </a:t>
          </a:r>
          <a:endParaRPr lang="ru-RU" sz="1800" kern="1200" dirty="0"/>
        </a:p>
      </dsp:txBody>
      <dsp:txXfrm>
        <a:off x="20047" y="975841"/>
        <a:ext cx="8477538" cy="370575"/>
      </dsp:txXfrm>
    </dsp:sp>
    <dsp:sp modelId="{13BC84DE-F4CD-40AD-9F19-E0846BDD53AE}">
      <dsp:nvSpPr>
        <dsp:cNvPr id="0" name=""/>
        <dsp:cNvSpPr/>
      </dsp:nvSpPr>
      <dsp:spPr>
        <a:xfrm>
          <a:off x="0" y="1418304"/>
          <a:ext cx="8517632" cy="4106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Управление стратегическими инициативами </a:t>
          </a:r>
          <a:endParaRPr lang="ru-RU" sz="1800" kern="1200" dirty="0"/>
        </a:p>
      </dsp:txBody>
      <dsp:txXfrm>
        <a:off x="20047" y="1438351"/>
        <a:ext cx="8477538" cy="370575"/>
      </dsp:txXfrm>
    </dsp:sp>
    <dsp:sp modelId="{3EFE8DE5-7BFF-48F0-BB61-8C291715A948}">
      <dsp:nvSpPr>
        <dsp:cNvPr id="0" name=""/>
        <dsp:cNvSpPr/>
      </dsp:nvSpPr>
      <dsp:spPr>
        <a:xfrm>
          <a:off x="0" y="1880814"/>
          <a:ext cx="8517632" cy="4106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Управление интеллектуальным капиталом </a:t>
          </a:r>
          <a:endParaRPr lang="ru-RU" sz="1800" kern="1200" dirty="0"/>
        </a:p>
      </dsp:txBody>
      <dsp:txXfrm>
        <a:off x="20047" y="1900861"/>
        <a:ext cx="8477538" cy="37057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090102-9836-44F8-9BFB-76156CD51ACB}">
      <dsp:nvSpPr>
        <dsp:cNvPr id="0" name=""/>
        <dsp:cNvSpPr/>
      </dsp:nvSpPr>
      <dsp:spPr>
        <a:xfrm rot="16200000">
          <a:off x="127814" y="-127814"/>
          <a:ext cx="680475" cy="936104"/>
        </a:xfrm>
        <a:prstGeom prst="round1Rect">
          <a:avLst/>
        </a:prstGeom>
        <a:solidFill>
          <a:srgbClr val="FF0000">
            <a:alpha val="63000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 dirty="0" smtClean="0">
            <a:solidFill>
              <a:srgbClr val="0070C0"/>
            </a:solidFill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rgbClr val="0070C0"/>
              </a:solidFill>
            </a:rPr>
            <a:t>РЕАЛИЗАЦИЯ СТРАТЕГИИ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 dirty="0" smtClean="0">
            <a:solidFill>
              <a:srgbClr val="0070C0"/>
            </a:solidFill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rgbClr val="0070C0"/>
              </a:solidFill>
            </a:rPr>
            <a:t>2,4</a:t>
          </a:r>
        </a:p>
      </dsp:txBody>
      <dsp:txXfrm rot="5400000">
        <a:off x="-1" y="1"/>
        <a:ext cx="936104" cy="510356"/>
      </dsp:txXfrm>
    </dsp:sp>
    <dsp:sp modelId="{C2ADA1F5-D802-423B-96A5-5361CD66A315}">
      <dsp:nvSpPr>
        <dsp:cNvPr id="0" name=""/>
        <dsp:cNvSpPr/>
      </dsp:nvSpPr>
      <dsp:spPr>
        <a:xfrm>
          <a:off x="936104" y="0"/>
          <a:ext cx="936104" cy="680475"/>
        </a:xfrm>
        <a:prstGeom prst="round1Rect">
          <a:avLst/>
        </a:prstGeom>
        <a:solidFill>
          <a:srgbClr val="FFFF00">
            <a:alpha val="63000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 dirty="0" smtClean="0">
            <a:solidFill>
              <a:srgbClr val="0070C0"/>
            </a:solidFill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rgbClr val="0070C0"/>
              </a:solidFill>
            </a:rPr>
            <a:t>СТРАТЕГИЧЕСКИЙ ДИАЛОГ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 dirty="0" smtClean="0">
            <a:solidFill>
              <a:srgbClr val="0070C0"/>
            </a:solidFill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rgbClr val="0070C0"/>
              </a:solidFill>
            </a:rPr>
            <a:t>3</a:t>
          </a:r>
          <a:r>
            <a:rPr lang="en-US" sz="800" b="1" kern="1200" dirty="0" smtClean="0">
              <a:solidFill>
                <a:srgbClr val="0070C0"/>
              </a:solidFill>
            </a:rPr>
            <a:t>,</a:t>
          </a:r>
          <a:r>
            <a:rPr lang="ru-RU" sz="800" b="1" kern="1200" dirty="0" smtClean="0">
              <a:solidFill>
                <a:srgbClr val="0070C0"/>
              </a:solidFill>
            </a:rPr>
            <a:t>2</a:t>
          </a:r>
          <a:endParaRPr lang="ru-RU" sz="800" b="1" kern="1200" dirty="0">
            <a:solidFill>
              <a:srgbClr val="0070C0"/>
            </a:solidFill>
          </a:endParaRPr>
        </a:p>
      </dsp:txBody>
      <dsp:txXfrm>
        <a:off x="936104" y="0"/>
        <a:ext cx="936104" cy="510356"/>
      </dsp:txXfrm>
    </dsp:sp>
    <dsp:sp modelId="{107E74BE-8B29-40E4-8342-89EDFD41E526}">
      <dsp:nvSpPr>
        <dsp:cNvPr id="0" name=""/>
        <dsp:cNvSpPr/>
      </dsp:nvSpPr>
      <dsp:spPr>
        <a:xfrm rot="10800000">
          <a:off x="0" y="680475"/>
          <a:ext cx="936104" cy="680475"/>
        </a:xfrm>
        <a:prstGeom prst="round1Rect">
          <a:avLst/>
        </a:prstGeom>
        <a:solidFill>
          <a:srgbClr val="FF5050">
            <a:alpha val="80000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rgbClr val="0070C0"/>
              </a:solidFill>
            </a:rPr>
            <a:t>СОДЕРЖАНИЕ СТРАТЕГИИ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rgbClr val="0070C0"/>
              </a:solidFill>
            </a:rPr>
            <a:t>2,2</a:t>
          </a:r>
          <a:endParaRPr lang="ru-RU" sz="800" b="1" kern="1200" dirty="0">
            <a:solidFill>
              <a:srgbClr val="0070C0"/>
            </a:solidFill>
          </a:endParaRPr>
        </a:p>
      </dsp:txBody>
      <dsp:txXfrm rot="10800000">
        <a:off x="0" y="850594"/>
        <a:ext cx="936104" cy="510356"/>
      </dsp:txXfrm>
    </dsp:sp>
    <dsp:sp modelId="{D0476DF8-F6C8-47A6-92DE-90A491ECE6D5}">
      <dsp:nvSpPr>
        <dsp:cNvPr id="0" name=""/>
        <dsp:cNvSpPr/>
      </dsp:nvSpPr>
      <dsp:spPr>
        <a:xfrm rot="5400000">
          <a:off x="1063918" y="552661"/>
          <a:ext cx="680475" cy="936104"/>
        </a:xfrm>
        <a:prstGeom prst="round1Rect">
          <a:avLst/>
        </a:prstGeom>
        <a:solidFill>
          <a:srgbClr val="FF5050">
            <a:alpha val="80000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rgbClr val="0070C0"/>
              </a:solidFill>
            </a:rPr>
            <a:t>СТРАТЕГИЧЕСКИЕ РУТИНЫ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rgbClr val="0070C0"/>
              </a:solidFill>
            </a:rPr>
            <a:t>2,0</a:t>
          </a:r>
          <a:endParaRPr lang="ru-RU" sz="800" b="1" kern="1200" dirty="0">
            <a:solidFill>
              <a:srgbClr val="0070C0"/>
            </a:solidFill>
          </a:endParaRPr>
        </a:p>
      </dsp:txBody>
      <dsp:txXfrm rot="-5400000">
        <a:off x="936103" y="850594"/>
        <a:ext cx="936104" cy="510356"/>
      </dsp:txXfrm>
    </dsp:sp>
    <dsp:sp modelId="{18830AA7-062C-4C75-ACA1-6A80BD51469A}">
      <dsp:nvSpPr>
        <dsp:cNvPr id="0" name=""/>
        <dsp:cNvSpPr/>
      </dsp:nvSpPr>
      <dsp:spPr>
        <a:xfrm>
          <a:off x="655272" y="510356"/>
          <a:ext cx="561662" cy="340237"/>
        </a:xfrm>
        <a:prstGeom prst="roundRect">
          <a:avLst/>
        </a:prstGeom>
        <a:solidFill>
          <a:srgbClr val="FF5050">
            <a:alpha val="99000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rgbClr val="0070C0"/>
              </a:solidFill>
            </a:rPr>
            <a:t>2,45</a:t>
          </a:r>
          <a:endParaRPr lang="ru-RU" sz="900" b="1" kern="1200" dirty="0">
            <a:solidFill>
              <a:srgbClr val="0070C0"/>
            </a:solidFill>
          </a:endParaRPr>
        </a:p>
      </dsp:txBody>
      <dsp:txXfrm>
        <a:off x="671881" y="526965"/>
        <a:ext cx="528444" cy="30701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090102-9836-44F8-9BFB-76156CD51ACB}">
      <dsp:nvSpPr>
        <dsp:cNvPr id="0" name=""/>
        <dsp:cNvSpPr/>
      </dsp:nvSpPr>
      <dsp:spPr>
        <a:xfrm rot="16200000">
          <a:off x="90010" y="-90010"/>
          <a:ext cx="756084" cy="936104"/>
        </a:xfrm>
        <a:prstGeom prst="round1Rect">
          <a:avLst/>
        </a:prstGeom>
        <a:solidFill>
          <a:srgbClr val="FF0000">
            <a:alpha val="63000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 dirty="0" smtClean="0">
            <a:solidFill>
              <a:srgbClr val="0070C0"/>
            </a:solidFill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rgbClr val="0070C0"/>
              </a:solidFill>
            </a:rPr>
            <a:t>РЕАЛИЗАЦИЯ СТРАТЕГИИ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 dirty="0" smtClean="0">
            <a:solidFill>
              <a:srgbClr val="0070C0"/>
            </a:solidFill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rgbClr val="0070C0"/>
              </a:solidFill>
            </a:rPr>
            <a:t>2,4</a:t>
          </a:r>
        </a:p>
      </dsp:txBody>
      <dsp:txXfrm rot="5400000">
        <a:off x="0" y="0"/>
        <a:ext cx="936104" cy="567063"/>
      </dsp:txXfrm>
    </dsp:sp>
    <dsp:sp modelId="{C2ADA1F5-D802-423B-96A5-5361CD66A315}">
      <dsp:nvSpPr>
        <dsp:cNvPr id="0" name=""/>
        <dsp:cNvSpPr/>
      </dsp:nvSpPr>
      <dsp:spPr>
        <a:xfrm>
          <a:off x="936104" y="0"/>
          <a:ext cx="936104" cy="756084"/>
        </a:xfrm>
        <a:prstGeom prst="round1Rect">
          <a:avLst/>
        </a:prstGeom>
        <a:solidFill>
          <a:srgbClr val="FFFF00">
            <a:alpha val="63000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 dirty="0" smtClean="0">
            <a:solidFill>
              <a:srgbClr val="0070C0"/>
            </a:solidFill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rgbClr val="0070C0"/>
              </a:solidFill>
            </a:rPr>
            <a:t>СТРАТЕГИЧЕСКИЙ ДИАЛОГ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 dirty="0" smtClean="0">
            <a:solidFill>
              <a:srgbClr val="0070C0"/>
            </a:solidFill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rgbClr val="0070C0"/>
              </a:solidFill>
            </a:rPr>
            <a:t>3</a:t>
          </a:r>
          <a:r>
            <a:rPr lang="en-US" sz="800" b="1" kern="1200" dirty="0" smtClean="0">
              <a:solidFill>
                <a:srgbClr val="0070C0"/>
              </a:solidFill>
            </a:rPr>
            <a:t>,</a:t>
          </a:r>
          <a:r>
            <a:rPr lang="ru-RU" sz="800" b="1" kern="1200" dirty="0" smtClean="0">
              <a:solidFill>
                <a:srgbClr val="0070C0"/>
              </a:solidFill>
            </a:rPr>
            <a:t>2</a:t>
          </a:r>
          <a:endParaRPr lang="ru-RU" sz="800" b="1" kern="1200" dirty="0">
            <a:solidFill>
              <a:srgbClr val="0070C0"/>
            </a:solidFill>
          </a:endParaRPr>
        </a:p>
      </dsp:txBody>
      <dsp:txXfrm>
        <a:off x="936104" y="0"/>
        <a:ext cx="936104" cy="567063"/>
      </dsp:txXfrm>
    </dsp:sp>
    <dsp:sp modelId="{107E74BE-8B29-40E4-8342-89EDFD41E526}">
      <dsp:nvSpPr>
        <dsp:cNvPr id="0" name=""/>
        <dsp:cNvSpPr/>
      </dsp:nvSpPr>
      <dsp:spPr>
        <a:xfrm rot="10800000">
          <a:off x="0" y="756084"/>
          <a:ext cx="936104" cy="756084"/>
        </a:xfrm>
        <a:prstGeom prst="round1Rect">
          <a:avLst/>
        </a:prstGeom>
        <a:solidFill>
          <a:srgbClr val="FF5050">
            <a:alpha val="80000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rgbClr val="0070C0"/>
              </a:solidFill>
            </a:rPr>
            <a:t>СОДЕРЖАНИЕ СТРАТЕГИИ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rgbClr val="0070C0"/>
              </a:solidFill>
            </a:rPr>
            <a:t>2,2</a:t>
          </a:r>
          <a:endParaRPr lang="ru-RU" sz="800" b="1" kern="1200" dirty="0">
            <a:solidFill>
              <a:srgbClr val="0070C0"/>
            </a:solidFill>
          </a:endParaRPr>
        </a:p>
      </dsp:txBody>
      <dsp:txXfrm rot="10800000">
        <a:off x="0" y="945104"/>
        <a:ext cx="936104" cy="567063"/>
      </dsp:txXfrm>
    </dsp:sp>
    <dsp:sp modelId="{D0476DF8-F6C8-47A6-92DE-90A491ECE6D5}">
      <dsp:nvSpPr>
        <dsp:cNvPr id="0" name=""/>
        <dsp:cNvSpPr/>
      </dsp:nvSpPr>
      <dsp:spPr>
        <a:xfrm rot="5400000">
          <a:off x="1026114" y="666073"/>
          <a:ext cx="756084" cy="936104"/>
        </a:xfrm>
        <a:prstGeom prst="round1Rect">
          <a:avLst/>
        </a:prstGeom>
        <a:solidFill>
          <a:srgbClr val="FF5050">
            <a:alpha val="80000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rgbClr val="0070C0"/>
              </a:solidFill>
            </a:rPr>
            <a:t>СТРАТЕГИЧЕСКИЕ РУТИНЫ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rgbClr val="0070C0"/>
              </a:solidFill>
            </a:rPr>
            <a:t>2,0</a:t>
          </a:r>
          <a:endParaRPr lang="ru-RU" sz="800" b="1" kern="1200" dirty="0">
            <a:solidFill>
              <a:srgbClr val="0070C0"/>
            </a:solidFill>
          </a:endParaRPr>
        </a:p>
      </dsp:txBody>
      <dsp:txXfrm rot="-5400000">
        <a:off x="936104" y="945104"/>
        <a:ext cx="936104" cy="567063"/>
      </dsp:txXfrm>
    </dsp:sp>
    <dsp:sp modelId="{18830AA7-062C-4C75-ACA1-6A80BD51469A}">
      <dsp:nvSpPr>
        <dsp:cNvPr id="0" name=""/>
        <dsp:cNvSpPr/>
      </dsp:nvSpPr>
      <dsp:spPr>
        <a:xfrm>
          <a:off x="655272" y="567063"/>
          <a:ext cx="561662" cy="378042"/>
        </a:xfrm>
        <a:prstGeom prst="roundRect">
          <a:avLst/>
        </a:prstGeom>
        <a:solidFill>
          <a:srgbClr val="FF5050">
            <a:alpha val="99000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rgbClr val="0070C0"/>
              </a:solidFill>
            </a:rPr>
            <a:t>2</a:t>
          </a:r>
          <a:r>
            <a:rPr lang="en-US" sz="900" b="1" kern="1200" dirty="0" smtClean="0">
              <a:solidFill>
                <a:srgbClr val="0070C0"/>
              </a:solidFill>
            </a:rPr>
            <a:t>,</a:t>
          </a:r>
          <a:r>
            <a:rPr lang="ru-RU" sz="900" b="1" kern="1200" dirty="0" smtClean="0">
              <a:solidFill>
                <a:srgbClr val="0070C0"/>
              </a:solidFill>
            </a:rPr>
            <a:t>45</a:t>
          </a:r>
          <a:endParaRPr lang="ru-RU" sz="900" b="1" kern="1200" dirty="0">
            <a:solidFill>
              <a:srgbClr val="0070C0"/>
            </a:solidFill>
          </a:endParaRPr>
        </a:p>
      </dsp:txBody>
      <dsp:txXfrm>
        <a:off x="673726" y="585517"/>
        <a:ext cx="524754" cy="34113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FAEF06-8AE3-4DC9-9A64-72C18F66F68A}">
      <dsp:nvSpPr>
        <dsp:cNvPr id="0" name=""/>
        <dsp:cNvSpPr/>
      </dsp:nvSpPr>
      <dsp:spPr>
        <a:xfrm>
          <a:off x="0" y="0"/>
          <a:ext cx="4553438" cy="979069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СТРАТЕГИЧЕСКИЙ ДИАЛОГ</a:t>
          </a:r>
          <a:endParaRPr lang="en-US" sz="1200" b="1" kern="1200" dirty="0">
            <a:solidFill>
              <a:schemeClr val="tx1"/>
            </a:solidFill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0" kern="1200" dirty="0" smtClean="0">
              <a:solidFill>
                <a:schemeClr val="bg1"/>
              </a:solidFill>
            </a:rPr>
            <a:t>Инициирование стратегического процесса в компании</a:t>
          </a:r>
          <a:endParaRPr lang="ru-RU" sz="900" kern="1200" dirty="0">
            <a:solidFill>
              <a:schemeClr val="bg1"/>
            </a:solidFill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0" kern="1200" dirty="0" smtClean="0">
              <a:solidFill>
                <a:schemeClr val="bg1"/>
              </a:solidFill>
            </a:rPr>
            <a:t>Внутренний стратегический консенсус </a:t>
          </a:r>
          <a:endParaRPr lang="ru-RU" sz="900" b="0" kern="1200" dirty="0">
            <a:solidFill>
              <a:schemeClr val="bg1"/>
            </a:solidFill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0" kern="1200" dirty="0" smtClean="0">
              <a:solidFill>
                <a:schemeClr val="bg1"/>
              </a:solidFill>
            </a:rPr>
            <a:t>Внутренние стратегические коммуникации </a:t>
          </a:r>
          <a:endParaRPr lang="ru-RU" sz="900" b="0" kern="1200" dirty="0">
            <a:solidFill>
              <a:schemeClr val="bg1"/>
            </a:solidFill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0" kern="1200" dirty="0" smtClean="0">
              <a:solidFill>
                <a:schemeClr val="bg1"/>
              </a:solidFill>
            </a:rPr>
            <a:t>Фокус управления </a:t>
          </a:r>
          <a:endParaRPr lang="ru-RU" sz="900" b="0" kern="1200" dirty="0">
            <a:solidFill>
              <a:schemeClr val="bg1"/>
            </a:solidFill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0" u="none" kern="1200" dirty="0" smtClean="0">
              <a:solidFill>
                <a:schemeClr val="bg1"/>
              </a:solidFill>
            </a:rPr>
            <a:t>Трансформация стратегии</a:t>
          </a:r>
          <a:endParaRPr lang="en-US" sz="900" b="0" u="none" kern="1200" dirty="0">
            <a:solidFill>
              <a:schemeClr val="bg1"/>
            </a:solidFill>
          </a:endParaRPr>
        </a:p>
      </dsp:txBody>
      <dsp:txXfrm>
        <a:off x="1008594" y="0"/>
        <a:ext cx="3544843" cy="979069"/>
      </dsp:txXfrm>
    </dsp:sp>
    <dsp:sp modelId="{F0AB8154-F41F-4742-A152-E8A4AF1957B6}">
      <dsp:nvSpPr>
        <dsp:cNvPr id="0" name=""/>
        <dsp:cNvSpPr/>
      </dsp:nvSpPr>
      <dsp:spPr>
        <a:xfrm>
          <a:off x="153996" y="97906"/>
          <a:ext cx="798509" cy="78325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8D3C62-6A52-4901-BAF5-6927CC1B09FF}">
      <dsp:nvSpPr>
        <dsp:cNvPr id="0" name=""/>
        <dsp:cNvSpPr/>
      </dsp:nvSpPr>
      <dsp:spPr>
        <a:xfrm>
          <a:off x="0" y="1076976"/>
          <a:ext cx="4553438" cy="979069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СТРАТЕГИЧЕСКИЕ РУТИНЫ (ПРОЦЕССЫ)</a:t>
          </a:r>
          <a:endParaRPr lang="ru-RU" sz="1200" kern="1200" dirty="0">
            <a:solidFill>
              <a:schemeClr val="tx1"/>
            </a:solidFill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0" kern="1200" dirty="0" smtClean="0">
              <a:solidFill>
                <a:schemeClr val="bg1"/>
              </a:solidFill>
            </a:rPr>
            <a:t>Методология </a:t>
          </a:r>
          <a:r>
            <a:rPr lang="ru-RU" sz="900" b="0" u="none" kern="1200" dirty="0" smtClean="0">
              <a:solidFill>
                <a:schemeClr val="bg1"/>
              </a:solidFill>
            </a:rPr>
            <a:t>стратегического</a:t>
          </a:r>
          <a:r>
            <a:rPr lang="ru-RU" sz="900" b="0" kern="1200" dirty="0" smtClean="0">
              <a:solidFill>
                <a:schemeClr val="bg1"/>
              </a:solidFill>
            </a:rPr>
            <a:t> управления </a:t>
          </a:r>
          <a:endParaRPr lang="ru-RU" sz="900" b="0" kern="1200" dirty="0">
            <a:solidFill>
              <a:schemeClr val="bg1"/>
            </a:solidFill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0" kern="1200" dirty="0" smtClean="0">
              <a:solidFill>
                <a:schemeClr val="bg1"/>
              </a:solidFill>
            </a:rPr>
            <a:t>Ответственность за стратегическое управление </a:t>
          </a:r>
          <a:endParaRPr lang="ru-RU" sz="900" b="0" kern="1200" dirty="0">
            <a:solidFill>
              <a:schemeClr val="bg1"/>
            </a:solidFill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0" kern="1200" dirty="0" smtClean="0">
              <a:solidFill>
                <a:schemeClr val="bg1"/>
              </a:solidFill>
            </a:rPr>
            <a:t>Целевой процесс стратегического управления </a:t>
          </a:r>
          <a:endParaRPr lang="ru-RU" sz="900" b="0" kern="1200" dirty="0">
            <a:solidFill>
              <a:schemeClr val="bg1"/>
            </a:solidFill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0" kern="1200" dirty="0" smtClean="0">
              <a:solidFill>
                <a:schemeClr val="bg1"/>
              </a:solidFill>
            </a:rPr>
            <a:t>Информационные системы </a:t>
          </a:r>
          <a:endParaRPr lang="ru-RU" sz="900" b="0" kern="1200" dirty="0">
            <a:solidFill>
              <a:schemeClr val="bg1"/>
            </a:solidFill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0" kern="1200" dirty="0" smtClean="0">
              <a:solidFill>
                <a:schemeClr val="bg1"/>
              </a:solidFill>
            </a:rPr>
            <a:t>Организационный охват </a:t>
          </a:r>
          <a:endParaRPr lang="en-US" sz="900" b="0" kern="1200" dirty="0">
            <a:solidFill>
              <a:schemeClr val="bg1"/>
            </a:solidFill>
          </a:endParaRPr>
        </a:p>
      </dsp:txBody>
      <dsp:txXfrm>
        <a:off x="1008594" y="1076976"/>
        <a:ext cx="3544843" cy="979069"/>
      </dsp:txXfrm>
    </dsp:sp>
    <dsp:sp modelId="{D39FABDF-9D8A-43A4-8A12-5C6DF4247CF0}">
      <dsp:nvSpPr>
        <dsp:cNvPr id="0" name=""/>
        <dsp:cNvSpPr/>
      </dsp:nvSpPr>
      <dsp:spPr>
        <a:xfrm>
          <a:off x="167702" y="1174883"/>
          <a:ext cx="771097" cy="78325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7AB5E4-8727-43C7-959D-7954E88E85B9}">
      <dsp:nvSpPr>
        <dsp:cNvPr id="0" name=""/>
        <dsp:cNvSpPr/>
      </dsp:nvSpPr>
      <dsp:spPr>
        <a:xfrm>
          <a:off x="0" y="2153953"/>
          <a:ext cx="4553438" cy="979069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</a:rPr>
            <a:t>СОДЕРЖАНИЕ СТРАТЕГИИ</a:t>
          </a:r>
          <a:endParaRPr lang="ru-RU" sz="1100" kern="1200" dirty="0">
            <a:solidFill>
              <a:schemeClr val="tx1"/>
            </a:solidFill>
          </a:endParaRPr>
        </a:p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b="0" kern="1200" dirty="0" smtClean="0">
              <a:solidFill>
                <a:schemeClr val="bg1"/>
              </a:solidFill>
            </a:rPr>
            <a:t>Аналитическая поддержка стратегического управления </a:t>
          </a:r>
          <a:endParaRPr lang="ru-RU" sz="800" b="0" kern="1200" dirty="0">
            <a:solidFill>
              <a:schemeClr val="bg1"/>
            </a:solidFill>
          </a:endParaRPr>
        </a:p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b="0" kern="1200" dirty="0" smtClean="0">
              <a:solidFill>
                <a:schemeClr val="bg1"/>
              </a:solidFill>
            </a:rPr>
            <a:t>Целевая бизнес-модель </a:t>
          </a:r>
          <a:endParaRPr lang="ru-RU" sz="800" kern="1200" dirty="0">
            <a:solidFill>
              <a:schemeClr val="bg1"/>
            </a:solidFill>
          </a:endParaRPr>
        </a:p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b="0" kern="1200" dirty="0" smtClean="0">
              <a:solidFill>
                <a:schemeClr val="bg1"/>
              </a:solidFill>
            </a:rPr>
            <a:t>Процессная модель </a:t>
          </a:r>
          <a:endParaRPr lang="ru-RU" sz="800" b="0" kern="1200" dirty="0">
            <a:solidFill>
              <a:schemeClr val="bg1"/>
            </a:solidFill>
          </a:endParaRPr>
        </a:p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b="0" kern="1200" dirty="0" smtClean="0">
              <a:solidFill>
                <a:schemeClr val="bg1"/>
              </a:solidFill>
            </a:rPr>
            <a:t>Стратегические цели </a:t>
          </a:r>
          <a:endParaRPr lang="ru-RU" sz="800" b="0" kern="1200" dirty="0">
            <a:solidFill>
              <a:schemeClr val="bg1"/>
            </a:solidFill>
          </a:endParaRPr>
        </a:p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b="0" kern="1200" dirty="0" smtClean="0">
              <a:solidFill>
                <a:schemeClr val="bg1"/>
              </a:solidFill>
            </a:rPr>
            <a:t>Стратегические инициативы </a:t>
          </a:r>
          <a:endParaRPr lang="en-US" sz="800" b="0" kern="1200" dirty="0">
            <a:solidFill>
              <a:schemeClr val="bg1"/>
            </a:solidFill>
          </a:endParaRPr>
        </a:p>
      </dsp:txBody>
      <dsp:txXfrm>
        <a:off x="1008594" y="2153953"/>
        <a:ext cx="3544843" cy="979069"/>
      </dsp:txXfrm>
    </dsp:sp>
    <dsp:sp modelId="{07763A3A-85AA-43D7-A440-7DDD4CCF814B}">
      <dsp:nvSpPr>
        <dsp:cNvPr id="0" name=""/>
        <dsp:cNvSpPr/>
      </dsp:nvSpPr>
      <dsp:spPr>
        <a:xfrm>
          <a:off x="167702" y="2251860"/>
          <a:ext cx="771097" cy="78325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743483-FFCF-4C55-9158-4A281522BB4C}">
      <dsp:nvSpPr>
        <dsp:cNvPr id="0" name=""/>
        <dsp:cNvSpPr/>
      </dsp:nvSpPr>
      <dsp:spPr>
        <a:xfrm>
          <a:off x="0" y="3230930"/>
          <a:ext cx="4553438" cy="979069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РЕАЛИЗАЦИЯ СТРАТЕГИИ</a:t>
          </a:r>
          <a:endParaRPr lang="ru-RU" sz="1200" kern="1200" dirty="0">
            <a:solidFill>
              <a:schemeClr val="tx1"/>
            </a:solidFill>
          </a:endParaRPr>
        </a:p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b="0" kern="1200" dirty="0" smtClean="0">
              <a:solidFill>
                <a:schemeClr val="bg1"/>
              </a:solidFill>
            </a:rPr>
            <a:t>Адаптация управления под стратегические изменения </a:t>
          </a:r>
          <a:endParaRPr lang="ru-RU" sz="800" b="0" kern="1200" dirty="0">
            <a:solidFill>
              <a:schemeClr val="bg1"/>
            </a:solidFill>
          </a:endParaRPr>
        </a:p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b="0" kern="1200" dirty="0" smtClean="0">
              <a:solidFill>
                <a:schemeClr val="bg1"/>
              </a:solidFill>
            </a:rPr>
            <a:t>Каскадирование стратегических целей </a:t>
          </a:r>
          <a:endParaRPr lang="ru-RU" sz="800" b="0" kern="1200" dirty="0">
            <a:solidFill>
              <a:schemeClr val="bg1"/>
            </a:solidFill>
          </a:endParaRPr>
        </a:p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b="0" kern="1200" dirty="0" smtClean="0">
              <a:solidFill>
                <a:schemeClr val="bg1"/>
              </a:solidFill>
            </a:rPr>
            <a:t>Мониторинг реализации стратегии </a:t>
          </a:r>
          <a:endParaRPr lang="ru-RU" sz="800" b="0" kern="1200" dirty="0">
            <a:solidFill>
              <a:schemeClr val="bg1"/>
            </a:solidFill>
          </a:endParaRPr>
        </a:p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b="0" kern="1200" dirty="0" smtClean="0">
              <a:solidFill>
                <a:schemeClr val="bg1"/>
              </a:solidFill>
            </a:rPr>
            <a:t>Управление стратегическими инициативами </a:t>
          </a:r>
          <a:endParaRPr lang="ru-RU" sz="800" b="0" kern="1200" dirty="0">
            <a:solidFill>
              <a:schemeClr val="bg1"/>
            </a:solidFill>
          </a:endParaRPr>
        </a:p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b="0" kern="1200" dirty="0" smtClean="0">
              <a:solidFill>
                <a:schemeClr val="bg1"/>
              </a:solidFill>
            </a:rPr>
            <a:t>Управление интеллектуальным капиталом (ИК) </a:t>
          </a:r>
          <a:endParaRPr lang="en-US" sz="800" b="0" kern="1200" dirty="0">
            <a:solidFill>
              <a:schemeClr val="bg1"/>
            </a:solidFill>
          </a:endParaRPr>
        </a:p>
      </dsp:txBody>
      <dsp:txXfrm>
        <a:off x="1008594" y="3230930"/>
        <a:ext cx="3544843" cy="979069"/>
      </dsp:txXfrm>
    </dsp:sp>
    <dsp:sp modelId="{A32AAA42-01FB-49BB-9669-315A8E3E7AFC}">
      <dsp:nvSpPr>
        <dsp:cNvPr id="0" name=""/>
        <dsp:cNvSpPr/>
      </dsp:nvSpPr>
      <dsp:spPr>
        <a:xfrm>
          <a:off x="167702" y="3328837"/>
          <a:ext cx="771097" cy="78325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A8ADFD5B-A66C-449C-B6E8-FB716D07777D}" type="datetimeFigureOut">
              <a:rPr lang="ru-RU"/>
              <a:pPr/>
              <a:t>29.01.2018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CA5D3BF3-D352-46FC-8343-31F56E6730EA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973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379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E0E2E-6A48-448F-9720-6159A9D55C83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212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E0E2E-6A48-448F-9720-6159A9D55C83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011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rgbClr val="FF41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lang="ru-RU" sz="2800">
                <a:solidFill>
                  <a:srgbClr val="FFFFFF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 eaLnBrk="1" latinLnBrk="0" hangingPunct="1">
              <a:defRPr kumimoji="0" lang="ru-RU"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kumimoji="0" lang="ru-RU">
                <a:solidFill>
                  <a:srgbClr val="FFFFFF"/>
                </a:solidFill>
              </a:rPr>
              <a:pPr algn="ctr"/>
              <a:t>29.01.2018</a:t>
            </a:fld>
            <a:endParaRPr kumimoji="0" lang="ru-RU" sz="200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8"/>
            <a:ext cx="5867400" cy="273844"/>
          </a:xfrm>
        </p:spPr>
        <p:txBody>
          <a:bodyPr/>
          <a:lstStyle>
            <a:lvl1pPr algn="r"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ru-RU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kumimoji="0" lang="ru-RU">
                <a:solidFill>
                  <a:schemeClr val="tx2"/>
                </a:solidFill>
              </a:rPr>
              <a:pPr/>
              <a:t>‹#›</a:t>
            </a:fld>
            <a:endParaRPr kumimoji="0" lang="ru-RU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 eaLnBrk="1" latinLnBrk="0" hangingPunct="1">
              <a:defRPr kumimoji="0" lang="ru-RU" cap="all" baseline="0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4546848" cy="857250"/>
          </a:xfrm>
        </p:spPr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00151"/>
            <a:ext cx="4258816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Содержимое 2"/>
          <p:cNvSpPr>
            <a:spLocks noGrp="1"/>
          </p:cNvSpPr>
          <p:nvPr>
            <p:ph idx="10"/>
          </p:nvPr>
        </p:nvSpPr>
        <p:spPr>
          <a:xfrm>
            <a:off x="4777680" y="433112"/>
            <a:ext cx="4258816" cy="414766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pic>
        <p:nvPicPr>
          <p:cNvPr id="46081" name="Picture 1" descr="C:\Data\1. Work\1. Perfect Industries\4. Внутренние процессы компании\5. Фирменный стиль\Логотип\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"/>
            <a:ext cx="971600" cy="122081"/>
          </a:xfrm>
          <a:prstGeom prst="rect">
            <a:avLst/>
          </a:prstGeom>
          <a:noFill/>
        </p:spPr>
      </p:pic>
      <p:sp>
        <p:nvSpPr>
          <p:cNvPr id="10" name="Номер слайда 9"/>
          <p:cNvSpPr>
            <a:spLocks noGrp="1"/>
          </p:cNvSpPr>
          <p:nvPr userDrawn="1">
            <p:ph type="sldNum" sz="quarter" idx="4294967295"/>
          </p:nvPr>
        </p:nvSpPr>
        <p:spPr>
          <a:xfrm>
            <a:off x="323528" y="4775197"/>
            <a:ext cx="2133600" cy="272891"/>
          </a:xfrm>
        </p:spPr>
        <p:txBody>
          <a:bodyPr/>
          <a:lstStyle>
            <a:lvl1pPr algn="l">
              <a:defRPr/>
            </a:lvl1pPr>
          </a:lstStyle>
          <a:p>
            <a:fld id="{E5DABEF5-E548-4F72-8A67-37F0974396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4546848" cy="857250"/>
          </a:xfrm>
        </p:spPr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00151"/>
            <a:ext cx="4258816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Содержимое 2"/>
          <p:cNvSpPr>
            <a:spLocks noGrp="1"/>
          </p:cNvSpPr>
          <p:nvPr>
            <p:ph idx="10"/>
          </p:nvPr>
        </p:nvSpPr>
        <p:spPr>
          <a:xfrm>
            <a:off x="4777680" y="433112"/>
            <a:ext cx="4258816" cy="414766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4546848" cy="857250"/>
          </a:xfrm>
        </p:spPr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00151"/>
            <a:ext cx="4258816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Содержимое 2"/>
          <p:cNvSpPr>
            <a:spLocks noGrp="1"/>
          </p:cNvSpPr>
          <p:nvPr>
            <p:ph idx="10"/>
          </p:nvPr>
        </p:nvSpPr>
        <p:spPr>
          <a:xfrm>
            <a:off x="4777680" y="433112"/>
            <a:ext cx="4258816" cy="414766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54" y="4539996"/>
            <a:ext cx="2249424" cy="534924"/>
          </a:xfrm>
          <a:prstGeom prst="rect">
            <a:avLst/>
          </a:prstGeom>
          <a:solidFill>
            <a:srgbClr val="FF41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63896" y="4538570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lang="ru-RU" sz="2800">
                <a:solidFill>
                  <a:srgbClr val="FFFFFF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 eaLnBrk="1" latinLnBrk="0" hangingPunct="1">
              <a:defRPr kumimoji="0" lang="ru-RU" sz="2000">
                <a:solidFill>
                  <a:srgbClr val="FFFFFF"/>
                </a:solidFill>
              </a:defRPr>
            </a:lvl1pPr>
            <a:extLst/>
          </a:lstStyle>
          <a:p>
            <a:fld id="{047E157E-8DCB-4F70-A0AF-5EB586A91DD4}" type="datetime1">
              <a:rPr lang="ru-RU">
                <a:latin typeface="Calibri"/>
              </a:rPr>
              <a:pPr/>
              <a:t>29.01.2018</a:t>
            </a:fld>
            <a:endParaRPr>
              <a:latin typeface="Calibri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8"/>
            <a:ext cx="5867400" cy="273844"/>
          </a:xfrm>
        </p:spPr>
        <p:txBody>
          <a:bodyPr/>
          <a:lstStyle>
            <a:lvl1pPr algn="r"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endParaRPr>
              <a:solidFill>
                <a:srgbClr val="DEF5FA"/>
              </a:solidFill>
              <a:latin typeface="Calibri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>
                <a:solidFill>
                  <a:srgbClr val="DEF5FA"/>
                </a:solidFill>
                <a:latin typeface="Calibri"/>
              </a:rPr>
              <a:pPr/>
              <a:t>‹#›</a:t>
            </a:fld>
            <a:endParaRPr>
              <a:solidFill>
                <a:srgbClr val="DEF5FA"/>
              </a:solidFill>
              <a:latin typeface="Calibri"/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 eaLnBrk="1" latinLnBrk="0" hangingPunct="1">
              <a:defRPr kumimoji="0" lang="ru-RU" cap="all" baseline="0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84478" y="118110"/>
            <a:ext cx="8295456" cy="574232"/>
          </a:xfrm>
        </p:spPr>
        <p:txBody>
          <a:bodyPr>
            <a:noAutofit/>
          </a:bodyPr>
          <a:lstStyle>
            <a:lvl1pPr>
              <a:defRPr sz="3600"/>
            </a:lvl1pPr>
            <a:extLst/>
          </a:lstStyle>
          <a:p>
            <a:pPr eaLnBrk="1" latinLnBrk="0" hangingPunct="1"/>
            <a:r>
              <a:rPr lang="ru-RU" dirty="0" smtClean="0"/>
              <a:t>Образец заголовка</a:t>
            </a:r>
            <a:endParaRPr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lang="ru-RU">
                <a:solidFill>
                  <a:srgbClr val="464646"/>
                </a:solidFill>
                <a:latin typeface="Calibri"/>
              </a:rPr>
              <a:pPr/>
              <a:t>29.01.2018</a:t>
            </a:fld>
            <a:endParaRPr>
              <a:solidFill>
                <a:srgbClr val="464646"/>
              </a:solidFill>
              <a:latin typeface="Calibri"/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>
              <a:solidFill>
                <a:srgbClr val="464646"/>
              </a:solidFill>
              <a:latin typeface="Calibri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>
          <a:xfrm>
            <a:off x="0" y="635154"/>
            <a:ext cx="533400" cy="183357"/>
          </a:xfrm>
        </p:spPr>
        <p:txBody>
          <a:bodyPr/>
          <a:lstStyle>
            <a:extLst/>
          </a:lstStyle>
          <a:p>
            <a:fld id="{8F82E0A0-C266-4798-8C8F-B9F91E9DA37E}" type="slidenum">
              <a:rPr>
                <a:latin typeface="Calibri"/>
              </a:rPr>
              <a:pPr/>
              <a:t>‹#›</a:t>
            </a:fld>
            <a:endParaRPr dirty="0">
              <a:latin typeface="Calibri"/>
            </a:endParaRPr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057403"/>
            <a:ext cx="7123113" cy="1254919"/>
          </a:xfrm>
        </p:spPr>
        <p:txBody>
          <a:bodyPr anchor="t"/>
          <a:lstStyle>
            <a:lvl1pPr eaLnBrk="1" latinLnBrk="0" hangingPunct="1">
              <a:buNone/>
              <a:defRPr kumimoji="0" lang="ru-RU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ru-RU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ru-RU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rgbClr val="FF41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 eaLnBrk="1" latinLnBrk="0" hangingPunct="1">
              <a:buNone/>
              <a:defRPr kumimoji="0" lang="ru-RU"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 lang="ru-RU">
                <a:solidFill>
                  <a:srgbClr val="464646"/>
                </a:solidFill>
                <a:latin typeface="Calibri"/>
              </a:rPr>
              <a:pPr/>
              <a:t>29.01.2018</a:t>
            </a:fld>
            <a:endParaRPr>
              <a:solidFill>
                <a:srgbClr val="464646"/>
              </a:solidFill>
              <a:latin typeface="Calibri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5"/>
            <a:ext cx="1295400" cy="526257"/>
          </a:xfrm>
        </p:spPr>
        <p:txBody>
          <a:bodyPr>
            <a:noAutofit/>
          </a:bodyPr>
          <a:lstStyle>
            <a:lvl1pPr eaLnBrk="1" latinLnBrk="0" hangingPunct="1">
              <a:defRPr kumimoji="0" lang="ru-RU" sz="2400">
                <a:solidFill>
                  <a:srgbClr val="FFFFFF"/>
                </a:solidFill>
              </a:defRPr>
            </a:lvl1pPr>
            <a:extLst/>
          </a:lstStyle>
          <a:p>
            <a:fld id="{8F82E0A0-C266-4798-8C8F-B9F91E9DA37E}" type="slidenum">
              <a:rPr>
                <a:latin typeface="Calibri"/>
              </a:rPr>
              <a:pPr/>
              <a:t>‹#›</a:t>
            </a:fld>
            <a:endParaRPr>
              <a:latin typeface="Calibri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>
              <a:solidFill>
                <a:srgbClr val="464646"/>
              </a:solidFill>
              <a:latin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8110"/>
            <a:ext cx="8153400" cy="574232"/>
          </a:xfrm>
        </p:spPr>
        <p:txBody>
          <a:bodyPr/>
          <a:lstStyle>
            <a:extLst/>
          </a:lstStyle>
          <a:p>
            <a:pPr eaLnBrk="1" latinLnBrk="0" hangingPunct="1"/>
            <a:r>
              <a:rPr lang="ru-RU" dirty="0" smtClean="0"/>
              <a:t>Образец заголовка</a:t>
            </a:r>
            <a:endParaRPr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54"/>
            <a:ext cx="3886200" cy="3268625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ru-RU">
                <a:solidFill>
                  <a:srgbClr val="464646"/>
                </a:solidFill>
                <a:latin typeface="Calibri"/>
              </a:rPr>
              <a:pPr/>
              <a:t>29.01.2018</a:t>
            </a:fld>
            <a:endParaRPr>
              <a:solidFill>
                <a:srgbClr val="464646"/>
              </a:solidFill>
              <a:latin typeface="Calibri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6152" y="642776"/>
            <a:ext cx="533400" cy="183357"/>
          </a:xfrm>
        </p:spPr>
        <p:txBody>
          <a:bodyPr rtlCol="0"/>
          <a:lstStyle>
            <a:extLst/>
          </a:lstStyle>
          <a:p>
            <a:fld id="{8F82E0A0-C266-4798-8C8F-B9F91E9DA37E}" type="slidenum">
              <a:rPr>
                <a:latin typeface="Calibri"/>
              </a:rPr>
              <a:pPr/>
              <a:t>‹#›</a:t>
            </a:fld>
            <a:endParaRPr dirty="0">
              <a:latin typeface="Calibri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>
              <a:solidFill>
                <a:srgbClr val="464646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6313"/>
            <a:ext cx="8153400" cy="626030"/>
          </a:xfrm>
        </p:spPr>
        <p:txBody>
          <a:bodyPr anchor="b"/>
          <a:lstStyle>
            <a:lvl1pPr eaLnBrk="1" latinLnBrk="0" hangingPunct="1">
              <a:defRPr kumimoji="0" lang="ru-RU"/>
            </a:lvl1pPr>
            <a:extLst/>
          </a:lstStyle>
          <a:p>
            <a:pPr eaLnBrk="1" latinLnBrk="0" hangingPunct="1"/>
            <a:r>
              <a:rPr lang="ru-RU" dirty="0" smtClean="0"/>
              <a:t>Образец заголовка</a:t>
            </a:r>
            <a:endParaRPr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ru-RU">
                <a:solidFill>
                  <a:srgbClr val="464646"/>
                </a:solidFill>
                <a:latin typeface="Calibri"/>
              </a:rPr>
              <a:pPr/>
              <a:t>29.01.2018</a:t>
            </a:fld>
            <a:endParaRPr>
              <a:solidFill>
                <a:srgbClr val="464646"/>
              </a:solidFill>
              <a:latin typeface="Calibri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>
          <a:xfrm>
            <a:off x="6152" y="642776"/>
            <a:ext cx="533400" cy="183357"/>
          </a:xfrm>
        </p:spPr>
        <p:txBody>
          <a:bodyPr rtlCol="0"/>
          <a:lstStyle>
            <a:extLst/>
          </a:lstStyle>
          <a:p>
            <a:fld id="{8F82E0A0-C266-4798-8C8F-B9F91E9DA37E}" type="slidenum">
              <a:rPr>
                <a:latin typeface="Calibri"/>
              </a:rPr>
              <a:pPr/>
              <a:t>‹#›</a:t>
            </a:fld>
            <a:endParaRPr>
              <a:latin typeface="Calibri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>
              <a:solidFill>
                <a:srgbClr val="464646"/>
              </a:solidFill>
              <a:latin typeface="Calibri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ru-RU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ru-RU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750" y="118110"/>
            <a:ext cx="8153400" cy="574232"/>
          </a:xfrm>
        </p:spPr>
        <p:txBody>
          <a:bodyPr/>
          <a:lstStyle>
            <a:extLst/>
          </a:lstStyle>
          <a:p>
            <a:pPr eaLnBrk="1" latinLnBrk="0" hangingPunct="1"/>
            <a:r>
              <a:rPr lang="ru-RU" dirty="0" smtClean="0"/>
              <a:t>Образец заголовка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 lang="ru-RU">
                <a:solidFill>
                  <a:srgbClr val="464646"/>
                </a:solidFill>
                <a:latin typeface="Calibri"/>
              </a:rPr>
              <a:pPr/>
              <a:t>29.01.2018</a:t>
            </a:fld>
            <a:endParaRPr>
              <a:solidFill>
                <a:srgbClr val="464646"/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>
              <a:solidFill>
                <a:srgbClr val="464646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>
                <a:latin typeface="Calibri"/>
              </a:rPr>
              <a:pPr/>
              <a:t>‹#›</a:t>
            </a:fld>
            <a:endParaRPr>
              <a:latin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rPr lang="ru-RU">
                <a:solidFill>
                  <a:srgbClr val="464646"/>
                </a:solidFill>
                <a:latin typeface="Calibri"/>
              </a:rPr>
              <a:pPr/>
              <a:t>29.01.2018</a:t>
            </a:fld>
            <a:endParaRPr>
              <a:solidFill>
                <a:srgbClr val="464646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>
              <a:solidFill>
                <a:srgbClr val="464646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3155015"/>
            <a:ext cx="533400" cy="285750"/>
          </a:xfrm>
        </p:spPr>
        <p:txBody>
          <a:bodyPr/>
          <a:lstStyle>
            <a:lvl1pPr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>
                <a:solidFill>
                  <a:srgbClr val="464646"/>
                </a:solidFill>
                <a:latin typeface="Calibri"/>
              </a:rPr>
              <a:pPr/>
              <a:t>‹#›</a:t>
            </a:fld>
            <a:endParaRPr>
              <a:solidFill>
                <a:srgbClr val="464646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84478" y="118110"/>
            <a:ext cx="8295456" cy="574232"/>
          </a:xfrm>
        </p:spPr>
        <p:txBody>
          <a:bodyPr>
            <a:noAutofit/>
          </a:bodyPr>
          <a:lstStyle>
            <a:lvl1pPr>
              <a:defRPr sz="3600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lang="ru-RU"/>
              <a:pPr/>
              <a:t>29.01.2018</a:t>
            </a:fld>
            <a:endParaRPr kumimoji="0" lang="ru-RU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>
          <a:xfrm>
            <a:off x="0" y="635154"/>
            <a:ext cx="533400" cy="183357"/>
          </a:xfrm>
        </p:spPr>
        <p:txBody>
          <a:bodyPr/>
          <a:lstStyle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 dirty="0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188" y="238697"/>
            <a:ext cx="8153400" cy="444617"/>
          </a:xfr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ru-RU" sz="360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 eaLnBrk="1" latinLnBrk="0" hangingPunct="1"/>
            <a:r>
              <a:rPr lang="ru-RU" dirty="0" smtClean="0"/>
              <a:t>Образец заголовка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1000"/>
              </a:spcAft>
              <a:buNone/>
              <a:defRPr kumimoji="0" lang="ru-RU" sz="1800"/>
            </a:lvl1pPr>
            <a:lvl2pPr eaLnBrk="1" latinLnBrk="0" hangingPunct="1">
              <a:buNone/>
              <a:defRPr kumimoji="0" lang="ru-RU" sz="1200"/>
            </a:lvl2pPr>
            <a:lvl3pPr eaLnBrk="1" latinLnBrk="0" hangingPunct="1">
              <a:buNone/>
              <a:defRPr kumimoji="0" lang="ru-RU" sz="1000"/>
            </a:lvl3pPr>
            <a:lvl4pPr eaLnBrk="1" latinLnBrk="0" hangingPunct="1">
              <a:buNone/>
              <a:defRPr kumimoji="0" lang="ru-RU" sz="900"/>
            </a:lvl4pPr>
            <a:lvl5pPr eaLnBrk="1" latinLnBrk="0" hangingPunct="1">
              <a:buNone/>
              <a:defRPr kumimoji="0" lang="ru-RU" sz="9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dirty="0"/>
          </a:p>
        </p:txBody>
      </p:sp>
      <p:sp>
        <p:nvSpPr>
          <p:cNvPr id="12" name="Дата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4606EA6-EFEA-4C30-9264-4F9291A5780D}" type="datetime1">
              <a:rPr lang="ru-RU" smtClean="0">
                <a:solidFill>
                  <a:srgbClr val="464646"/>
                </a:solidFill>
                <a:latin typeface="Calibri"/>
              </a:rPr>
              <a:pPr/>
              <a:t>29.01.2018</a:t>
            </a:fld>
            <a:endParaRPr>
              <a:solidFill>
                <a:srgbClr val="464646"/>
              </a:solidFill>
              <a:latin typeface="Calibri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82E0A0-C266-4798-8C8F-B9F91E9DA37E}" type="slidenum">
              <a:rPr smtClean="0">
                <a:latin typeface="Calibri"/>
              </a:rPr>
              <a:pPr/>
              <a:t>‹#›</a:t>
            </a:fld>
            <a:endParaRPr dirty="0">
              <a:latin typeface="Calibri"/>
            </a:endParaRPr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>
              <a:solidFill>
                <a:srgbClr val="464646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 eaLnBrk="1" latinLnBrk="0" hangingPunct="1">
              <a:buNone/>
              <a:defRPr kumimoji="0" lang="ru-RU"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ru-RU" sz="1700"/>
            </a:lvl1pPr>
            <a:lvl2pPr eaLnBrk="1" latinLnBrk="0" hangingPunct="1">
              <a:buFontTx/>
              <a:buNone/>
              <a:defRPr kumimoji="0" lang="ru-RU" sz="1200"/>
            </a:lvl2pPr>
            <a:lvl3pPr eaLnBrk="1" latinLnBrk="0" hangingPunct="1">
              <a:buFontTx/>
              <a:buNone/>
              <a:defRPr kumimoji="0" lang="ru-RU" sz="1000"/>
            </a:lvl3pPr>
            <a:lvl4pPr eaLnBrk="1" latinLnBrk="0" hangingPunct="1">
              <a:buFontTx/>
              <a:buNone/>
              <a:defRPr kumimoji="0" lang="ru-RU" sz="900"/>
            </a:lvl4pPr>
            <a:lvl5pPr eaLnBrk="1" latinLnBrk="0" hangingPunct="1">
              <a:buFontTx/>
              <a:buNone/>
              <a:defRPr kumimoji="0" lang="ru-RU" sz="9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rgbClr val="FF41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 eaLnBrk="1" latinLnBrk="0" hangingPunct="1">
              <a:buNone/>
              <a:defRPr kumimoji="0" lang="ru-RU" sz="2800" b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rPr lang="ru-RU">
                <a:solidFill>
                  <a:srgbClr val="DEF5FA"/>
                </a:solidFill>
                <a:latin typeface="Calibri"/>
              </a:rPr>
              <a:pPr/>
              <a:t>29.01.2018</a:t>
            </a:fld>
            <a:endParaRPr>
              <a:solidFill>
                <a:srgbClr val="DEF5FA"/>
              </a:solidFill>
              <a:latin typeface="Calibri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 eaLnBrk="1" latinLnBrk="0" hangingPunct="1">
              <a:defRPr kumimoji="0" lang="ru-RU" sz="2800"/>
            </a:lvl1pPr>
            <a:extLst/>
          </a:lstStyle>
          <a:p>
            <a:fld id="{8F82E0A0-C266-4798-8C8F-B9F91E9DA37E}" type="slidenum">
              <a:rPr>
                <a:latin typeface="Calibri"/>
              </a:rPr>
              <a:pPr/>
              <a:t>‹#›</a:t>
            </a:fld>
            <a:endParaRPr>
              <a:latin typeface="Calibri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6"/>
            <a:ext cx="4572000" cy="273844"/>
          </a:xfrm>
        </p:spPr>
        <p:txBody>
          <a:bodyPr rtlCol="0"/>
          <a:lstStyle>
            <a:extLst/>
          </a:lstStyle>
          <a:p>
            <a:endParaRPr>
              <a:solidFill>
                <a:srgbClr val="DEF5FA"/>
              </a:solidFill>
              <a:latin typeface="Calibri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4546848" cy="857250"/>
          </a:xfrm>
        </p:spPr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00151"/>
            <a:ext cx="4258816" cy="3394472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Содержимое 2"/>
          <p:cNvSpPr>
            <a:spLocks noGrp="1"/>
          </p:cNvSpPr>
          <p:nvPr>
            <p:ph idx="10"/>
          </p:nvPr>
        </p:nvSpPr>
        <p:spPr>
          <a:xfrm>
            <a:off x="4777680" y="433112"/>
            <a:ext cx="4258816" cy="414766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 userDrawn="1">
            <p:ph type="sldNum" sz="quarter" idx="4294967295"/>
          </p:nvPr>
        </p:nvSpPr>
        <p:spPr>
          <a:xfrm>
            <a:off x="323528" y="4775197"/>
            <a:ext cx="2133600" cy="272891"/>
          </a:xfrm>
        </p:spPr>
        <p:txBody>
          <a:bodyPr/>
          <a:lstStyle>
            <a:lvl1pPr algn="l">
              <a:defRPr/>
            </a:lvl1pPr>
          </a:lstStyle>
          <a:p>
            <a:fld id="{E5DABEF5-E548-4F72-8A67-37F097439615}" type="slidenum">
              <a:rPr smtClean="0">
                <a:latin typeface="Calibri"/>
              </a:rPr>
              <a:pPr/>
              <a:t>‹#›</a:t>
            </a:fld>
            <a:endParaRPr dirty="0"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4546848" cy="857250"/>
          </a:xfrm>
        </p:spPr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00151"/>
            <a:ext cx="4258816" cy="3394472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Содержимое 2"/>
          <p:cNvSpPr>
            <a:spLocks noGrp="1"/>
          </p:cNvSpPr>
          <p:nvPr>
            <p:ph idx="10"/>
          </p:nvPr>
        </p:nvSpPr>
        <p:spPr>
          <a:xfrm>
            <a:off x="4777680" y="433112"/>
            <a:ext cx="4258816" cy="414766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4546848" cy="857250"/>
          </a:xfrm>
        </p:spPr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00151"/>
            <a:ext cx="4258816" cy="3394472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Содержимое 2"/>
          <p:cNvSpPr>
            <a:spLocks noGrp="1"/>
          </p:cNvSpPr>
          <p:nvPr>
            <p:ph idx="10"/>
          </p:nvPr>
        </p:nvSpPr>
        <p:spPr>
          <a:xfrm>
            <a:off x="4777680" y="433112"/>
            <a:ext cx="4258816" cy="414766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4546848" cy="857250"/>
          </a:xfrm>
        </p:spPr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00151"/>
            <a:ext cx="4258816" cy="3394472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Содержимое 2"/>
          <p:cNvSpPr>
            <a:spLocks noGrp="1"/>
          </p:cNvSpPr>
          <p:nvPr>
            <p:ph idx="10"/>
          </p:nvPr>
        </p:nvSpPr>
        <p:spPr>
          <a:xfrm>
            <a:off x="4777680" y="433112"/>
            <a:ext cx="4258816" cy="414766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pic>
        <p:nvPicPr>
          <p:cNvPr id="46081" name="Picture 1" descr="C:\Data\1. Work\1. Perfect Industries\4. Внутренние процессы компании\5. Фирменный стиль\Логотип\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1"/>
            <a:ext cx="2123728" cy="266846"/>
          </a:xfrm>
          <a:prstGeom prst="rect">
            <a:avLst/>
          </a:prstGeom>
          <a:noFill/>
        </p:spPr>
      </p:pic>
      <p:sp>
        <p:nvSpPr>
          <p:cNvPr id="10" name="Номер слайда 9"/>
          <p:cNvSpPr>
            <a:spLocks noGrp="1"/>
          </p:cNvSpPr>
          <p:nvPr userDrawn="1">
            <p:ph type="sldNum" sz="quarter" idx="4294967295"/>
          </p:nvPr>
        </p:nvSpPr>
        <p:spPr>
          <a:xfrm>
            <a:off x="323528" y="4775197"/>
            <a:ext cx="2133600" cy="272891"/>
          </a:xfrm>
        </p:spPr>
        <p:txBody>
          <a:bodyPr/>
          <a:lstStyle>
            <a:lvl1pPr algn="l">
              <a:defRPr/>
            </a:lvl1pPr>
          </a:lstStyle>
          <a:p>
            <a:fld id="{E5DABEF5-E548-4F72-8A67-37F0974396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1520" y="1"/>
            <a:ext cx="8229600" cy="627534"/>
          </a:xfrm>
          <a:prstGeom prst="rect">
            <a:avLst/>
          </a:prstGeom>
        </p:spPr>
        <p:txBody>
          <a:bodyPr vert="horz" lIns="91422" tIns="45711" rIns="91422" bIns="45711" rtlCol="0" anchor="ctr">
            <a:noAutofit/>
          </a:bodyPr>
          <a:lstStyle>
            <a:lvl1pPr>
              <a:defRPr sz="4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467545" y="4677989"/>
            <a:ext cx="8676456" cy="5400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 defTabSz="914226"/>
            <a:endParaRPr sz="1700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4"/>
          <p:cNvSpPr txBox="1">
            <a:spLocks/>
          </p:cNvSpPr>
          <p:nvPr userDrawn="1"/>
        </p:nvSpPr>
        <p:spPr>
          <a:xfrm>
            <a:off x="2113568" y="4766944"/>
            <a:ext cx="5328592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pPr defTabSz="914226">
              <a:defRPr/>
            </a:pPr>
            <a:r>
              <a:rPr dirty="0" smtClean="0">
                <a:solidFill>
                  <a:prstClr val="black">
                    <a:tint val="75000"/>
                  </a:prstClr>
                </a:solidFill>
              </a:rPr>
              <a:t>ОПИСАНИЕ МОДЕЛИ 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DYNAMIC STRATEGY</a:t>
            </a:r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Нижний колонтитул 4"/>
          <p:cNvSpPr txBox="1">
            <a:spLocks/>
          </p:cNvSpPr>
          <p:nvPr userDrawn="1"/>
        </p:nvSpPr>
        <p:spPr>
          <a:xfrm>
            <a:off x="7524328" y="4766683"/>
            <a:ext cx="1595060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pPr algn="r" defTabSz="914226">
              <a:defRPr/>
            </a:pPr>
            <a:fld id="{EDBF5242-3505-4590-A343-F5F0EAE2FBAE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 algn="r" defTabSz="914226">
                <a:defRPr/>
              </a:pPr>
              <a:t>‹#›</a:t>
            </a:fld>
            <a:endParaRPr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Нижний колонтитул 4"/>
          <p:cNvSpPr txBox="1">
            <a:spLocks/>
          </p:cNvSpPr>
          <p:nvPr userDrawn="1"/>
        </p:nvSpPr>
        <p:spPr>
          <a:xfrm>
            <a:off x="374328" y="4766944"/>
            <a:ext cx="2376264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pPr algn="l" defTabSz="914226"/>
            <a:r>
              <a:rPr lang="en-US" dirty="0" smtClean="0">
                <a:solidFill>
                  <a:srgbClr val="00B0F0"/>
                </a:solidFill>
              </a:rPr>
              <a:t>PERFECT </a:t>
            </a:r>
            <a:r>
              <a:rPr lang="en-US" dirty="0" smtClean="0">
                <a:solidFill>
                  <a:srgbClr val="F79646"/>
                </a:solidFill>
              </a:rPr>
              <a:t>INDUSTRIES</a:t>
            </a:r>
            <a:r>
              <a:rPr dirty="0" smtClean="0">
                <a:solidFill>
                  <a:srgbClr val="F79646"/>
                </a:solidFill>
              </a:rPr>
              <a:t> </a:t>
            </a:r>
            <a:r>
              <a:rPr lang="en-US" dirty="0" smtClean="0">
                <a:solidFill>
                  <a:prstClr val="white"/>
                </a:solidFill>
              </a:rPr>
              <a:t>Strategy</a:t>
            </a:r>
            <a:r>
              <a:rPr dirty="0" smtClean="0">
                <a:solidFill>
                  <a:srgbClr val="F79646"/>
                </a:solidFill>
              </a:rPr>
              <a:t> </a:t>
            </a:r>
            <a:r>
              <a:rPr lang="en-US" dirty="0" smtClean="0">
                <a:solidFill>
                  <a:prstClr val="white"/>
                </a:solidFill>
              </a:rPr>
              <a:t>Lab</a:t>
            </a:r>
            <a:endParaRPr dirty="0">
              <a:solidFill>
                <a:prstClr val="white"/>
              </a:solidFill>
            </a:endParaRPr>
          </a:p>
        </p:txBody>
      </p:sp>
      <p:sp>
        <p:nvSpPr>
          <p:cNvPr id="16" name="Содержимое 2"/>
          <p:cNvSpPr>
            <a:spLocks noGrp="1"/>
          </p:cNvSpPr>
          <p:nvPr>
            <p:ph idx="1"/>
          </p:nvPr>
        </p:nvSpPr>
        <p:spPr>
          <a:xfrm>
            <a:off x="323528" y="1275606"/>
            <a:ext cx="8229600" cy="17528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41784"/>
            <a:ext cx="8229600" cy="17528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1" name="Нижний колонтитул 4"/>
          <p:cNvSpPr txBox="1">
            <a:spLocks/>
          </p:cNvSpPr>
          <p:nvPr userDrawn="1"/>
        </p:nvSpPr>
        <p:spPr>
          <a:xfrm>
            <a:off x="2113568" y="4766944"/>
            <a:ext cx="5328592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pPr defTabSz="914226">
              <a:defRPr/>
            </a:pPr>
            <a:r>
              <a:rPr dirty="0" smtClean="0">
                <a:solidFill>
                  <a:prstClr val="black">
                    <a:tint val="75000"/>
                  </a:prstClr>
                </a:solidFill>
              </a:rPr>
              <a:t>ОПИСАНИЕ МОДЕЛИ 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DYNAMIC STRATEGY</a:t>
            </a:r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ижний колонтитул 4"/>
          <p:cNvSpPr txBox="1">
            <a:spLocks/>
          </p:cNvSpPr>
          <p:nvPr userDrawn="1"/>
        </p:nvSpPr>
        <p:spPr>
          <a:xfrm>
            <a:off x="7524328" y="4766683"/>
            <a:ext cx="1595060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pPr algn="r" defTabSz="914226">
              <a:defRPr/>
            </a:pPr>
            <a:fld id="{EDBF5242-3505-4590-A343-F5F0EAE2FBAE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 algn="r" defTabSz="914226">
                <a:defRPr/>
              </a:pPr>
              <a:t>‹#›</a:t>
            </a:fld>
            <a:endParaRPr dirty="0">
              <a:solidFill>
                <a:prstClr val="white">
                  <a:lumMod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9"/>
            <a:ext cx="7772400" cy="1021556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45"/>
            <a:ext cx="7772400" cy="112514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5711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42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Дата 3"/>
          <p:cNvSpPr>
            <a:spLocks noGrp="1"/>
          </p:cNvSpPr>
          <p:nvPr userDrawn="1">
            <p:ph type="dt" sz="half" idx="2"/>
          </p:nvPr>
        </p:nvSpPr>
        <p:spPr>
          <a:xfrm>
            <a:off x="373764" y="4767274"/>
            <a:ext cx="2686068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>
              <a:defRPr sz="1200" b="1">
                <a:solidFill>
                  <a:srgbClr val="0070C0"/>
                </a:solidFill>
                <a:latin typeface="Arial Narrow" pitchFamily="34" charset="0"/>
              </a:defRPr>
            </a:lvl1pPr>
          </a:lstStyle>
          <a:p>
            <a:pPr algn="l"/>
            <a:r>
              <a:rPr lang="en-US" dirty="0" smtClean="0">
                <a:solidFill>
                  <a:srgbClr val="00B0F0"/>
                </a:solidFill>
              </a:rPr>
              <a:t>PERFECT </a:t>
            </a:r>
            <a:r>
              <a:rPr lang="en-US" dirty="0" smtClean="0">
                <a:solidFill>
                  <a:srgbClr val="F79646"/>
                </a:solidFill>
              </a:rPr>
              <a:t>INDUSTRIES</a:t>
            </a:r>
            <a:r>
              <a:rPr lang="ru-RU" dirty="0" smtClean="0">
                <a:solidFill>
                  <a:srgbClr val="F79646"/>
                </a:solidFill>
              </a:rPr>
              <a:t> </a:t>
            </a:r>
            <a:r>
              <a:rPr lang="en-US" dirty="0" smtClean="0">
                <a:solidFill>
                  <a:prstClr val="white"/>
                </a:solidFill>
              </a:rPr>
              <a:t>Strategy</a:t>
            </a:r>
            <a:r>
              <a:rPr lang="ru-RU" dirty="0" smtClean="0">
                <a:solidFill>
                  <a:srgbClr val="F79646"/>
                </a:solidFill>
              </a:rPr>
              <a:t> </a:t>
            </a:r>
            <a:r>
              <a:rPr lang="en-US" dirty="0" smtClean="0">
                <a:solidFill>
                  <a:prstClr val="white"/>
                </a:solidFill>
              </a:rPr>
              <a:t>Lab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Нижний колонтитул 4"/>
          <p:cNvSpPr txBox="1">
            <a:spLocks/>
          </p:cNvSpPr>
          <p:nvPr userDrawn="1"/>
        </p:nvSpPr>
        <p:spPr>
          <a:xfrm>
            <a:off x="2113568" y="4766944"/>
            <a:ext cx="5328592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pPr defTabSz="914226">
              <a:defRPr/>
            </a:pPr>
            <a:r>
              <a:rPr dirty="0" smtClean="0">
                <a:solidFill>
                  <a:prstClr val="black">
                    <a:tint val="75000"/>
                  </a:prstClr>
                </a:solidFill>
              </a:rPr>
              <a:t>ОПИСАНИЕ МОДЕЛИ 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DYNAMIC STRATEGY</a:t>
            </a:r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Нижний колонтитул 4"/>
          <p:cNvSpPr txBox="1">
            <a:spLocks/>
          </p:cNvSpPr>
          <p:nvPr userDrawn="1"/>
        </p:nvSpPr>
        <p:spPr>
          <a:xfrm>
            <a:off x="7524328" y="4766683"/>
            <a:ext cx="1595060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pPr algn="r" defTabSz="914226">
              <a:defRPr/>
            </a:pPr>
            <a:fld id="{EDBF5242-3505-4590-A343-F5F0EAE2FBAE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 algn="r" defTabSz="914226">
                <a:defRPr/>
              </a:pPr>
              <a:t>‹#›</a:t>
            </a:fld>
            <a:endParaRPr dirty="0">
              <a:solidFill>
                <a:prstClr val="white">
                  <a:lumMod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4"/>
          </a:xfrm>
          <a:prstGeom prst="rect">
            <a:avLst/>
          </a:prstGeo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4"/>
          </a:xfrm>
          <a:prstGeom prst="rect">
            <a:avLst/>
          </a:prstGeo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44552" y="4767274"/>
            <a:ext cx="1522512" cy="273842"/>
          </a:xfrm>
          <a:prstGeom prst="rect">
            <a:avLst/>
          </a:prstGeom>
        </p:spPr>
        <p:txBody>
          <a:bodyPr/>
          <a:lstStyle/>
          <a:p>
            <a:fld id="{AF54458A-C605-4F95-AFD6-9094E0E78933}" type="datetimeFigureOut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123728" y="4767274"/>
            <a:ext cx="5328592" cy="273842"/>
          </a:xfrm>
          <a:prstGeom prst="rect">
            <a:avLst/>
          </a:prstGeom>
        </p:spPr>
        <p:txBody>
          <a:bodyPr/>
          <a:lstStyle/>
          <a:p>
            <a:pPr defTabSz="914226"/>
            <a:endParaRPr sz="1700" dirty="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668344" y="4767274"/>
            <a:ext cx="1234480" cy="273842"/>
          </a:xfrm>
          <a:prstGeom prst="rect">
            <a:avLst/>
          </a:prstGeom>
        </p:spPr>
        <p:txBody>
          <a:bodyPr/>
          <a:lstStyle/>
          <a:p>
            <a:pPr defTabSz="914226"/>
            <a:fld id="{83A81CC8-C918-4ACE-A6B7-136F55BEC110}" type="slidenum">
              <a:rPr sz="1700" smtClean="0">
                <a:solidFill>
                  <a:prstClr val="black"/>
                </a:solidFill>
              </a:rPr>
              <a:pPr defTabSz="914226"/>
              <a:t>‹#›</a:t>
            </a:fld>
            <a:endParaRPr sz="17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057403"/>
            <a:ext cx="7123113" cy="1254919"/>
          </a:xfrm>
        </p:spPr>
        <p:txBody>
          <a:bodyPr anchor="t"/>
          <a:lstStyle>
            <a:lvl1pPr eaLnBrk="1" latinLnBrk="0" hangingPunct="1">
              <a:buNone/>
              <a:defRPr kumimoji="0" lang="ru-RU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ru-RU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ru-RU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rgbClr val="FF41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 eaLnBrk="1" latinLnBrk="0" hangingPunct="1">
              <a:buNone/>
              <a:defRPr kumimoji="0" lang="ru-RU"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 lang="ru-RU"/>
              <a:pPr/>
              <a:t>29.01.2018</a:t>
            </a:fld>
            <a:endParaRPr kumimoji="0"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5"/>
            <a:ext cx="1295400" cy="526257"/>
          </a:xfrm>
        </p:spPr>
        <p:txBody>
          <a:bodyPr>
            <a:noAutofit/>
          </a:bodyPr>
          <a:lstStyle>
            <a:lvl1pPr eaLnBrk="1" latinLnBrk="0" hangingPunct="1">
              <a:defRPr kumimoji="0" lang="ru-RU"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ru-RU" sz="2400" b="1">
                <a:solidFill>
                  <a:srgbClr val="FFFFFF"/>
                </a:solidFill>
              </a:rPr>
              <a:pPr algn="ctr"/>
              <a:t>‹#›</a:t>
            </a:fld>
            <a:endParaRPr kumimoji="0" lang="ru-RU" sz="240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7"/>
            <a:ext cx="4040188" cy="479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300" b="1"/>
            </a:lvl1pPr>
            <a:lvl2pPr marL="457113" indent="0">
              <a:buNone/>
              <a:defRPr sz="1900" b="1"/>
            </a:lvl2pPr>
            <a:lvl3pPr marL="914226" indent="0">
              <a:buNone/>
              <a:defRPr sz="1700" b="1"/>
            </a:lvl3pPr>
            <a:lvl4pPr marL="1371341" indent="0">
              <a:buNone/>
              <a:defRPr sz="1600" b="1"/>
            </a:lvl4pPr>
            <a:lvl5pPr marL="1828453" indent="0">
              <a:buNone/>
              <a:defRPr sz="1600" b="1"/>
            </a:lvl5pPr>
            <a:lvl6pPr marL="2285566" indent="0">
              <a:buNone/>
              <a:defRPr sz="1600" b="1"/>
            </a:lvl6pPr>
            <a:lvl7pPr marL="2742679" indent="0">
              <a:buNone/>
              <a:defRPr sz="1600" b="1"/>
            </a:lvl7pPr>
            <a:lvl8pPr marL="3199794" indent="0">
              <a:buNone/>
              <a:defRPr sz="1600" b="1"/>
            </a:lvl8pPr>
            <a:lvl9pPr marL="3656907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60"/>
            <a:ext cx="4040188" cy="2963464"/>
          </a:xfrm>
          <a:prstGeom prst="rect">
            <a:avLst/>
          </a:prstGeo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7"/>
            <a:ext cx="4041775" cy="479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300" b="1"/>
            </a:lvl1pPr>
            <a:lvl2pPr marL="457113" indent="0">
              <a:buNone/>
              <a:defRPr sz="1900" b="1"/>
            </a:lvl2pPr>
            <a:lvl3pPr marL="914226" indent="0">
              <a:buNone/>
              <a:defRPr sz="1700" b="1"/>
            </a:lvl3pPr>
            <a:lvl4pPr marL="1371341" indent="0">
              <a:buNone/>
              <a:defRPr sz="1600" b="1"/>
            </a:lvl4pPr>
            <a:lvl5pPr marL="1828453" indent="0">
              <a:buNone/>
              <a:defRPr sz="1600" b="1"/>
            </a:lvl5pPr>
            <a:lvl6pPr marL="2285566" indent="0">
              <a:buNone/>
              <a:defRPr sz="1600" b="1"/>
            </a:lvl6pPr>
            <a:lvl7pPr marL="2742679" indent="0">
              <a:buNone/>
              <a:defRPr sz="1600" b="1"/>
            </a:lvl7pPr>
            <a:lvl8pPr marL="3199794" indent="0">
              <a:buNone/>
              <a:defRPr sz="1600" b="1"/>
            </a:lvl8pPr>
            <a:lvl9pPr marL="3656907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1631160"/>
            <a:ext cx="4041775" cy="2963464"/>
          </a:xfrm>
          <a:prstGeom prst="rect">
            <a:avLst/>
          </a:prstGeo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>
          <a:xfrm>
            <a:off x="344552" y="4767274"/>
            <a:ext cx="1522512" cy="273842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srgbClr val="00B0F0"/>
                </a:solidFill>
              </a:rPr>
              <a:t>DYNAMIC</a:t>
            </a:r>
            <a:r>
              <a:rPr lang="en-US" smtClean="0"/>
              <a:t> </a:t>
            </a:r>
            <a:r>
              <a:rPr lang="en-US" smtClean="0">
                <a:solidFill>
                  <a:srgbClr val="F79646"/>
                </a:solidFill>
              </a:rPr>
              <a:t>STRATEGY</a:t>
            </a:r>
            <a:endParaRPr lang="ru-RU" dirty="0">
              <a:solidFill>
                <a:srgbClr val="F79646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7668344" y="4767274"/>
            <a:ext cx="1234480" cy="273842"/>
          </a:xfrm>
          <a:prstGeom prst="rect">
            <a:avLst/>
          </a:prstGeom>
        </p:spPr>
        <p:txBody>
          <a:bodyPr/>
          <a:lstStyle/>
          <a:p>
            <a:pPr defTabSz="914226"/>
            <a:r>
              <a:rPr lang="en-US" sz="1700" smtClean="0">
                <a:solidFill>
                  <a:prstClr val="black"/>
                </a:solidFill>
              </a:rPr>
              <a:t>12-Feb-12</a:t>
            </a:r>
            <a:endParaRPr sz="1700" dirty="0">
              <a:solidFill>
                <a:prstClr val="black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>
          <a:xfrm>
            <a:off x="2123728" y="4767274"/>
            <a:ext cx="5328592" cy="273842"/>
          </a:xfrm>
          <a:prstGeom prst="rect">
            <a:avLst/>
          </a:prstGeom>
        </p:spPr>
        <p:txBody>
          <a:bodyPr/>
          <a:lstStyle/>
          <a:p>
            <a:pPr defTabSz="914226"/>
            <a:r>
              <a:rPr sz="1700" smtClean="0">
                <a:solidFill>
                  <a:prstClr val="black"/>
                </a:solidFill>
              </a:rPr>
              <a:t>НАЗВАНИЕ ПРЕЗЕНТАЦИИ</a:t>
            </a:r>
            <a:endParaRPr sz="17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1520" y="1"/>
            <a:ext cx="8229600" cy="627534"/>
          </a:xfrm>
          <a:prstGeom prst="rect">
            <a:avLst/>
          </a:prstGeom>
        </p:spPr>
        <p:txBody>
          <a:bodyPr vert="horz" lIns="91422" tIns="45711" rIns="91422" bIns="45711" rtlCol="0" anchor="ctr">
            <a:noAutofit/>
          </a:bodyPr>
          <a:lstStyle>
            <a:lvl1pPr>
              <a:defRPr sz="4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467545" y="4677989"/>
            <a:ext cx="8676456" cy="5400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 defTabSz="914226"/>
            <a:endParaRPr sz="1700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4"/>
          <p:cNvSpPr txBox="1">
            <a:spLocks/>
          </p:cNvSpPr>
          <p:nvPr userDrawn="1"/>
        </p:nvSpPr>
        <p:spPr>
          <a:xfrm>
            <a:off x="2113568" y="4766944"/>
            <a:ext cx="5328592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pPr defTabSz="914226">
              <a:defRPr/>
            </a:pPr>
            <a:r>
              <a:rPr dirty="0" smtClean="0">
                <a:solidFill>
                  <a:prstClr val="black">
                    <a:tint val="75000"/>
                  </a:prstClr>
                </a:solidFill>
              </a:rPr>
              <a:t>ОПИСАНИЕ МОДЕЛИ 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DYNAMIC STRATEGY</a:t>
            </a:r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Нижний колонтитул 4"/>
          <p:cNvSpPr txBox="1">
            <a:spLocks/>
          </p:cNvSpPr>
          <p:nvPr userDrawn="1"/>
        </p:nvSpPr>
        <p:spPr>
          <a:xfrm>
            <a:off x="7524328" y="4766683"/>
            <a:ext cx="1595060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pPr algn="r" defTabSz="914226">
              <a:defRPr/>
            </a:pPr>
            <a:fld id="{EDBF5242-3505-4590-A343-F5F0EAE2FBAE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 algn="r" defTabSz="914226">
                <a:defRPr/>
              </a:pPr>
              <a:t>‹#›</a:t>
            </a:fld>
            <a:endParaRPr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Нижний колонтитул 4"/>
          <p:cNvSpPr txBox="1">
            <a:spLocks/>
          </p:cNvSpPr>
          <p:nvPr userDrawn="1"/>
        </p:nvSpPr>
        <p:spPr>
          <a:xfrm>
            <a:off x="374328" y="4766944"/>
            <a:ext cx="2376264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pPr algn="l" defTabSz="914226"/>
            <a:r>
              <a:rPr lang="en-US" dirty="0" smtClean="0">
                <a:solidFill>
                  <a:srgbClr val="00B0F0"/>
                </a:solidFill>
              </a:rPr>
              <a:t>PERFECT </a:t>
            </a:r>
            <a:r>
              <a:rPr lang="en-US" dirty="0" smtClean="0">
                <a:solidFill>
                  <a:srgbClr val="F79646"/>
                </a:solidFill>
              </a:rPr>
              <a:t>INDUSTRIES</a:t>
            </a:r>
            <a:r>
              <a:rPr dirty="0" smtClean="0">
                <a:solidFill>
                  <a:srgbClr val="F79646"/>
                </a:solidFill>
              </a:rPr>
              <a:t> </a:t>
            </a:r>
            <a:r>
              <a:rPr lang="en-US" dirty="0" smtClean="0">
                <a:solidFill>
                  <a:prstClr val="white"/>
                </a:solidFill>
              </a:rPr>
              <a:t>Strategy</a:t>
            </a:r>
            <a:r>
              <a:rPr dirty="0" smtClean="0">
                <a:solidFill>
                  <a:srgbClr val="F79646"/>
                </a:solidFill>
              </a:rPr>
              <a:t> </a:t>
            </a:r>
            <a:r>
              <a:rPr lang="en-US" dirty="0" smtClean="0">
                <a:solidFill>
                  <a:prstClr val="white"/>
                </a:solidFill>
              </a:rPr>
              <a:t>Lab</a:t>
            </a:r>
            <a:endParaRPr dirty="0">
              <a:solidFill>
                <a:prstClr val="white"/>
              </a:solidFill>
            </a:endParaRPr>
          </a:p>
        </p:txBody>
      </p:sp>
      <p:sp>
        <p:nvSpPr>
          <p:cNvPr id="16" name="Содержимое 2"/>
          <p:cNvSpPr>
            <a:spLocks noGrp="1"/>
          </p:cNvSpPr>
          <p:nvPr>
            <p:ph idx="1"/>
          </p:nvPr>
        </p:nvSpPr>
        <p:spPr>
          <a:xfrm>
            <a:off x="323528" y="1275606"/>
            <a:ext cx="8229600" cy="17528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74848" y="1336461"/>
            <a:ext cx="8229600" cy="1451314"/>
          </a:xfrm>
          <a:prstGeom prst="rect">
            <a:avLst/>
          </a:prstGeom>
        </p:spPr>
        <p:txBody>
          <a:bodyPr vert="horz" lIns="91422" tIns="45711" rIns="91422" bIns="45711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2"/>
          </p:nvPr>
        </p:nvSpPr>
        <p:spPr>
          <a:xfrm>
            <a:off x="344552" y="4767270"/>
            <a:ext cx="1522512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>
              <a:defRPr sz="1200" b="1">
                <a:solidFill>
                  <a:srgbClr val="0070C0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>
                <a:solidFill>
                  <a:srgbClr val="00B0F0"/>
                </a:solidFill>
              </a:rPr>
              <a:t>DYNAMIC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79646"/>
                </a:solidFill>
              </a:rPr>
              <a:t>STRATEGY</a:t>
            </a:r>
            <a:endParaRPr lang="ru-RU" dirty="0">
              <a:solidFill>
                <a:srgbClr val="F79646"/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123728" y="4767270"/>
            <a:ext cx="5328592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НАЗВАНИЕ ПРЕЗЕНТАЦИИ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467545" y="4677989"/>
            <a:ext cx="8676456" cy="5400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 defTabSz="914226"/>
            <a:endParaRPr sz="1700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41784"/>
            <a:ext cx="8229600" cy="17528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2"/>
          </p:nvPr>
        </p:nvSpPr>
        <p:spPr>
          <a:xfrm>
            <a:off x="344552" y="4767270"/>
            <a:ext cx="1522512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>
              <a:defRPr sz="1200" b="1">
                <a:solidFill>
                  <a:srgbClr val="0070C0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>
                <a:solidFill>
                  <a:srgbClr val="00B0F0"/>
                </a:solidFill>
              </a:rPr>
              <a:t>DYNAMIC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79646"/>
                </a:solidFill>
              </a:rPr>
              <a:t>STRATEGY</a:t>
            </a:r>
            <a:endParaRPr lang="ru-RU" dirty="0">
              <a:solidFill>
                <a:srgbClr val="F79646"/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123728" y="4767270"/>
            <a:ext cx="5328592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НАЗВАНИЕ ПРЕЗЕНТАЦИИ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8"/>
            <a:ext cx="7772400" cy="1021556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9"/>
            <a:ext cx="7772400" cy="112514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5711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42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458A-C605-4F95-AFD6-9094E0E78933}" type="datetimeFigureOut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668344" y="4767270"/>
            <a:ext cx="1234480" cy="273842"/>
          </a:xfrm>
          <a:prstGeom prst="rect">
            <a:avLst/>
          </a:prstGeom>
        </p:spPr>
        <p:txBody>
          <a:bodyPr/>
          <a:lstStyle/>
          <a:p>
            <a:pPr defTabSz="914226"/>
            <a:fld id="{83A81CC8-C918-4ACE-A6B7-136F55BEC110}" type="slidenum">
              <a:rPr sz="1700" smtClean="0">
                <a:solidFill>
                  <a:prstClr val="black"/>
                </a:solidFill>
              </a:rPr>
              <a:pPr defTabSz="914226"/>
              <a:t>‹#›</a:t>
            </a:fld>
            <a:endParaRPr sz="17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4"/>
          </a:xfrm>
          <a:prstGeom prst="rect">
            <a:avLst/>
          </a:prstGeo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4"/>
          </a:xfrm>
          <a:prstGeom prst="rect">
            <a:avLst/>
          </a:prstGeo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458A-C605-4F95-AFD6-9094E0E78933}" type="datetimeFigureOut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668344" y="4767270"/>
            <a:ext cx="1234480" cy="273842"/>
          </a:xfrm>
          <a:prstGeom prst="rect">
            <a:avLst/>
          </a:prstGeom>
        </p:spPr>
        <p:txBody>
          <a:bodyPr/>
          <a:lstStyle/>
          <a:p>
            <a:pPr defTabSz="914226"/>
            <a:fld id="{83A81CC8-C918-4ACE-A6B7-136F55BEC110}" type="slidenum">
              <a:rPr sz="1700" smtClean="0">
                <a:solidFill>
                  <a:prstClr val="black"/>
                </a:solidFill>
              </a:rPr>
              <a:pPr defTabSz="914226"/>
              <a:t>‹#›</a:t>
            </a:fld>
            <a:endParaRPr sz="17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7"/>
            <a:ext cx="4040188" cy="479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300" b="1"/>
            </a:lvl1pPr>
            <a:lvl2pPr marL="457113" indent="0">
              <a:buNone/>
              <a:defRPr sz="1900" b="1"/>
            </a:lvl2pPr>
            <a:lvl3pPr marL="914226" indent="0">
              <a:buNone/>
              <a:defRPr sz="1700" b="1"/>
            </a:lvl3pPr>
            <a:lvl4pPr marL="1371341" indent="0">
              <a:buNone/>
              <a:defRPr sz="1600" b="1"/>
            </a:lvl4pPr>
            <a:lvl5pPr marL="1828453" indent="0">
              <a:buNone/>
              <a:defRPr sz="1600" b="1"/>
            </a:lvl5pPr>
            <a:lvl6pPr marL="2285566" indent="0">
              <a:buNone/>
              <a:defRPr sz="1600" b="1"/>
            </a:lvl6pPr>
            <a:lvl7pPr marL="2742679" indent="0">
              <a:buNone/>
              <a:defRPr sz="1600" b="1"/>
            </a:lvl7pPr>
            <a:lvl8pPr marL="3199794" indent="0">
              <a:buNone/>
              <a:defRPr sz="1600" b="1"/>
            </a:lvl8pPr>
            <a:lvl9pPr marL="3656907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60"/>
            <a:ext cx="4040188" cy="2963464"/>
          </a:xfrm>
          <a:prstGeom prst="rect">
            <a:avLst/>
          </a:prstGeo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151337"/>
            <a:ext cx="4041775" cy="479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300" b="1"/>
            </a:lvl1pPr>
            <a:lvl2pPr marL="457113" indent="0">
              <a:buNone/>
              <a:defRPr sz="1900" b="1"/>
            </a:lvl2pPr>
            <a:lvl3pPr marL="914226" indent="0">
              <a:buNone/>
              <a:defRPr sz="1700" b="1"/>
            </a:lvl3pPr>
            <a:lvl4pPr marL="1371341" indent="0">
              <a:buNone/>
              <a:defRPr sz="1600" b="1"/>
            </a:lvl4pPr>
            <a:lvl5pPr marL="1828453" indent="0">
              <a:buNone/>
              <a:defRPr sz="1600" b="1"/>
            </a:lvl5pPr>
            <a:lvl6pPr marL="2285566" indent="0">
              <a:buNone/>
              <a:defRPr sz="1600" b="1"/>
            </a:lvl6pPr>
            <a:lvl7pPr marL="2742679" indent="0">
              <a:buNone/>
              <a:defRPr sz="1600" b="1"/>
            </a:lvl7pPr>
            <a:lvl8pPr marL="3199794" indent="0">
              <a:buNone/>
              <a:defRPr sz="1600" b="1"/>
            </a:lvl8pPr>
            <a:lvl9pPr marL="3656907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1631160"/>
            <a:ext cx="4041775" cy="2963464"/>
          </a:xfrm>
          <a:prstGeom prst="rect">
            <a:avLst/>
          </a:prstGeo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458A-C605-4F95-AFD6-9094E0E78933}" type="datetimeFigureOut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668344" y="4767270"/>
            <a:ext cx="1234480" cy="273842"/>
          </a:xfrm>
          <a:prstGeom prst="rect">
            <a:avLst/>
          </a:prstGeom>
        </p:spPr>
        <p:txBody>
          <a:bodyPr/>
          <a:lstStyle/>
          <a:p>
            <a:pPr defTabSz="914226"/>
            <a:fld id="{83A81CC8-C918-4ACE-A6B7-136F55BEC110}" type="slidenum">
              <a:rPr sz="1700" smtClean="0">
                <a:solidFill>
                  <a:prstClr val="black"/>
                </a:solidFill>
              </a:rPr>
              <a:pPr defTabSz="914226"/>
              <a:t>‹#›</a:t>
            </a:fld>
            <a:endParaRPr sz="17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458A-C605-4F95-AFD6-9094E0E78933}" type="datetimeFigureOut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668344" y="4767270"/>
            <a:ext cx="1234480" cy="273842"/>
          </a:xfrm>
          <a:prstGeom prst="rect">
            <a:avLst/>
          </a:prstGeom>
        </p:spPr>
        <p:txBody>
          <a:bodyPr/>
          <a:lstStyle/>
          <a:p>
            <a:pPr defTabSz="914226"/>
            <a:fld id="{83A81CC8-C918-4ACE-A6B7-136F55BEC110}" type="slidenum">
              <a:rPr sz="1700" smtClean="0">
                <a:solidFill>
                  <a:prstClr val="black"/>
                </a:solidFill>
              </a:rPr>
              <a:pPr defTabSz="914226"/>
              <a:t>‹#›</a:t>
            </a:fld>
            <a:endParaRPr sz="17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458A-C605-4F95-AFD6-9094E0E78933}" type="datetimeFigureOut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668344" y="4767270"/>
            <a:ext cx="1234480" cy="273842"/>
          </a:xfrm>
          <a:prstGeom prst="rect">
            <a:avLst/>
          </a:prstGeom>
        </p:spPr>
        <p:txBody>
          <a:bodyPr/>
          <a:lstStyle/>
          <a:p>
            <a:pPr defTabSz="914226"/>
            <a:fld id="{83A81CC8-C918-4ACE-A6B7-136F55BEC110}" type="slidenum">
              <a:rPr sz="1700" smtClean="0">
                <a:solidFill>
                  <a:prstClr val="black"/>
                </a:solidFill>
              </a:rPr>
              <a:pPr defTabSz="914226"/>
              <a:t>‹#›</a:t>
            </a:fld>
            <a:endParaRPr sz="17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8110"/>
            <a:ext cx="8153400" cy="574232"/>
          </a:xfrm>
        </p:spPr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54"/>
            <a:ext cx="3886200" cy="3268625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ru-RU"/>
              <a:pPr/>
              <a:t>29.01.2018</a:t>
            </a:fld>
            <a:endParaRPr kumimoji="0"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6152" y="642776"/>
            <a:ext cx="533400" cy="183357"/>
          </a:xfrm>
        </p:spPr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90"/>
            <a:ext cx="3008313" cy="87153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30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13" indent="0">
              <a:buNone/>
              <a:defRPr sz="1200"/>
            </a:lvl2pPr>
            <a:lvl3pPr marL="914226" indent="0">
              <a:buNone/>
              <a:defRPr sz="1000"/>
            </a:lvl3pPr>
            <a:lvl4pPr marL="1371341" indent="0">
              <a:buNone/>
              <a:defRPr sz="1000"/>
            </a:lvl4pPr>
            <a:lvl5pPr marL="1828453" indent="0">
              <a:buNone/>
              <a:defRPr sz="1000"/>
            </a:lvl5pPr>
            <a:lvl6pPr marL="2285566" indent="0">
              <a:buNone/>
              <a:defRPr sz="1000"/>
            </a:lvl6pPr>
            <a:lvl7pPr marL="2742679" indent="0">
              <a:buNone/>
              <a:defRPr sz="1000"/>
            </a:lvl7pPr>
            <a:lvl8pPr marL="3199794" indent="0">
              <a:buNone/>
              <a:defRPr sz="1000"/>
            </a:lvl8pPr>
            <a:lvl9pPr marL="3656907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458A-C605-4F95-AFD6-9094E0E78933}" type="datetimeFigureOut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668344" y="4767270"/>
            <a:ext cx="1234480" cy="273842"/>
          </a:xfrm>
          <a:prstGeom prst="rect">
            <a:avLst/>
          </a:prstGeom>
        </p:spPr>
        <p:txBody>
          <a:bodyPr/>
          <a:lstStyle/>
          <a:p>
            <a:pPr defTabSz="914226"/>
            <a:fld id="{83A81CC8-C918-4ACE-A6B7-136F55BEC110}" type="slidenum">
              <a:rPr sz="1700" smtClean="0">
                <a:solidFill>
                  <a:prstClr val="black"/>
                </a:solidFill>
              </a:rPr>
              <a:pPr defTabSz="914226"/>
              <a:t>‹#›</a:t>
            </a:fld>
            <a:endParaRPr sz="17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3"/>
            <a:ext cx="5486400" cy="425054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0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100"/>
            </a:lvl1pPr>
            <a:lvl2pPr marL="457113" indent="0">
              <a:buNone/>
              <a:defRPr sz="2700"/>
            </a:lvl2pPr>
            <a:lvl3pPr marL="914226" indent="0">
              <a:buNone/>
              <a:defRPr sz="2300"/>
            </a:lvl3pPr>
            <a:lvl4pPr marL="1371341" indent="0">
              <a:buNone/>
              <a:defRPr sz="1900"/>
            </a:lvl4pPr>
            <a:lvl5pPr marL="1828453" indent="0">
              <a:buNone/>
              <a:defRPr sz="1900"/>
            </a:lvl5pPr>
            <a:lvl6pPr marL="2285566" indent="0">
              <a:buNone/>
              <a:defRPr sz="1900"/>
            </a:lvl6pPr>
            <a:lvl7pPr marL="2742679" indent="0">
              <a:buNone/>
              <a:defRPr sz="1900"/>
            </a:lvl7pPr>
            <a:lvl8pPr marL="3199794" indent="0">
              <a:buNone/>
              <a:defRPr sz="1900"/>
            </a:lvl8pPr>
            <a:lvl9pPr marL="3656907" indent="0">
              <a:buNone/>
              <a:defRPr sz="19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13" indent="0">
              <a:buNone/>
              <a:defRPr sz="1200"/>
            </a:lvl2pPr>
            <a:lvl3pPr marL="914226" indent="0">
              <a:buNone/>
              <a:defRPr sz="1000"/>
            </a:lvl3pPr>
            <a:lvl4pPr marL="1371341" indent="0">
              <a:buNone/>
              <a:defRPr sz="1000"/>
            </a:lvl4pPr>
            <a:lvl5pPr marL="1828453" indent="0">
              <a:buNone/>
              <a:defRPr sz="1000"/>
            </a:lvl5pPr>
            <a:lvl6pPr marL="2285566" indent="0">
              <a:buNone/>
              <a:defRPr sz="1000"/>
            </a:lvl6pPr>
            <a:lvl7pPr marL="2742679" indent="0">
              <a:buNone/>
              <a:defRPr sz="1000"/>
            </a:lvl7pPr>
            <a:lvl8pPr marL="3199794" indent="0">
              <a:buNone/>
              <a:defRPr sz="1000"/>
            </a:lvl8pPr>
            <a:lvl9pPr marL="3656907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458A-C605-4F95-AFD6-9094E0E78933}" type="datetimeFigureOut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668344" y="4767270"/>
            <a:ext cx="1234480" cy="273842"/>
          </a:xfrm>
          <a:prstGeom prst="rect">
            <a:avLst/>
          </a:prstGeom>
        </p:spPr>
        <p:txBody>
          <a:bodyPr/>
          <a:lstStyle/>
          <a:p>
            <a:pPr defTabSz="914226"/>
            <a:fld id="{83A81CC8-C918-4ACE-A6B7-136F55BEC110}" type="slidenum">
              <a:rPr sz="1700" smtClean="0">
                <a:solidFill>
                  <a:prstClr val="black"/>
                </a:solidFill>
              </a:rPr>
              <a:pPr defTabSz="914226"/>
              <a:t>‹#›</a:t>
            </a:fld>
            <a:endParaRPr sz="17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841784"/>
            <a:ext cx="8229600" cy="175284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458A-C605-4F95-AFD6-9094E0E78933}" type="datetimeFigureOut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668344" y="4767270"/>
            <a:ext cx="1234480" cy="273842"/>
          </a:xfrm>
          <a:prstGeom prst="rect">
            <a:avLst/>
          </a:prstGeom>
        </p:spPr>
        <p:txBody>
          <a:bodyPr/>
          <a:lstStyle/>
          <a:p>
            <a:pPr defTabSz="914226"/>
            <a:fld id="{83A81CC8-C918-4ACE-A6B7-136F55BEC110}" type="slidenum">
              <a:rPr sz="1700" smtClean="0">
                <a:solidFill>
                  <a:prstClr val="black"/>
                </a:solidFill>
              </a:rPr>
              <a:pPr defTabSz="914226"/>
              <a:t>‹#›</a:t>
            </a:fld>
            <a:endParaRPr sz="17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5"/>
            <a:ext cx="2057400" cy="438864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5"/>
            <a:ext cx="6019800" cy="438864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458A-C605-4F95-AFD6-9094E0E78933}" type="datetimeFigureOut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668344" y="4767270"/>
            <a:ext cx="1234480" cy="273842"/>
          </a:xfrm>
          <a:prstGeom prst="rect">
            <a:avLst/>
          </a:prstGeom>
        </p:spPr>
        <p:txBody>
          <a:bodyPr/>
          <a:lstStyle/>
          <a:p>
            <a:pPr defTabSz="914226"/>
            <a:fld id="{83A81CC8-C918-4ACE-A6B7-136F55BEC110}" type="slidenum">
              <a:rPr sz="1700" smtClean="0">
                <a:solidFill>
                  <a:prstClr val="black"/>
                </a:solidFill>
              </a:rPr>
              <a:pPr defTabSz="914226"/>
              <a:t>‹#›</a:t>
            </a:fld>
            <a:endParaRPr sz="17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 eaLnBrk="1" latinLnBrk="0" hangingPunct="1">
              <a:defRPr kumimoji="0" lang="ru-RU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ru-RU"/>
              <a:pPr/>
              <a:t>29.01.2018</a:t>
            </a:fld>
            <a:endParaRPr kumimoji="0"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ru-RU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ru-RU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 lang="ru-RU"/>
              <a:pPr/>
              <a:t>29.01.2018</a:t>
            </a:fld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rPr lang="ru-RU"/>
              <a:pPr/>
              <a:t>29.01.2018</a:t>
            </a:fld>
            <a:endParaRPr kumimoji="0"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3155015"/>
            <a:ext cx="533400" cy="285750"/>
          </a:xfrm>
        </p:spPr>
        <p:txBody>
          <a:bodyPr/>
          <a:lstStyle>
            <a:lvl1pPr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kumimoji="0" lang="ru-RU">
                <a:solidFill>
                  <a:schemeClr val="tx2"/>
                </a:solidFill>
              </a:rPr>
              <a:pPr/>
              <a:t>‹#›</a:t>
            </a:fld>
            <a:endParaRPr kumimoji="0" lang="ru-RU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 eaLnBrk="1" latinLnBrk="0" hangingPunct="1">
              <a:buNone/>
              <a:defRPr kumimoji="0" lang="ru-RU" sz="4200" b="0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rPr lang="ru-RU"/>
              <a:pPr/>
              <a:t>29.01.2018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1000"/>
              </a:spcAft>
              <a:buNone/>
              <a:defRPr kumimoji="0" lang="ru-RU" sz="1800"/>
            </a:lvl1pPr>
            <a:lvl2pPr eaLnBrk="1" latinLnBrk="0" hangingPunct="1">
              <a:buNone/>
              <a:defRPr kumimoji="0" lang="ru-RU" sz="1200"/>
            </a:lvl2pPr>
            <a:lvl3pPr eaLnBrk="1" latinLnBrk="0" hangingPunct="1">
              <a:buNone/>
              <a:defRPr kumimoji="0" lang="ru-RU" sz="1000"/>
            </a:lvl3pPr>
            <a:lvl4pPr eaLnBrk="1" latinLnBrk="0" hangingPunct="1">
              <a:buNone/>
              <a:defRPr kumimoji="0" lang="ru-RU" sz="900"/>
            </a:lvl4pPr>
            <a:lvl5pPr eaLnBrk="1" latinLnBrk="0" hangingPunct="1">
              <a:buNone/>
              <a:defRPr kumimoji="0" lang="ru-RU" sz="9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 eaLnBrk="1" latinLnBrk="0" hangingPunct="1">
              <a:buNone/>
              <a:defRPr kumimoji="0" lang="ru-RU"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ru-RU" sz="1700"/>
            </a:lvl1pPr>
            <a:lvl2pPr eaLnBrk="1" latinLnBrk="0" hangingPunct="1">
              <a:buFontTx/>
              <a:buNone/>
              <a:defRPr kumimoji="0" lang="ru-RU" sz="1200"/>
            </a:lvl2pPr>
            <a:lvl3pPr eaLnBrk="1" latinLnBrk="0" hangingPunct="1">
              <a:buFontTx/>
              <a:buNone/>
              <a:defRPr kumimoji="0" lang="ru-RU" sz="1000"/>
            </a:lvl3pPr>
            <a:lvl4pPr eaLnBrk="1" latinLnBrk="0" hangingPunct="1">
              <a:buFontTx/>
              <a:buNone/>
              <a:defRPr kumimoji="0" lang="ru-RU" sz="900"/>
            </a:lvl4pPr>
            <a:lvl5pPr eaLnBrk="1" latinLnBrk="0" hangingPunct="1">
              <a:buFontTx/>
              <a:buNone/>
              <a:defRPr kumimoji="0" lang="ru-RU" sz="9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rgbClr val="FF41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 eaLnBrk="1" latinLnBrk="0" hangingPunct="1">
              <a:buNone/>
              <a:defRPr kumimoji="0" lang="ru-RU" sz="2800" b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rPr lang="ru-RU"/>
              <a:pPr/>
              <a:t>29.01.2018</a:t>
            </a:fld>
            <a:endParaRPr kumimoji="0"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 eaLnBrk="1" latinLnBrk="0" hangingPunct="1">
              <a:defRPr kumimoji="0" lang="ru-RU" sz="2800"/>
            </a:lvl1pPr>
            <a:extLst/>
          </a:lstStyle>
          <a:p>
            <a:pPr algn="ctr"/>
            <a:fld id="{8F82E0A0-C266-4798-8C8F-B9F91E9DA37E}" type="slidenum">
              <a:rPr kumimoji="0" lang="ru-RU" sz="2800" b="1">
                <a:solidFill>
                  <a:srgbClr val="FFFFFF"/>
                </a:solidFill>
              </a:rPr>
              <a:pPr algn="ctr"/>
              <a:t>‹#›</a:t>
            </a:fld>
            <a:endParaRPr kumimoji="0" lang="ru-RU" sz="280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6"/>
            <a:ext cx="4572000" cy="273844"/>
          </a:xfrm>
        </p:spPr>
        <p:txBody>
          <a:bodyPr rtlCol="0"/>
          <a:lstStyle>
            <a:extLst/>
          </a:lstStyle>
          <a:p>
            <a:endParaRPr kumimoji="0"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lang="ru-RU"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 lang="ru-RU"/>
              <a:pPr/>
              <a:t>29.01.2018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9" y="4686156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ru-RU"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8" name="Rectangle 7"/>
          <p:cNvSpPr/>
          <p:nvPr/>
        </p:nvSpPr>
        <p:spPr>
          <a:xfrm>
            <a:off x="6152" y="652172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Rectangle 8"/>
          <p:cNvSpPr/>
          <p:nvPr/>
        </p:nvSpPr>
        <p:spPr>
          <a:xfrm>
            <a:off x="590550" y="658126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52" y="646223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lang="ru-RU"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574232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pic>
        <p:nvPicPr>
          <p:cNvPr id="2050" name="Picture 2" descr="C:\Data\1. Work\1. Perfect Industries\0. Интернет\Графика и фото\logo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72400" y="0"/>
            <a:ext cx="971600" cy="12208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</p:sldLayoutIdLst>
  <p:txStyles>
    <p:titleStyle>
      <a:lvl1pPr algn="l" rtl="0" eaLnBrk="1" latinLnBrk="0" hangingPunct="1">
        <a:spcBef>
          <a:spcPct val="0"/>
        </a:spcBef>
        <a:buNone/>
        <a:defRPr kumimoji="0" lang="ru-RU"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lang="ru-RU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ru-RU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lang="ru-RU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lang="ru-RU"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 lang="ru-RU">
                <a:solidFill>
                  <a:srgbClr val="464646"/>
                </a:solidFill>
                <a:latin typeface="Calibri"/>
              </a:rPr>
              <a:pPr/>
              <a:t>29.01.2018</a:t>
            </a:fld>
            <a:endParaRPr>
              <a:solidFill>
                <a:srgbClr val="464646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9" y="4686156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ru-RU" sz="1400">
                <a:solidFill>
                  <a:schemeClr val="tx2"/>
                </a:solidFill>
              </a:defRPr>
            </a:lvl1pPr>
            <a:extLst/>
          </a:lstStyle>
          <a:p>
            <a:endParaRPr>
              <a:solidFill>
                <a:srgbClr val="464646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52" y="652172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650506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>
              <a:solidFill>
                <a:prstClr val="white"/>
              </a:solidFill>
              <a:latin typeface="Calibri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52" y="646223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lang="ru-RU" sz="1400" b="1">
                <a:solidFill>
                  <a:srgbClr val="FFFFFF"/>
                </a:solidFill>
              </a:defRPr>
            </a:lvl1pPr>
            <a:extLst/>
          </a:lstStyle>
          <a:p>
            <a:fld id="{8F82E0A0-C266-4798-8C8F-B9F91E9DA37E}" type="slidenum">
              <a:rPr>
                <a:latin typeface="Calibri"/>
              </a:rPr>
              <a:pPr/>
              <a:t>‹#›</a:t>
            </a:fld>
            <a:endParaRPr>
              <a:latin typeface="Calibri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574232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pic>
        <p:nvPicPr>
          <p:cNvPr id="2050" name="Picture 2" descr="C:\Data\1. Work\1. Perfect Industries\0. Интернет\Графика и фото\logo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72400" y="0"/>
            <a:ext cx="977778" cy="12285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4" r:id="rId10"/>
    <p:sldLayoutId id="2147483675" r:id="rId11"/>
    <p:sldLayoutId id="2147483676" r:id="rId12"/>
    <p:sldLayoutId id="2147483677" r:id="rId13"/>
  </p:sldLayoutIdLst>
  <p:txStyles>
    <p:titleStyle>
      <a:lvl1pPr algn="l" rtl="0" eaLnBrk="1" latinLnBrk="0" hangingPunct="1">
        <a:spcBef>
          <a:spcPct val="0"/>
        </a:spcBef>
        <a:buNone/>
        <a:defRPr kumimoji="0" lang="ru-RU"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lang="ru-RU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ru-RU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lang="ru-RU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848" y="1336464"/>
            <a:ext cx="8229600" cy="1451314"/>
          </a:xfrm>
          <a:prstGeom prst="rect">
            <a:avLst/>
          </a:prstGeom>
        </p:spPr>
        <p:txBody>
          <a:bodyPr vert="horz" lIns="91422" tIns="45711" rIns="91422" bIns="45711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5" y="4677989"/>
            <a:ext cx="8676456" cy="5400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 defTabSz="914226"/>
            <a:endParaRPr sz="1700" dirty="0">
              <a:solidFill>
                <a:prstClr val="white"/>
              </a:solidFill>
            </a:endParaRPr>
          </a:p>
        </p:txBody>
      </p:sp>
      <p:sp>
        <p:nvSpPr>
          <p:cNvPr id="8" name="Дата 3"/>
          <p:cNvSpPr>
            <a:spLocks noGrp="1"/>
          </p:cNvSpPr>
          <p:nvPr>
            <p:ph type="dt" sz="half" idx="2"/>
          </p:nvPr>
        </p:nvSpPr>
        <p:spPr>
          <a:xfrm>
            <a:off x="373764" y="4767274"/>
            <a:ext cx="2686068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>
              <a:defRPr sz="1200" b="1">
                <a:solidFill>
                  <a:srgbClr val="0070C0"/>
                </a:solidFill>
                <a:latin typeface="Arial Narrow" pitchFamily="34" charset="0"/>
              </a:defRPr>
            </a:lvl1pPr>
          </a:lstStyle>
          <a:p>
            <a:pPr algn="l" defTabSz="914226"/>
            <a:r>
              <a:rPr lang="en-US" dirty="0" smtClean="0">
                <a:solidFill>
                  <a:srgbClr val="00B0F0"/>
                </a:solidFill>
              </a:rPr>
              <a:t>PERFECT </a:t>
            </a:r>
            <a:r>
              <a:rPr lang="en-US" dirty="0" smtClean="0">
                <a:solidFill>
                  <a:srgbClr val="F79646"/>
                </a:solidFill>
              </a:rPr>
              <a:t>INDUSTRIES</a:t>
            </a:r>
            <a:r>
              <a:rPr dirty="0" smtClean="0">
                <a:solidFill>
                  <a:srgbClr val="F79646"/>
                </a:solidFill>
              </a:rPr>
              <a:t> </a:t>
            </a:r>
            <a:r>
              <a:rPr lang="en-US" dirty="0" smtClean="0">
                <a:solidFill>
                  <a:prstClr val="white"/>
                </a:solidFill>
              </a:rPr>
              <a:t>Strategy</a:t>
            </a:r>
            <a:r>
              <a:rPr dirty="0" smtClean="0">
                <a:solidFill>
                  <a:srgbClr val="F79646"/>
                </a:solidFill>
              </a:rPr>
              <a:t> </a:t>
            </a:r>
            <a:r>
              <a:rPr lang="en-US" dirty="0" smtClean="0">
                <a:solidFill>
                  <a:prstClr val="white"/>
                </a:solidFill>
              </a:rPr>
              <a:t>Lab</a:t>
            </a:r>
            <a:endParaRPr dirty="0">
              <a:solidFill>
                <a:prstClr val="white"/>
              </a:solidFill>
            </a:endParaRPr>
          </a:p>
        </p:txBody>
      </p:sp>
      <p:sp>
        <p:nvSpPr>
          <p:cNvPr id="9" name="Нижний колонтитул 4"/>
          <p:cNvSpPr txBox="1">
            <a:spLocks/>
          </p:cNvSpPr>
          <p:nvPr/>
        </p:nvSpPr>
        <p:spPr>
          <a:xfrm>
            <a:off x="2113568" y="4766944"/>
            <a:ext cx="5328592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pPr defTabSz="914226">
              <a:defRPr/>
            </a:pPr>
            <a:r>
              <a:rPr dirty="0" smtClean="0">
                <a:solidFill>
                  <a:prstClr val="black">
                    <a:tint val="75000"/>
                  </a:prstClr>
                </a:solidFill>
              </a:rPr>
              <a:t>ОПИСАНИЕ МОДЕЛИ 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DYNAMIC STRATEGY</a:t>
            </a:r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ижний колонтитул 4"/>
          <p:cNvSpPr txBox="1">
            <a:spLocks/>
          </p:cNvSpPr>
          <p:nvPr/>
        </p:nvSpPr>
        <p:spPr>
          <a:xfrm>
            <a:off x="7524328" y="4766683"/>
            <a:ext cx="1595060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pPr algn="r" defTabSz="914226">
              <a:defRPr/>
            </a:pPr>
            <a:fld id="{EDBF5242-3505-4590-A343-F5F0EAE2FBAE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 algn="r" defTabSz="914226">
                <a:defRPr/>
              </a:pPr>
              <a:t>‹#›</a:t>
            </a:fld>
            <a:endParaRPr dirty="0">
              <a:solidFill>
                <a:prstClr val="white">
                  <a:lumMod val="50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</p:sldLayoutIdLst>
  <p:txStyles>
    <p:titleStyle>
      <a:lvl1pPr algn="l" defTabSz="914226" rtl="0" eaLnBrk="1" latinLnBrk="0" hangingPunct="1">
        <a:spcBef>
          <a:spcPct val="0"/>
        </a:spcBef>
        <a:buNone/>
        <a:defRPr sz="6600" kern="1200">
          <a:solidFill>
            <a:srgbClr val="00B0F0"/>
          </a:solidFill>
          <a:latin typeface="Arial Narrow" pitchFamily="34" charset="0"/>
          <a:ea typeface="+mj-ea"/>
          <a:cs typeface="Andalus" pitchFamily="18" charset="-78"/>
        </a:defRPr>
      </a:lvl1pPr>
    </p:titleStyle>
    <p:bodyStyle>
      <a:lvl1pPr marL="342835" indent="-342835" algn="l" defTabSz="914226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09" indent="-285697" algn="l" defTabSz="914226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84" indent="-228556" algn="l" defTabSz="91422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97" indent="-228556" algn="l" defTabSz="914226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10" indent="-228556" algn="l" defTabSz="914226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23" indent="-228556" algn="l" defTabSz="914226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38" indent="-228556" algn="l" defTabSz="914226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51" indent="-228556" algn="l" defTabSz="914226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63" indent="-228556" algn="l" defTabSz="914226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3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26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41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53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66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79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94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07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848" y="1336461"/>
            <a:ext cx="8229600" cy="1451314"/>
          </a:xfrm>
          <a:prstGeom prst="rect">
            <a:avLst/>
          </a:prstGeom>
        </p:spPr>
        <p:txBody>
          <a:bodyPr vert="horz" lIns="91422" tIns="45711" rIns="91422" bIns="45711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4552" y="4767270"/>
            <a:ext cx="1522512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>
              <a:defRPr sz="1200" b="1">
                <a:solidFill>
                  <a:srgbClr val="0070C0"/>
                </a:solidFill>
                <a:latin typeface="Arial Narrow" pitchFamily="34" charset="0"/>
              </a:defRPr>
            </a:lvl1pPr>
          </a:lstStyle>
          <a:p>
            <a:pPr defTabSz="914226"/>
            <a:r>
              <a:rPr lang="en-US" dirty="0" smtClean="0">
                <a:solidFill>
                  <a:srgbClr val="00B0F0"/>
                </a:solidFill>
              </a:rPr>
              <a:t>DYNAMIC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79646"/>
                </a:solidFill>
              </a:rPr>
              <a:t>STRATEGY</a:t>
            </a:r>
            <a:endParaRPr dirty="0">
              <a:solidFill>
                <a:srgbClr val="F7964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123728" y="4767270"/>
            <a:ext cx="5328592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pPr defTabSz="914226"/>
            <a:r>
              <a:rPr dirty="0" smtClean="0">
                <a:solidFill>
                  <a:prstClr val="black">
                    <a:tint val="75000"/>
                  </a:prstClr>
                </a:solidFill>
              </a:rPr>
              <a:t>НАЗВАНИЕ ПРЕЗЕНТАЦИИ</a:t>
            </a:r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467545" y="4677989"/>
            <a:ext cx="8676456" cy="5400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 defTabSz="914226"/>
            <a:endParaRPr sz="1700" dirty="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914226" rtl="0" eaLnBrk="1" latinLnBrk="0" hangingPunct="1">
        <a:spcBef>
          <a:spcPct val="0"/>
        </a:spcBef>
        <a:buNone/>
        <a:defRPr sz="6600" kern="1200">
          <a:solidFill>
            <a:srgbClr val="00B0F0"/>
          </a:solidFill>
          <a:latin typeface="Arial Narrow" pitchFamily="34" charset="0"/>
          <a:ea typeface="+mj-ea"/>
          <a:cs typeface="Andalus" pitchFamily="18" charset="-78"/>
        </a:defRPr>
      </a:lvl1pPr>
    </p:titleStyle>
    <p:bodyStyle>
      <a:lvl1pPr marL="342835" indent="-342835" algn="l" defTabSz="914226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09" indent="-285697" algn="l" defTabSz="914226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84" indent="-228556" algn="l" defTabSz="91422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97" indent="-228556" algn="l" defTabSz="914226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10" indent="-228556" algn="l" defTabSz="914226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23" indent="-228556" algn="l" defTabSz="914226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38" indent="-228556" algn="l" defTabSz="914226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51" indent="-228556" algn="l" defTabSz="914226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63" indent="-228556" algn="l" defTabSz="914226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3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26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41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53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66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79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94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07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13" Type="http://schemas.microsoft.com/office/2007/relationships/diagramDrawing" Target="../diagrams/drawing8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7.xml"/><Relationship Id="rId12" Type="http://schemas.openxmlformats.org/officeDocument/2006/relationships/diagramColors" Target="../diagrams/colors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6" Type="http://schemas.openxmlformats.org/officeDocument/2006/relationships/diagramQuickStyle" Target="../diagrams/quickStyle7.xml"/><Relationship Id="rId11" Type="http://schemas.openxmlformats.org/officeDocument/2006/relationships/diagramQuickStyle" Target="../diagrams/quickStyle8.xml"/><Relationship Id="rId5" Type="http://schemas.openxmlformats.org/officeDocument/2006/relationships/diagramLayout" Target="../diagrams/layout7.xml"/><Relationship Id="rId10" Type="http://schemas.openxmlformats.org/officeDocument/2006/relationships/diagramLayout" Target="../diagrams/layout8.xml"/><Relationship Id="rId4" Type="http://schemas.openxmlformats.org/officeDocument/2006/relationships/diagramData" Target="../diagrams/data7.xml"/><Relationship Id="rId9" Type="http://schemas.openxmlformats.org/officeDocument/2006/relationships/diagramData" Target="../diagrams/data8.xml"/><Relationship Id="rId1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audit.perfect-industries.ru/" TargetMode="External"/><Relationship Id="rId1" Type="http://schemas.openxmlformats.org/officeDocument/2006/relationships/slideLayout" Target="../slideLayouts/slideLayout34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StrategyRussia" TargetMode="External"/><Relationship Id="rId13" Type="http://schemas.openxmlformats.org/officeDocument/2006/relationships/image" Target="../media/image13.png"/><Relationship Id="rId3" Type="http://schemas.openxmlformats.org/officeDocument/2006/relationships/hyperlink" Target="http://www.facebook.com/pages/Perfect-Industries-&#1089;&#1090;&#1088;&#1072;&#1090;&#1077;&#1075;&#1080;&#1080;-&#1089;&#1090;&#1088;&#1072;&#1090;&#1077;&#1075;&#1080;&#1095;&#1077;&#1089;&#1082;&#1086;&#1077;-&#1091;&#1087;&#1088;&#1072;&#1074;&#1083;&#1077;&#1085;&#1080;&#1077;/348978785155777" TargetMode="External"/><Relationship Id="rId7" Type="http://schemas.openxmlformats.org/officeDocument/2006/relationships/image" Target="../media/image10.png"/><Relationship Id="rId12" Type="http://schemas.openxmlformats.org/officeDocument/2006/relationships/hyperlink" Target="mailto:%20dir@perfect-industries.ru?subject=Dynamic%20Business%20Model%20from%20Perfect%20Industries" TargetMode="External"/><Relationship Id="rId2" Type="http://schemas.openxmlformats.org/officeDocument/2006/relationships/hyperlink" Target="http://perfect-industries.ru/" TargetMode="External"/><Relationship Id="rId1" Type="http://schemas.openxmlformats.org/officeDocument/2006/relationships/slideLayout" Target="../slideLayouts/slideLayout25.xml"/><Relationship Id="rId6" Type="http://schemas.openxmlformats.org/officeDocument/2006/relationships/hyperlink" Target="mailto:dir@perfect-industries.ru" TargetMode="External"/><Relationship Id="rId11" Type="http://schemas.openxmlformats.org/officeDocument/2006/relationships/image" Target="../media/image12.png"/><Relationship Id="rId5" Type="http://schemas.openxmlformats.org/officeDocument/2006/relationships/hyperlink" Target="http://audit.perfect-industries.ru/docs.html" TargetMode="External"/><Relationship Id="rId15" Type="http://schemas.openxmlformats.org/officeDocument/2006/relationships/image" Target="../media/image3.png"/><Relationship Id="rId10" Type="http://schemas.openxmlformats.org/officeDocument/2006/relationships/hyperlink" Target="http://www.linkedin.com/company/perfect-industries" TargetMode="External"/><Relationship Id="rId4" Type="http://schemas.openxmlformats.org/officeDocument/2006/relationships/hyperlink" Target="http://www.linkedin.com/company/perfect-industries?trk=hb_tab_compy_id_2570241" TargetMode="External"/><Relationship Id="rId9" Type="http://schemas.openxmlformats.org/officeDocument/2006/relationships/image" Target="../media/image11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2246063" y="2343150"/>
            <a:ext cx="6477000" cy="2038350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sz="4400" dirty="0" smtClean="0">
                <a:solidFill>
                  <a:schemeClr val="tx1"/>
                </a:solidFill>
              </a:rPr>
              <a:t>качество</a:t>
            </a:r>
            <a:r>
              <a:rPr lang="en-US" sz="4400" dirty="0" smtClean="0">
                <a:solidFill>
                  <a:schemeClr val="tx1"/>
                </a:solidFill>
              </a:rPr>
              <a:t/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rgbClr val="FF4100"/>
                </a:solidFill>
              </a:rPr>
              <a:t>стратегического управления</a:t>
            </a:r>
            <a:endParaRPr lang="ru-RU" dirty="0">
              <a:solidFill>
                <a:srgbClr val="FF4100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81800" cy="514350"/>
          </a:xfrm>
        </p:spPr>
        <p:txBody>
          <a:bodyPr>
            <a:normAutofit lnSpcReduction="10000"/>
          </a:bodyPr>
          <a:lstStyle>
            <a:extLst/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cs typeface="Times New Roman" pitchFamily="18" charset="0"/>
              </a:rPr>
              <a:t>ПРОБЛЕМАТИКА + МЕТОДИКА ОЦЕНКИ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Rectangle 4"/>
          <p:cNvSpPr txBox="1">
            <a:spLocks/>
          </p:cNvSpPr>
          <p:nvPr/>
        </p:nvSpPr>
        <p:spPr>
          <a:xfrm>
            <a:off x="73124" y="4533664"/>
            <a:ext cx="2217792" cy="514350"/>
          </a:xfrm>
          <a:prstGeom prst="rect">
            <a:avLst/>
          </a:prstGeom>
        </p:spPr>
        <p:txBody>
          <a:bodyPr vert="horz" anchor="ctr">
            <a:normAutofit fontScale="62500" lnSpcReduction="20000"/>
          </a:bodyPr>
          <a:lstStyle>
            <a:extLst/>
          </a:lstStyle>
          <a:p>
            <a:pPr lvl="0" algn="ctr">
              <a:lnSpc>
                <a:spcPct val="120000"/>
              </a:lnSpc>
              <a:buClr>
                <a:schemeClr val="accent2"/>
              </a:buClr>
              <a:buSzPct val="60000"/>
              <a:defRPr/>
            </a:pPr>
            <a:r>
              <a:rPr lang="en-US" sz="2800" dirty="0" smtClean="0">
                <a:solidFill>
                  <a:srgbClr val="FFFFFF"/>
                </a:solidFill>
              </a:rPr>
              <a:t>DYNAMIC STRATEGY</a:t>
            </a:r>
            <a:endParaRPr lang="ru-RU" sz="2800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28384" y="3653611"/>
            <a:ext cx="966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Дмитрий Рыцев</a:t>
            </a:r>
          </a:p>
          <a:p>
            <a:endParaRPr lang="ru-RU" sz="900" dirty="0" smtClean="0"/>
          </a:p>
          <a:p>
            <a:r>
              <a:rPr lang="ru-RU" sz="900" dirty="0" smtClean="0"/>
              <a:t>Совершенные </a:t>
            </a:r>
          </a:p>
          <a:p>
            <a:r>
              <a:rPr lang="ru-RU" sz="900" dirty="0" smtClean="0"/>
              <a:t>индустрии</a:t>
            </a:r>
            <a:endParaRPr lang="ru-RU" sz="900" dirty="0"/>
          </a:p>
        </p:txBody>
      </p:sp>
      <p:pic>
        <p:nvPicPr>
          <p:cNvPr id="10" name="Picture 3" descr="C:\Users\DR\Desktop\New-logo-mai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7586" y="516657"/>
            <a:ext cx="5667375" cy="542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848" y="33468"/>
            <a:ext cx="8769152" cy="1451314"/>
          </a:xfrm>
        </p:spPr>
        <p:txBody>
          <a:bodyPr vert="horz" lIns="91422" tIns="45711" rIns="91422" bIns="45711" rtlCol="0" anchor="ctr">
            <a:noAutofit/>
          </a:bodyPr>
          <a:lstStyle/>
          <a:p>
            <a:r>
              <a:rPr lang="ru-RU" dirty="0" smtClean="0"/>
              <a:t>ПРЕДПОСЫЛКИ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74848" y="1707654"/>
            <a:ext cx="8769152" cy="2754306"/>
          </a:xfrm>
          <a:prstGeom prst="rect">
            <a:avLst/>
          </a:prstGeom>
        </p:spPr>
        <p:txBody>
          <a:bodyPr vert="horz" lIns="91422" tIns="45711" rIns="91422" bIns="45711" rtlCol="0" anchor="t">
            <a:noAutofit/>
          </a:bodyPr>
          <a:lstStyle/>
          <a:p>
            <a:pPr defTabSz="914226">
              <a:spcBef>
                <a:spcPct val="0"/>
              </a:spcBef>
            </a:pPr>
            <a:r>
              <a:rPr sz="3200" dirty="0" smtClean="0">
                <a:solidFill>
                  <a:prstClr val="white"/>
                </a:solidFill>
                <a:latin typeface="Arial Narrow" pitchFamily="34" charset="0"/>
                <a:cs typeface="Andalus" pitchFamily="18" charset="-78"/>
              </a:rPr>
              <a:t>1.</a:t>
            </a:r>
            <a:r>
              <a:rPr sz="3200" dirty="0" smtClean="0">
                <a:solidFill>
                  <a:srgbClr val="00B0F0"/>
                </a:solidFill>
                <a:latin typeface="Arial Narrow" pitchFamily="34" charset="0"/>
                <a:cs typeface="Andalus" pitchFamily="18" charset="-78"/>
              </a:rPr>
              <a:t> </a:t>
            </a:r>
            <a:r>
              <a:rPr sz="3200" dirty="0" smtClean="0">
                <a:solidFill>
                  <a:prstClr val="white"/>
                </a:solidFill>
                <a:latin typeface="Arial Narrow" pitchFamily="34" charset="0"/>
                <a:cs typeface="Andalus" pitchFamily="18" charset="-78"/>
              </a:rPr>
              <a:t>Внутренние </a:t>
            </a:r>
            <a:r>
              <a:rPr sz="3200" u="sng" dirty="0" smtClean="0">
                <a:solidFill>
                  <a:prstClr val="white"/>
                </a:solidFill>
                <a:latin typeface="Arial Narrow" pitchFamily="34" charset="0"/>
                <a:cs typeface="Andalus" pitchFamily="18" charset="-78"/>
              </a:rPr>
              <a:t>особенности системы управления компании</a:t>
            </a:r>
            <a:r>
              <a:rPr sz="3200" dirty="0" smtClean="0">
                <a:solidFill>
                  <a:prstClr val="white"/>
                </a:solidFill>
                <a:latin typeface="Arial Narrow" pitchFamily="34" charset="0"/>
                <a:cs typeface="Andalus" pitchFamily="18" charset="-78"/>
              </a:rPr>
              <a:t> являются основой </a:t>
            </a:r>
            <a:r>
              <a:rPr sz="3200" dirty="0" smtClean="0">
                <a:solidFill>
                  <a:srgbClr val="00B0F0"/>
                </a:solidFill>
                <a:latin typeface="Arial Narrow" pitchFamily="34" charset="0"/>
                <a:cs typeface="Andalus" pitchFamily="18" charset="-78"/>
              </a:rPr>
              <a:t>механизма генерирования</a:t>
            </a:r>
            <a:r>
              <a:rPr sz="3200" dirty="0" smtClean="0">
                <a:solidFill>
                  <a:prstClr val="white"/>
                </a:solidFill>
                <a:latin typeface="Arial Narrow" pitchFamily="34" charset="0"/>
                <a:cs typeface="Andalus" pitchFamily="18" charset="-78"/>
              </a:rPr>
              <a:t> прибыли и </a:t>
            </a:r>
            <a:r>
              <a:rPr sz="3200" dirty="0" smtClean="0">
                <a:solidFill>
                  <a:srgbClr val="00B0F0"/>
                </a:solidFill>
                <a:latin typeface="Arial Narrow" pitchFamily="34" charset="0"/>
                <a:cs typeface="Andalus" pitchFamily="18" charset="-78"/>
              </a:rPr>
              <a:t>долгосрочной конкурентоспособности</a:t>
            </a:r>
          </a:p>
          <a:p>
            <a:pPr defTabSz="914226">
              <a:spcBef>
                <a:spcPct val="0"/>
              </a:spcBef>
            </a:pPr>
            <a:endParaRPr sz="3200" dirty="0" smtClean="0">
              <a:solidFill>
                <a:prstClr val="white"/>
              </a:solidFill>
              <a:latin typeface="Arial Narrow" pitchFamily="34" charset="0"/>
              <a:cs typeface="Andalus" pitchFamily="18" charset="-78"/>
            </a:endParaRPr>
          </a:p>
          <a:p>
            <a:pPr defTabSz="914226">
              <a:spcBef>
                <a:spcPct val="0"/>
              </a:spcBef>
            </a:pPr>
            <a:endParaRPr sz="3200" dirty="0" smtClean="0">
              <a:solidFill>
                <a:srgbClr val="00B0F0"/>
              </a:solidFill>
              <a:latin typeface="Arial Narrow" pitchFamily="34" charset="0"/>
              <a:cs typeface="Andalus" pitchFamily="18" charset="-78"/>
            </a:endParaRPr>
          </a:p>
          <a:p>
            <a:pPr defTabSz="914226">
              <a:spcBef>
                <a:spcPct val="0"/>
              </a:spcBef>
              <a:defRPr/>
            </a:pPr>
            <a:endParaRPr sz="3200" dirty="0" smtClean="0">
              <a:solidFill>
                <a:srgbClr val="00B0F0"/>
              </a:solidFill>
              <a:latin typeface="Arial Narrow" pitchFamily="34" charset="0"/>
              <a:cs typeface="Andalus" pitchFamily="18" charset="-78"/>
            </a:endParaRPr>
          </a:p>
          <a:p>
            <a:pPr defTabSz="914226">
              <a:spcBef>
                <a:spcPct val="0"/>
              </a:spcBef>
              <a:defRPr/>
            </a:pPr>
            <a:endParaRPr sz="3200" dirty="0" smtClean="0">
              <a:solidFill>
                <a:prstClr val="white"/>
              </a:solidFill>
              <a:latin typeface="Arial Narrow" pitchFamily="34" charset="0"/>
              <a:cs typeface="Andalus" pitchFamily="18" charset="-78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499992" y="4767271"/>
            <a:ext cx="4464496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pPr algn="r"/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АУДИТ КАЧЕСТВА СТРАТЕГИЧЕСКОГО УПРАВЛЕНИЯ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Дата 3"/>
          <p:cNvSpPr>
            <a:spLocks noGrp="1"/>
          </p:cNvSpPr>
          <p:nvPr>
            <p:ph type="dt" sz="half" idx="2"/>
          </p:nvPr>
        </p:nvSpPr>
        <p:spPr>
          <a:xfrm>
            <a:off x="372289" y="4767271"/>
            <a:ext cx="2160240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>
              <a:defRPr sz="1200" b="1">
                <a:solidFill>
                  <a:srgbClr val="0070C0"/>
                </a:solidFill>
                <a:latin typeface="Arial Narrow" pitchFamily="34" charset="0"/>
              </a:defRPr>
            </a:lvl1pPr>
          </a:lstStyle>
          <a:p>
            <a:pPr algn="l"/>
            <a:r>
              <a:rPr lang="ru-RU" dirty="0" smtClean="0">
                <a:solidFill>
                  <a:srgbClr val="0099FF"/>
                </a:solidFill>
              </a:rPr>
              <a:t>СОВЕРШЕННЫЕ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FF4100"/>
                </a:solidFill>
              </a:rPr>
              <a:t>ИНДУСТРИИ</a:t>
            </a:r>
            <a:endParaRPr lang="ru-RU" dirty="0">
              <a:solidFill>
                <a:srgbClr val="FF41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848" y="33468"/>
            <a:ext cx="8769152" cy="1451314"/>
          </a:xfrm>
        </p:spPr>
        <p:txBody>
          <a:bodyPr vert="horz" lIns="91422" tIns="45711" rIns="91422" bIns="45711" rtlCol="0" anchor="ctr">
            <a:noAutofit/>
          </a:bodyPr>
          <a:lstStyle/>
          <a:p>
            <a:r>
              <a:rPr lang="ru-RU" dirty="0" smtClean="0"/>
              <a:t>ПРЕДПОСЫЛКИ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74848" y="1707654"/>
            <a:ext cx="8769152" cy="2754306"/>
          </a:xfrm>
          <a:prstGeom prst="rect">
            <a:avLst/>
          </a:prstGeom>
        </p:spPr>
        <p:txBody>
          <a:bodyPr vert="horz" lIns="91422" tIns="45711" rIns="91422" bIns="45711" rtlCol="0" anchor="t">
            <a:noAutofit/>
          </a:bodyPr>
          <a:lstStyle/>
          <a:p>
            <a:pPr defTabSz="914226">
              <a:spcBef>
                <a:spcPct val="0"/>
              </a:spcBef>
            </a:pPr>
            <a:r>
              <a:rPr sz="3200" dirty="0" smtClean="0">
                <a:solidFill>
                  <a:prstClr val="white"/>
                </a:solidFill>
                <a:latin typeface="Arial Narrow" pitchFamily="34" charset="0"/>
                <a:cs typeface="Andalus" pitchFamily="18" charset="-78"/>
              </a:rPr>
              <a:t>2.</a:t>
            </a:r>
            <a:r>
              <a:rPr sz="3200" dirty="0" smtClean="0">
                <a:solidFill>
                  <a:srgbClr val="00B0F0"/>
                </a:solidFill>
                <a:latin typeface="Arial Narrow" pitchFamily="34" charset="0"/>
                <a:cs typeface="Andalus" pitchFamily="18" charset="-78"/>
              </a:rPr>
              <a:t> </a:t>
            </a:r>
            <a:r>
              <a:rPr sz="3200" dirty="0" smtClean="0">
                <a:solidFill>
                  <a:prstClr val="white"/>
                </a:solidFill>
                <a:latin typeface="Arial Narrow" pitchFamily="34" charset="0"/>
                <a:cs typeface="Andalus" pitchFamily="18" charset="-78"/>
              </a:rPr>
              <a:t>Управление </a:t>
            </a:r>
            <a:r>
              <a:rPr sz="3200" dirty="0" smtClean="0">
                <a:solidFill>
                  <a:srgbClr val="00B0F0"/>
                </a:solidFill>
                <a:latin typeface="Arial Narrow" pitchFamily="34" charset="0"/>
                <a:cs typeface="Andalus" pitchFamily="18" charset="-78"/>
              </a:rPr>
              <a:t>конкурентоспособностью</a:t>
            </a:r>
            <a:r>
              <a:rPr sz="3200" dirty="0" smtClean="0">
                <a:solidFill>
                  <a:prstClr val="white"/>
                </a:solidFill>
                <a:latin typeface="Arial Narrow" pitchFamily="34" charset="0"/>
                <a:cs typeface="Andalus" pitchFamily="18" charset="-78"/>
              </a:rPr>
              <a:t> компании происходит в </a:t>
            </a:r>
            <a:r>
              <a:rPr sz="3200" dirty="0" smtClean="0">
                <a:solidFill>
                  <a:srgbClr val="00B0F0"/>
                </a:solidFill>
                <a:latin typeface="Arial Narrow" pitchFamily="34" charset="0"/>
                <a:cs typeface="Andalus" pitchFamily="18" charset="-78"/>
              </a:rPr>
              <a:t>стратегическом контуре </a:t>
            </a:r>
            <a:r>
              <a:rPr sz="3200" dirty="0" smtClean="0">
                <a:solidFill>
                  <a:prstClr val="white"/>
                </a:solidFill>
                <a:latin typeface="Arial Narrow" pitchFamily="34" charset="0"/>
                <a:cs typeface="Andalus" pitchFamily="18" charset="-78"/>
              </a:rPr>
              <a:t>системы управления</a:t>
            </a:r>
          </a:p>
          <a:p>
            <a:pPr defTabSz="914226">
              <a:spcBef>
                <a:spcPct val="0"/>
              </a:spcBef>
            </a:pPr>
            <a:endParaRPr sz="3200" dirty="0" smtClean="0">
              <a:solidFill>
                <a:prstClr val="white"/>
              </a:solidFill>
              <a:latin typeface="Arial Narrow" pitchFamily="34" charset="0"/>
              <a:cs typeface="Andalus" pitchFamily="18" charset="-78"/>
            </a:endParaRPr>
          </a:p>
          <a:p>
            <a:pPr defTabSz="914226">
              <a:spcBef>
                <a:spcPct val="0"/>
              </a:spcBef>
            </a:pPr>
            <a:endParaRPr sz="3200" dirty="0" smtClean="0">
              <a:solidFill>
                <a:prstClr val="white"/>
              </a:solidFill>
              <a:latin typeface="Arial Narrow" pitchFamily="34" charset="0"/>
              <a:cs typeface="Andalus" pitchFamily="18" charset="-78"/>
            </a:endParaRPr>
          </a:p>
          <a:p>
            <a:pPr defTabSz="914226">
              <a:spcBef>
                <a:spcPct val="0"/>
              </a:spcBef>
            </a:pPr>
            <a:endParaRPr sz="3200" dirty="0" smtClean="0">
              <a:solidFill>
                <a:srgbClr val="00B0F0"/>
              </a:solidFill>
              <a:latin typeface="Arial Narrow" pitchFamily="34" charset="0"/>
              <a:cs typeface="Andalus" pitchFamily="18" charset="-78"/>
            </a:endParaRPr>
          </a:p>
          <a:p>
            <a:pPr defTabSz="914226">
              <a:spcBef>
                <a:spcPct val="0"/>
              </a:spcBef>
              <a:defRPr/>
            </a:pPr>
            <a:endParaRPr sz="3200" dirty="0" smtClean="0">
              <a:solidFill>
                <a:srgbClr val="00B0F0"/>
              </a:solidFill>
              <a:latin typeface="Arial Narrow" pitchFamily="34" charset="0"/>
              <a:cs typeface="Andalus" pitchFamily="18" charset="-78"/>
            </a:endParaRPr>
          </a:p>
          <a:p>
            <a:pPr defTabSz="914226">
              <a:spcBef>
                <a:spcPct val="0"/>
              </a:spcBef>
              <a:defRPr/>
            </a:pPr>
            <a:endParaRPr sz="3200" dirty="0" smtClean="0">
              <a:solidFill>
                <a:prstClr val="white"/>
              </a:solidFill>
              <a:latin typeface="Arial Narrow" pitchFamily="34" charset="0"/>
              <a:cs typeface="Andalus" pitchFamily="18" charset="-78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499992" y="4767271"/>
            <a:ext cx="4464496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pPr algn="r"/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АУДИТ КАЧЕСТВА СТРАТЕГИЧЕСКОГО УПРАВЛЕНИЯ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Дата 3"/>
          <p:cNvSpPr>
            <a:spLocks noGrp="1"/>
          </p:cNvSpPr>
          <p:nvPr>
            <p:ph type="dt" sz="half" idx="2"/>
          </p:nvPr>
        </p:nvSpPr>
        <p:spPr>
          <a:xfrm>
            <a:off x="372289" y="4767271"/>
            <a:ext cx="2160240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>
              <a:defRPr sz="1200" b="1">
                <a:solidFill>
                  <a:srgbClr val="0070C0"/>
                </a:solidFill>
                <a:latin typeface="Arial Narrow" pitchFamily="34" charset="0"/>
              </a:defRPr>
            </a:lvl1pPr>
          </a:lstStyle>
          <a:p>
            <a:pPr algn="l"/>
            <a:r>
              <a:rPr lang="ru-RU" dirty="0" smtClean="0">
                <a:solidFill>
                  <a:srgbClr val="0099FF"/>
                </a:solidFill>
              </a:rPr>
              <a:t>СОВЕРШЕННЫЕ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FF4100"/>
                </a:solidFill>
              </a:rPr>
              <a:t>ИНДУСТРИИ</a:t>
            </a:r>
            <a:endParaRPr lang="ru-RU" dirty="0">
              <a:solidFill>
                <a:srgbClr val="FF41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848" y="33468"/>
            <a:ext cx="8769152" cy="1451314"/>
          </a:xfrm>
        </p:spPr>
        <p:txBody>
          <a:bodyPr vert="horz" lIns="91422" tIns="45711" rIns="91422" bIns="45711" rtlCol="0" anchor="ctr">
            <a:noAutofit/>
          </a:bodyPr>
          <a:lstStyle/>
          <a:p>
            <a:r>
              <a:rPr lang="ru-RU" dirty="0" smtClean="0"/>
              <a:t>ТЕОРЕТИЧЕСКАЯ </a:t>
            </a:r>
            <a:r>
              <a:rPr lang="ru-RU" dirty="0" smtClean="0">
                <a:solidFill>
                  <a:schemeClr val="bg1"/>
                </a:solidFill>
              </a:rPr>
              <a:t>БАЗА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3059832" y="1149592"/>
          <a:ext cx="4968552" cy="3294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195336" y="4299942"/>
            <a:ext cx="8769152" cy="432048"/>
          </a:xfrm>
          <a:prstGeom prst="rect">
            <a:avLst/>
          </a:prstGeom>
        </p:spPr>
        <p:txBody>
          <a:bodyPr vert="horz" lIns="91422" tIns="45711" rIns="91422" bIns="45711" rtlCol="0" anchor="t">
            <a:noAutofit/>
          </a:bodyPr>
          <a:lstStyle/>
          <a:p>
            <a:pPr marL="457113" lvl="1" algn="r" defTabSz="914226">
              <a:spcBef>
                <a:spcPct val="0"/>
              </a:spcBef>
            </a:pPr>
            <a:r>
              <a:rPr sz="2400" dirty="0" smtClean="0">
                <a:solidFill>
                  <a:prstClr val="white"/>
                </a:solidFill>
                <a:latin typeface="Arial Narrow" pitchFamily="34" charset="0"/>
                <a:cs typeface="Andalus" pitchFamily="18" charset="-78"/>
              </a:rPr>
              <a:t>*Стратегической теории фирмы</a:t>
            </a:r>
          </a:p>
          <a:p>
            <a:pPr algn="r" defTabSz="914226">
              <a:spcBef>
                <a:spcPct val="0"/>
              </a:spcBef>
            </a:pPr>
            <a:endParaRPr sz="2400" dirty="0" smtClean="0">
              <a:solidFill>
                <a:prstClr val="white"/>
              </a:solidFill>
              <a:latin typeface="Arial Narrow" pitchFamily="34" charset="0"/>
              <a:cs typeface="Andalus" pitchFamily="18" charset="-78"/>
            </a:endParaRPr>
          </a:p>
          <a:p>
            <a:pPr algn="r" defTabSz="914226">
              <a:spcBef>
                <a:spcPct val="0"/>
              </a:spcBef>
            </a:pPr>
            <a:endParaRPr sz="2400" dirty="0" smtClean="0">
              <a:solidFill>
                <a:prstClr val="white"/>
              </a:solidFill>
              <a:latin typeface="Arial Narrow" pitchFamily="34" charset="0"/>
              <a:cs typeface="Andalus" pitchFamily="18" charset="-78"/>
            </a:endParaRPr>
          </a:p>
          <a:p>
            <a:pPr algn="r" defTabSz="914226">
              <a:spcBef>
                <a:spcPct val="0"/>
              </a:spcBef>
            </a:pPr>
            <a:endParaRPr sz="2400" dirty="0" smtClean="0">
              <a:solidFill>
                <a:srgbClr val="00B0F0"/>
              </a:solidFill>
              <a:latin typeface="Arial Narrow" pitchFamily="34" charset="0"/>
              <a:cs typeface="Andalus" pitchFamily="18" charset="-78"/>
            </a:endParaRPr>
          </a:p>
          <a:p>
            <a:pPr algn="r" defTabSz="914226">
              <a:spcBef>
                <a:spcPct val="0"/>
              </a:spcBef>
              <a:defRPr/>
            </a:pPr>
            <a:endParaRPr sz="2400" dirty="0" smtClean="0">
              <a:solidFill>
                <a:srgbClr val="00B0F0"/>
              </a:solidFill>
              <a:latin typeface="Arial Narrow" pitchFamily="34" charset="0"/>
              <a:cs typeface="Andalus" pitchFamily="18" charset="-78"/>
            </a:endParaRPr>
          </a:p>
          <a:p>
            <a:pPr algn="r" defTabSz="914226">
              <a:spcBef>
                <a:spcPct val="0"/>
              </a:spcBef>
              <a:defRPr/>
            </a:pPr>
            <a:endParaRPr sz="2400" dirty="0" smtClean="0">
              <a:solidFill>
                <a:prstClr val="white"/>
              </a:solidFill>
              <a:latin typeface="Arial Narrow" pitchFamily="34" charset="0"/>
              <a:cs typeface="Andalus" pitchFamily="18" charset="-78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499992" y="4767271"/>
            <a:ext cx="4464496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pPr algn="r"/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АУДИТ КАЧЕСТВА СТРАТЕГИЧЕСКОГО УПРАВЛЕНИЯ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Текст 22"/>
          <p:cNvSpPr txBox="1">
            <a:spLocks/>
          </p:cNvSpPr>
          <p:nvPr/>
        </p:nvSpPr>
        <p:spPr>
          <a:xfrm>
            <a:off x="498540" y="1347614"/>
            <a:ext cx="2018184" cy="3205336"/>
          </a:xfrm>
          <a:prstGeom prst="rect">
            <a:avLst/>
          </a:prstGeom>
          <a:solidFill>
            <a:srgbClr val="DA1F28"/>
          </a:solidFill>
          <a:ln w="50800" cap="sq" cmpd="dbl" algn="ctr">
            <a:solidFill>
              <a:srgbClr val="DA1F28"/>
            </a:solidFill>
            <a:prstDash val="solid"/>
            <a:miter lim="800000"/>
          </a:ln>
          <a:effectLst/>
        </p:spPr>
        <p:txBody>
          <a:bodyPr vert="horz" lIns="137160" tIns="182880" rIns="137160" bIns="91440">
            <a:normAutofit fontScale="47500" lnSpcReduction="2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>
                <a:srgbClr val="DA1F28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СТРАТЕГИЧЕСКАЯ ТЕОРИ</a:t>
            </a:r>
            <a:r>
              <a:rPr lang="ru-RU" sz="2200" noProof="0" dirty="0" smtClean="0">
                <a:solidFill>
                  <a:sysClr val="window" lastClr="FFFFFF"/>
                </a:solidFill>
                <a:latin typeface="Calibri"/>
              </a:rPr>
              <a:t>Я ФИРМЫ СОДЕРЖИТ НЕСКОЛЬКО РАЗЛИЧНЫХ ВЗГЛЯДОВ НА ИСТОЧНИКИ КОНКУРЕНТОСПОСОБНОСТИ.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>
                <a:srgbClr val="DA1F28"/>
              </a:buClr>
              <a:buSzPct val="60000"/>
              <a:buFont typeface="Wingdings"/>
              <a:buNone/>
              <a:tabLst/>
              <a:defRPr/>
            </a:pPr>
            <a:r>
              <a:rPr lang="ru-RU" sz="2200" noProof="0" dirty="0" smtClean="0">
                <a:solidFill>
                  <a:sysClr val="window" lastClr="FFFFFF"/>
                </a:solidFill>
                <a:latin typeface="Calibri"/>
              </a:rPr>
              <a:t>КАЖДЫЙ ИЗ ЭТИХ ИСТОЧНИКОВ ВНОСИТ СВОЙ ВКЛАД В ОБЕСПЕЧЕНИЕ ЭКОНОМИЧЕСКОГО ПРОЦВЕТАНИЯ КОМПАНИЙ.</a:t>
            </a:r>
          </a:p>
          <a:p>
            <a:pPr lvl="0" fontAlgn="base">
              <a:spcBef>
                <a:spcPts val="700"/>
              </a:spcBef>
              <a:spcAft>
                <a:spcPts val="1000"/>
              </a:spcAft>
              <a:buClr>
                <a:srgbClr val="DA1F28"/>
              </a:buClr>
              <a:buSzPct val="60000"/>
              <a:defRPr/>
            </a:pPr>
            <a:r>
              <a:rPr kumimoji="0" lang="ru-RU" sz="2200" b="0" i="0" u="none" strike="noStrike" kern="1200" cap="none" spc="0" normalizeH="0" baseline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ЧЕТКО ПОНИМАТЬ </a:t>
            </a:r>
            <a:r>
              <a:rPr lang="ru-RU" sz="2200" dirty="0" smtClean="0">
                <a:solidFill>
                  <a:sysClr val="window" lastClr="FFFFFF"/>
                </a:solidFill>
                <a:latin typeface="Calibri"/>
              </a:rPr>
              <a:t>ИСТОЧНИКИ ДОЛГОСРОЧНОЙ КОНКУРЕНТОСПОСОБНОСТИ ВАШЕЙ КОМПАНИИ </a:t>
            </a:r>
            <a:r>
              <a:rPr kumimoji="0" lang="ru-RU" sz="2200" b="0" i="0" u="none" strike="noStrike" kern="1200" cap="none" spc="0" normalizeH="0" baseline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И УПРАВЛЯТЬ ИМИ ЭТО ПЕРВЫЙ ШАГ В ОБЕСПЕЧЕНИЕ ДОЛГОСРОЧНОЙ КОНКУРЕНТОСПОСОБНОСТИ</a:t>
            </a: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Дата 3"/>
          <p:cNvSpPr>
            <a:spLocks noGrp="1"/>
          </p:cNvSpPr>
          <p:nvPr>
            <p:ph type="dt" sz="half" idx="2"/>
          </p:nvPr>
        </p:nvSpPr>
        <p:spPr>
          <a:xfrm>
            <a:off x="372289" y="4767271"/>
            <a:ext cx="2160240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>
              <a:defRPr sz="1200" b="1">
                <a:solidFill>
                  <a:srgbClr val="0070C0"/>
                </a:solidFill>
                <a:latin typeface="Arial Narrow" pitchFamily="34" charset="0"/>
              </a:defRPr>
            </a:lvl1pPr>
          </a:lstStyle>
          <a:p>
            <a:pPr algn="l"/>
            <a:r>
              <a:rPr lang="ru-RU" dirty="0" smtClean="0">
                <a:solidFill>
                  <a:srgbClr val="0099FF"/>
                </a:solidFill>
              </a:rPr>
              <a:t>СОВЕРШЕННЫЕ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FF4100"/>
                </a:solidFill>
              </a:rPr>
              <a:t>ИНДУСТРИИ</a:t>
            </a:r>
            <a:endParaRPr lang="ru-RU" dirty="0">
              <a:solidFill>
                <a:srgbClr val="FF41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848" y="1624492"/>
            <a:ext cx="8769152" cy="1451314"/>
          </a:xfrm>
        </p:spPr>
        <p:txBody>
          <a:bodyPr vert="horz" lIns="91422" tIns="45711" rIns="91422" bIns="45711" rtlCol="0" anchor="ctr">
            <a:noAutofit/>
          </a:bodyPr>
          <a:lstStyle/>
          <a:p>
            <a:r>
              <a:rPr lang="ru-RU" dirty="0" smtClean="0"/>
              <a:t>ЧТО ДАЕТ ОЦЕНКА КАЧЕСТВА </a:t>
            </a:r>
            <a:r>
              <a:rPr lang="ru-RU" dirty="0" smtClean="0">
                <a:solidFill>
                  <a:schemeClr val="bg1"/>
                </a:solidFill>
              </a:rPr>
              <a:t>СТРАТЕГИЧЕСКОГО УПРАВЛЕНИЯ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499992" y="4767271"/>
            <a:ext cx="4464496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pPr algn="r"/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АУДИТ КАЧЕСТВА СТРАТЕГИЧЕСКОГО УПРАВЛЕНИЯ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Дата 3"/>
          <p:cNvSpPr>
            <a:spLocks noGrp="1"/>
          </p:cNvSpPr>
          <p:nvPr>
            <p:ph type="dt" sz="half" idx="2"/>
          </p:nvPr>
        </p:nvSpPr>
        <p:spPr>
          <a:xfrm>
            <a:off x="372289" y="4767271"/>
            <a:ext cx="2160240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>
              <a:defRPr sz="1200" b="1">
                <a:solidFill>
                  <a:srgbClr val="0070C0"/>
                </a:solidFill>
                <a:latin typeface="Arial Narrow" pitchFamily="34" charset="0"/>
              </a:defRPr>
            </a:lvl1pPr>
          </a:lstStyle>
          <a:p>
            <a:pPr algn="l"/>
            <a:r>
              <a:rPr lang="ru-RU" dirty="0" smtClean="0">
                <a:solidFill>
                  <a:srgbClr val="0099FF"/>
                </a:solidFill>
              </a:rPr>
              <a:t>СОВЕРШЕННЫЕ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FF4100"/>
                </a:solidFill>
              </a:rPr>
              <a:t>ИНДУСТРИИ</a:t>
            </a:r>
            <a:endParaRPr lang="ru-RU" dirty="0">
              <a:solidFill>
                <a:srgbClr val="FF41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848" y="1336461"/>
            <a:ext cx="8769152" cy="1451314"/>
          </a:xfrm>
        </p:spPr>
        <p:txBody>
          <a:bodyPr vert="horz" lIns="91422" tIns="45711" rIns="91422" bIns="45711" rtlCol="0" anchor="ctr">
            <a:noAutofit/>
          </a:bodyPr>
          <a:lstStyle/>
          <a:p>
            <a:pPr lvl="0"/>
            <a:r>
              <a:rPr lang="ru-RU" sz="4400" b="0" i="0" u="none" dirty="0" smtClean="0"/>
              <a:t>1. </a:t>
            </a:r>
            <a:r>
              <a:rPr lang="ru-RU" sz="4400" dirty="0" smtClean="0">
                <a:solidFill>
                  <a:schemeClr val="bg1"/>
                </a:solidFill>
              </a:rPr>
              <a:t>Характеристику </a:t>
            </a:r>
            <a:r>
              <a:rPr lang="ru-RU" sz="4400" b="0" i="0" u="none" dirty="0" smtClean="0">
                <a:solidFill>
                  <a:schemeClr val="bg1"/>
                </a:solidFill>
              </a:rPr>
              <a:t>состояния</a:t>
            </a:r>
            <a:r>
              <a:rPr lang="ru-RU" sz="4400" b="0" i="0" u="none" dirty="0" smtClean="0"/>
              <a:t> стратегического контура </a:t>
            </a:r>
            <a:r>
              <a:rPr lang="ru-RU" sz="4400" b="0" i="0" u="none" dirty="0" smtClean="0">
                <a:solidFill>
                  <a:schemeClr val="bg1"/>
                </a:solidFill>
              </a:rPr>
              <a:t>управления компанией</a:t>
            </a:r>
            <a:r>
              <a:rPr lang="ru-RU" sz="4400" dirty="0" smtClean="0">
                <a:solidFill>
                  <a:schemeClr val="bg1"/>
                </a:solidFill>
              </a:rPr>
              <a:t> 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499992" y="4767271"/>
            <a:ext cx="4464496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pPr algn="r"/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АУДИТ КАЧЕСТВА СТРАТЕГИЧЕСКОГО УПРАВЛЕНИЯ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Дата 3"/>
          <p:cNvSpPr>
            <a:spLocks noGrp="1"/>
          </p:cNvSpPr>
          <p:nvPr>
            <p:ph type="dt" sz="half" idx="2"/>
          </p:nvPr>
        </p:nvSpPr>
        <p:spPr>
          <a:xfrm>
            <a:off x="372289" y="4767271"/>
            <a:ext cx="2160240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>
              <a:defRPr sz="1200" b="1">
                <a:solidFill>
                  <a:srgbClr val="0070C0"/>
                </a:solidFill>
                <a:latin typeface="Arial Narrow" pitchFamily="34" charset="0"/>
              </a:defRPr>
            </a:lvl1pPr>
          </a:lstStyle>
          <a:p>
            <a:pPr algn="l"/>
            <a:r>
              <a:rPr lang="ru-RU" dirty="0" smtClean="0">
                <a:solidFill>
                  <a:srgbClr val="0099FF"/>
                </a:solidFill>
              </a:rPr>
              <a:t>СОВЕРШЕННЫЕ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FF4100"/>
                </a:solidFill>
              </a:rPr>
              <a:t>ИНДУСТРИИ</a:t>
            </a:r>
            <a:endParaRPr lang="ru-RU" dirty="0">
              <a:solidFill>
                <a:srgbClr val="FF41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848" y="1336461"/>
            <a:ext cx="8769152" cy="1451314"/>
          </a:xfrm>
        </p:spPr>
        <p:txBody>
          <a:bodyPr vert="horz" lIns="91422" tIns="45711" rIns="91422" bIns="45711" rtlCol="0" anchor="ctr">
            <a:noAutofit/>
          </a:bodyPr>
          <a:lstStyle/>
          <a:p>
            <a:r>
              <a:rPr lang="ru-RU" sz="4400" b="0" i="0" u="none" dirty="0" smtClean="0">
                <a:solidFill>
                  <a:schemeClr val="bg1"/>
                </a:solidFill>
              </a:rPr>
              <a:t>2.</a:t>
            </a:r>
            <a:r>
              <a:rPr lang="ru-RU" sz="4400" b="0" i="0" u="none" dirty="0" smtClean="0"/>
              <a:t> Сравнение </a:t>
            </a:r>
            <a:r>
              <a:rPr lang="ru-RU" sz="4400" b="0" i="0" u="none" dirty="0" smtClean="0">
                <a:solidFill>
                  <a:schemeClr val="bg1"/>
                </a:solidFill>
              </a:rPr>
              <a:t>состояния</a:t>
            </a:r>
            <a:r>
              <a:rPr lang="ru-RU" sz="4400" b="0" i="0" u="none" dirty="0" smtClean="0"/>
              <a:t> стратегического контура </a:t>
            </a:r>
            <a:r>
              <a:rPr lang="ru-RU" sz="4400" b="0" i="0" u="none" dirty="0" smtClean="0">
                <a:solidFill>
                  <a:schemeClr val="bg1"/>
                </a:solidFill>
              </a:rPr>
              <a:t>управления со </a:t>
            </a:r>
            <a:r>
              <a:rPr lang="ru-RU" sz="4400" b="0" i="0" u="none" dirty="0" smtClean="0"/>
              <a:t>средним значением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499992" y="4767271"/>
            <a:ext cx="4464496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pPr algn="r"/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АУДИТ КАЧЕСТВА СТРАТЕГИЧЕСКОГО УПРАВЛЕНИЯ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Дата 3"/>
          <p:cNvSpPr>
            <a:spLocks noGrp="1"/>
          </p:cNvSpPr>
          <p:nvPr>
            <p:ph type="dt" sz="half" idx="2"/>
          </p:nvPr>
        </p:nvSpPr>
        <p:spPr>
          <a:xfrm>
            <a:off x="372289" y="4767271"/>
            <a:ext cx="2160240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>
              <a:defRPr sz="1200" b="1">
                <a:solidFill>
                  <a:srgbClr val="0070C0"/>
                </a:solidFill>
                <a:latin typeface="Arial Narrow" pitchFamily="34" charset="0"/>
              </a:defRPr>
            </a:lvl1pPr>
          </a:lstStyle>
          <a:p>
            <a:pPr algn="l"/>
            <a:r>
              <a:rPr lang="ru-RU" dirty="0" smtClean="0">
                <a:solidFill>
                  <a:srgbClr val="0099FF"/>
                </a:solidFill>
              </a:rPr>
              <a:t>СОВЕРШЕННЫЕ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FF4100"/>
                </a:solidFill>
              </a:rPr>
              <a:t>ИНДУСТРИИ</a:t>
            </a:r>
            <a:endParaRPr lang="ru-RU" dirty="0">
              <a:solidFill>
                <a:srgbClr val="FF41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848" y="1336461"/>
            <a:ext cx="8769152" cy="1451314"/>
          </a:xfrm>
        </p:spPr>
        <p:txBody>
          <a:bodyPr vert="horz" lIns="91422" tIns="45711" rIns="91422" bIns="45711" rtlCol="0" anchor="ctr">
            <a:noAutofit/>
          </a:bodyPr>
          <a:lstStyle/>
          <a:p>
            <a:pPr lvl="0"/>
            <a:r>
              <a:rPr lang="ru-RU" sz="4400" b="0" i="0" u="none" dirty="0" smtClean="0">
                <a:solidFill>
                  <a:schemeClr val="bg1"/>
                </a:solidFill>
              </a:rPr>
              <a:t>3.</a:t>
            </a:r>
            <a:r>
              <a:rPr lang="ru-RU" sz="4400" b="0" i="0" u="none" dirty="0" smtClean="0"/>
              <a:t> Оценку возможного влияния </a:t>
            </a:r>
            <a:r>
              <a:rPr lang="ru-RU" sz="4400" b="0" i="0" u="none" dirty="0" smtClean="0">
                <a:solidFill>
                  <a:schemeClr val="bg1"/>
                </a:solidFill>
              </a:rPr>
              <a:t>текущего состояния </a:t>
            </a:r>
            <a:r>
              <a:rPr lang="ru-RU" sz="4400" b="0" i="0" u="none" dirty="0" smtClean="0"/>
              <a:t>на экономическую результативность </a:t>
            </a:r>
            <a:r>
              <a:rPr lang="ru-RU" sz="4400" b="0" i="0" u="none" dirty="0" smtClean="0">
                <a:solidFill>
                  <a:schemeClr val="bg1"/>
                </a:solidFill>
              </a:rPr>
              <a:t>в будущем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499992" y="4767271"/>
            <a:ext cx="4464496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pPr algn="r"/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АУДИТ КАЧЕСТВА СТРАТЕГИЧЕСКОГО УПРАВЛЕНИЯ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Дата 3"/>
          <p:cNvSpPr>
            <a:spLocks noGrp="1"/>
          </p:cNvSpPr>
          <p:nvPr>
            <p:ph type="dt" sz="half" idx="2"/>
          </p:nvPr>
        </p:nvSpPr>
        <p:spPr>
          <a:xfrm>
            <a:off x="372289" y="4767271"/>
            <a:ext cx="2160240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>
              <a:defRPr sz="1200" b="1">
                <a:solidFill>
                  <a:srgbClr val="0070C0"/>
                </a:solidFill>
                <a:latin typeface="Arial Narrow" pitchFamily="34" charset="0"/>
              </a:defRPr>
            </a:lvl1pPr>
          </a:lstStyle>
          <a:p>
            <a:pPr algn="l"/>
            <a:r>
              <a:rPr lang="ru-RU" dirty="0" smtClean="0">
                <a:solidFill>
                  <a:srgbClr val="0099FF"/>
                </a:solidFill>
              </a:rPr>
              <a:t>СОВЕРШЕННЫЕ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FF4100"/>
                </a:solidFill>
              </a:rPr>
              <a:t>ИНДУСТРИИ</a:t>
            </a:r>
            <a:endParaRPr lang="ru-RU" dirty="0">
              <a:solidFill>
                <a:srgbClr val="FF41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848" y="1336461"/>
            <a:ext cx="8769152" cy="1451314"/>
          </a:xfrm>
        </p:spPr>
        <p:txBody>
          <a:bodyPr vert="horz" lIns="91422" tIns="45711" rIns="91422" bIns="45711" rtlCol="0" anchor="ctr">
            <a:noAutofit/>
          </a:bodyPr>
          <a:lstStyle/>
          <a:p>
            <a:r>
              <a:rPr lang="ru-RU" sz="4400" b="0" i="0" u="none" dirty="0" smtClean="0">
                <a:solidFill>
                  <a:schemeClr val="bg1"/>
                </a:solidFill>
              </a:rPr>
              <a:t>4.</a:t>
            </a:r>
            <a:r>
              <a:rPr lang="ru-RU" sz="4400" b="0" i="0" u="none" dirty="0" smtClean="0"/>
              <a:t> Идентификацию </a:t>
            </a:r>
            <a:r>
              <a:rPr lang="ru-RU" sz="4400" b="0" i="0" u="none" dirty="0" smtClean="0">
                <a:solidFill>
                  <a:schemeClr val="bg1"/>
                </a:solidFill>
              </a:rPr>
              <a:t>проблем и </a:t>
            </a:r>
            <a:r>
              <a:rPr lang="ru-RU" sz="4400" b="0" i="0" u="none" dirty="0" smtClean="0"/>
              <a:t>определение </a:t>
            </a:r>
            <a:r>
              <a:rPr lang="ru-RU" sz="4400" b="0" i="0" u="none" dirty="0" smtClean="0">
                <a:solidFill>
                  <a:schemeClr val="bg1"/>
                </a:solidFill>
              </a:rPr>
              <a:t>возможных</a:t>
            </a:r>
            <a:r>
              <a:rPr lang="ru-RU" sz="4400" b="0" i="0" u="none" dirty="0" smtClean="0"/>
              <a:t> способов </a:t>
            </a:r>
            <a:r>
              <a:rPr lang="ru-RU" sz="4400" b="0" i="0" u="none" dirty="0" smtClean="0">
                <a:solidFill>
                  <a:schemeClr val="bg1"/>
                </a:solidFill>
              </a:rPr>
              <a:t>их устранения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499992" y="4767271"/>
            <a:ext cx="4464496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pPr algn="r"/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АУДИТ КАЧЕСТВА СТРАТЕГИЧЕСКОГО УПРАВЛЕНИЯ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Дата 3"/>
          <p:cNvSpPr>
            <a:spLocks noGrp="1"/>
          </p:cNvSpPr>
          <p:nvPr>
            <p:ph type="dt" sz="half" idx="2"/>
          </p:nvPr>
        </p:nvSpPr>
        <p:spPr>
          <a:xfrm>
            <a:off x="372289" y="4767271"/>
            <a:ext cx="2160240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>
              <a:defRPr sz="1200" b="1">
                <a:solidFill>
                  <a:srgbClr val="0070C0"/>
                </a:solidFill>
                <a:latin typeface="Arial Narrow" pitchFamily="34" charset="0"/>
              </a:defRPr>
            </a:lvl1pPr>
          </a:lstStyle>
          <a:p>
            <a:pPr algn="l"/>
            <a:r>
              <a:rPr lang="ru-RU" dirty="0" smtClean="0">
                <a:solidFill>
                  <a:srgbClr val="0099FF"/>
                </a:solidFill>
              </a:rPr>
              <a:t>СОВЕРШЕННЫЕ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FF4100"/>
                </a:solidFill>
              </a:rPr>
              <a:t>ИНДУСТРИИ</a:t>
            </a:r>
            <a:endParaRPr lang="ru-RU" dirty="0">
              <a:solidFill>
                <a:srgbClr val="FF41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848" y="1336461"/>
            <a:ext cx="8769152" cy="1451314"/>
          </a:xfrm>
        </p:spPr>
        <p:txBody>
          <a:bodyPr vert="horz" lIns="91422" tIns="45711" rIns="91422" bIns="45711" rtlCol="0" anchor="ctr">
            <a:noAutofit/>
          </a:bodyPr>
          <a:lstStyle/>
          <a:p>
            <a:r>
              <a:rPr lang="ru-RU" dirty="0" smtClean="0"/>
              <a:t>ЧТО </a:t>
            </a:r>
            <a:r>
              <a:rPr lang="ru-RU" dirty="0" smtClean="0">
                <a:solidFill>
                  <a:schemeClr val="bg1"/>
                </a:solidFill>
              </a:rPr>
              <a:t>ОЦЕНИВАЕМ</a:t>
            </a:r>
            <a:r>
              <a:rPr lang="ru-RU" dirty="0" smtClean="0"/>
              <a:t>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499992" y="4767271"/>
            <a:ext cx="4464496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pPr algn="r"/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АУДИТ КАЧЕСТВА СТРАТЕГИЧЕСКОГО УПРАВЛЕНИЯ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Дата 3"/>
          <p:cNvSpPr>
            <a:spLocks noGrp="1"/>
          </p:cNvSpPr>
          <p:nvPr>
            <p:ph type="dt" sz="half" idx="2"/>
          </p:nvPr>
        </p:nvSpPr>
        <p:spPr>
          <a:xfrm>
            <a:off x="372289" y="4767271"/>
            <a:ext cx="2160240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>
              <a:defRPr sz="1200" b="1">
                <a:solidFill>
                  <a:srgbClr val="0070C0"/>
                </a:solidFill>
                <a:latin typeface="Arial Narrow" pitchFamily="34" charset="0"/>
              </a:defRPr>
            </a:lvl1pPr>
          </a:lstStyle>
          <a:p>
            <a:pPr algn="l"/>
            <a:r>
              <a:rPr lang="ru-RU" dirty="0" smtClean="0">
                <a:solidFill>
                  <a:srgbClr val="0099FF"/>
                </a:solidFill>
              </a:rPr>
              <a:t>СОВЕРШЕННЫЕ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FF4100"/>
                </a:solidFill>
              </a:rPr>
              <a:t>ИНДУСТРИИ</a:t>
            </a:r>
            <a:endParaRPr lang="ru-RU" dirty="0">
              <a:solidFill>
                <a:srgbClr val="FF41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671554627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374848" y="285496"/>
            <a:ext cx="8769152" cy="1451314"/>
          </a:xfrm>
          <a:prstGeom prst="rect">
            <a:avLst/>
          </a:prstGeom>
        </p:spPr>
        <p:txBody>
          <a:bodyPr vert="horz" lIns="91422" tIns="45711" rIns="91422" bIns="45711" rtlCol="0" anchor="ctr">
            <a:noAutofit/>
          </a:bodyPr>
          <a:lstStyle>
            <a:lvl1pPr algn="l" defTabSz="914226" rtl="0" eaLnBrk="1" latinLnBrk="0" hangingPunct="1">
              <a:spcBef>
                <a:spcPct val="0"/>
              </a:spcBef>
              <a:buNone/>
              <a:defRPr sz="6600" kern="1200">
                <a:solidFill>
                  <a:srgbClr val="00B0F0"/>
                </a:solidFill>
                <a:latin typeface="Arial Narrow" pitchFamily="34" charset="0"/>
                <a:ea typeface="+mj-ea"/>
                <a:cs typeface="Andalus" pitchFamily="18" charset="-78"/>
              </a:defRPr>
            </a:lvl1pPr>
          </a:lstStyle>
          <a:p>
            <a:r>
              <a:rPr lang="ru-RU" smtClean="0"/>
              <a:t>Структура анализа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17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848" y="1624492"/>
            <a:ext cx="8229600" cy="1451314"/>
          </a:xfrm>
        </p:spPr>
        <p:txBody>
          <a:bodyPr/>
          <a:lstStyle/>
          <a:p>
            <a:r>
              <a:rPr lang="ru-RU" sz="5400" dirty="0" smtClean="0">
                <a:solidFill>
                  <a:schemeClr val="bg1"/>
                </a:solidFill>
              </a:rPr>
              <a:t>КАКОВО</a:t>
            </a:r>
            <a:r>
              <a:rPr lang="ru-RU" sz="5400" dirty="0" smtClean="0"/>
              <a:t> КАЧЕСТВО</a:t>
            </a:r>
            <a:br>
              <a:rPr lang="ru-RU" sz="5400" dirty="0" smtClean="0"/>
            </a:br>
            <a:r>
              <a:rPr lang="ru-RU" sz="5400" dirty="0" smtClean="0">
                <a:solidFill>
                  <a:srgbClr val="FF0000"/>
                </a:solidFill>
              </a:rPr>
              <a:t>СТРАТЕГИЧЕСКОГО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УПРАВЛЕНИЯ </a:t>
            </a:r>
            <a:br>
              <a:rPr lang="ru-RU" sz="5400" dirty="0" smtClean="0"/>
            </a:br>
            <a:r>
              <a:rPr lang="ru-RU" sz="5400" dirty="0" smtClean="0">
                <a:solidFill>
                  <a:srgbClr val="FF0000"/>
                </a:solidFill>
              </a:rPr>
              <a:t>В ВАШЕЙ КОМПАНИИ?</a:t>
            </a:r>
            <a:endParaRPr lang="ru-RU" sz="5400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4294967295"/>
          </p:nvPr>
        </p:nvSpPr>
        <p:spPr>
          <a:xfrm>
            <a:off x="372289" y="4767271"/>
            <a:ext cx="2160240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>
              <a:defRPr sz="1200" b="1">
                <a:solidFill>
                  <a:srgbClr val="0070C0"/>
                </a:solidFill>
                <a:latin typeface="Arial Narrow" pitchFamily="34" charset="0"/>
              </a:defRPr>
            </a:lvl1pPr>
          </a:lstStyle>
          <a:p>
            <a:pPr algn="l"/>
            <a:r>
              <a:rPr lang="ru-RU" dirty="0" smtClean="0">
                <a:solidFill>
                  <a:srgbClr val="0099FF"/>
                </a:solidFill>
              </a:rPr>
              <a:t>СОВЕРШЕННЫЕ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FF4100"/>
                </a:solidFill>
              </a:rPr>
              <a:t>ИНДУСТРИИ</a:t>
            </a:r>
            <a:endParaRPr lang="ru-RU" dirty="0">
              <a:solidFill>
                <a:srgbClr val="FF41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848" y="285496"/>
            <a:ext cx="8769152" cy="1451314"/>
          </a:xfrm>
        </p:spPr>
        <p:txBody>
          <a:bodyPr vert="horz" lIns="91422" tIns="45711" rIns="91422" bIns="45711" rtlCol="0" anchor="ctr">
            <a:noAutofit/>
          </a:bodyPr>
          <a:lstStyle/>
          <a:p>
            <a:pPr lvl="0"/>
            <a:r>
              <a:rPr lang="ru-RU" dirty="0" smtClean="0"/>
              <a:t>СТРАТЕГИЧЕСКИЙ </a:t>
            </a:r>
            <a:r>
              <a:rPr lang="ru-RU" dirty="0" smtClean="0">
                <a:solidFill>
                  <a:schemeClr val="bg1"/>
                </a:solidFill>
              </a:rPr>
              <a:t>ДИАЛОГ: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374848" y="2121700"/>
          <a:ext cx="8517632" cy="2322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499992" y="4767271"/>
            <a:ext cx="4464496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pPr algn="r"/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АУДИТ КАЧЕСТВА СТРАТЕГИЧЕСКОГО УПРАВЛЕНИЯ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Дата 3"/>
          <p:cNvSpPr>
            <a:spLocks noGrp="1"/>
          </p:cNvSpPr>
          <p:nvPr>
            <p:ph type="dt" sz="half" idx="2"/>
          </p:nvPr>
        </p:nvSpPr>
        <p:spPr>
          <a:xfrm>
            <a:off x="372289" y="4767271"/>
            <a:ext cx="2160240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>
              <a:defRPr sz="1200" b="1">
                <a:solidFill>
                  <a:srgbClr val="0070C0"/>
                </a:solidFill>
                <a:latin typeface="Arial Narrow" pitchFamily="34" charset="0"/>
              </a:defRPr>
            </a:lvl1pPr>
          </a:lstStyle>
          <a:p>
            <a:pPr algn="l"/>
            <a:r>
              <a:rPr lang="ru-RU" dirty="0" smtClean="0">
                <a:solidFill>
                  <a:srgbClr val="0099FF"/>
                </a:solidFill>
              </a:rPr>
              <a:t>СОВЕРШЕННЫЕ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FF4100"/>
                </a:solidFill>
              </a:rPr>
              <a:t>ИНДУСТРИИ</a:t>
            </a:r>
            <a:endParaRPr lang="ru-RU" dirty="0">
              <a:solidFill>
                <a:srgbClr val="FF41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848" y="285496"/>
            <a:ext cx="8769152" cy="1451314"/>
          </a:xfrm>
        </p:spPr>
        <p:txBody>
          <a:bodyPr vert="horz" lIns="91422" tIns="45711" rIns="91422" bIns="45711" rtlCol="0" anchor="ctr">
            <a:noAutofit/>
          </a:bodyPr>
          <a:lstStyle/>
          <a:p>
            <a:pPr lvl="0"/>
            <a:r>
              <a:rPr lang="ru-RU" dirty="0" smtClean="0"/>
              <a:t>СТРАТЕГИЧЕСКИЕ </a:t>
            </a:r>
            <a:r>
              <a:rPr lang="ru-RU" dirty="0" smtClean="0">
                <a:solidFill>
                  <a:schemeClr val="bg1"/>
                </a:solidFill>
              </a:rPr>
              <a:t>ПРОЦЕССЫ: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374848" y="2121700"/>
          <a:ext cx="8517632" cy="2322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499992" y="4767271"/>
            <a:ext cx="4464496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pPr algn="r"/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АУДИТ КАЧЕСТВА СТРАТЕГИЧЕСКОГО УПРАВЛЕНИЯ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Дата 3"/>
          <p:cNvSpPr>
            <a:spLocks noGrp="1"/>
          </p:cNvSpPr>
          <p:nvPr>
            <p:ph type="dt" sz="half" idx="2"/>
          </p:nvPr>
        </p:nvSpPr>
        <p:spPr>
          <a:xfrm>
            <a:off x="372289" y="4767271"/>
            <a:ext cx="2160240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>
              <a:defRPr sz="1200" b="1">
                <a:solidFill>
                  <a:srgbClr val="0070C0"/>
                </a:solidFill>
                <a:latin typeface="Arial Narrow" pitchFamily="34" charset="0"/>
              </a:defRPr>
            </a:lvl1pPr>
          </a:lstStyle>
          <a:p>
            <a:pPr algn="l"/>
            <a:r>
              <a:rPr lang="ru-RU" dirty="0" smtClean="0">
                <a:solidFill>
                  <a:srgbClr val="0099FF"/>
                </a:solidFill>
              </a:rPr>
              <a:t>СОВЕРШЕННЫЕ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FF4100"/>
                </a:solidFill>
              </a:rPr>
              <a:t>ИНДУСТРИИ</a:t>
            </a:r>
            <a:endParaRPr lang="ru-RU" dirty="0">
              <a:solidFill>
                <a:srgbClr val="FF41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848" y="285496"/>
            <a:ext cx="8769152" cy="1451314"/>
          </a:xfrm>
        </p:spPr>
        <p:txBody>
          <a:bodyPr vert="horz" lIns="91422" tIns="45711" rIns="91422" bIns="45711" rtlCol="0" anchor="ctr">
            <a:noAutofit/>
          </a:bodyPr>
          <a:lstStyle/>
          <a:p>
            <a:pPr lvl="0"/>
            <a:r>
              <a:rPr lang="ru-RU" dirty="0" smtClean="0"/>
              <a:t>СОДЕРЖАНИЕ </a:t>
            </a:r>
            <a:r>
              <a:rPr lang="ru-RU" dirty="0" smtClean="0">
                <a:solidFill>
                  <a:schemeClr val="bg1"/>
                </a:solidFill>
              </a:rPr>
              <a:t>СТРАТЕГИИ: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374848" y="2121700"/>
          <a:ext cx="8517632" cy="2322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499992" y="4767271"/>
            <a:ext cx="4464496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pPr algn="r"/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АУДИТ КАЧЕСТВА СТРАТЕГИЧЕСКОГО УПРАВЛЕНИЯ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Дата 3"/>
          <p:cNvSpPr>
            <a:spLocks noGrp="1"/>
          </p:cNvSpPr>
          <p:nvPr>
            <p:ph type="dt" sz="half" idx="2"/>
          </p:nvPr>
        </p:nvSpPr>
        <p:spPr>
          <a:xfrm>
            <a:off x="372289" y="4767271"/>
            <a:ext cx="2160240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>
              <a:defRPr sz="1200" b="1">
                <a:solidFill>
                  <a:srgbClr val="0070C0"/>
                </a:solidFill>
                <a:latin typeface="Arial Narrow" pitchFamily="34" charset="0"/>
              </a:defRPr>
            </a:lvl1pPr>
          </a:lstStyle>
          <a:p>
            <a:pPr algn="l"/>
            <a:r>
              <a:rPr lang="ru-RU" dirty="0" smtClean="0">
                <a:solidFill>
                  <a:srgbClr val="0099FF"/>
                </a:solidFill>
              </a:rPr>
              <a:t>СОВЕРШЕННЫЕ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FF4100"/>
                </a:solidFill>
              </a:rPr>
              <a:t>ИНДУСТРИИ</a:t>
            </a:r>
            <a:endParaRPr lang="ru-RU" dirty="0">
              <a:solidFill>
                <a:srgbClr val="FF41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848" y="285496"/>
            <a:ext cx="8769152" cy="1451314"/>
          </a:xfrm>
        </p:spPr>
        <p:txBody>
          <a:bodyPr vert="horz" lIns="91422" tIns="45711" rIns="91422" bIns="45711" rtlCol="0" anchor="ctr">
            <a:noAutofit/>
          </a:bodyPr>
          <a:lstStyle/>
          <a:p>
            <a:pPr lvl="0"/>
            <a:r>
              <a:rPr lang="ru-RU" dirty="0" smtClean="0"/>
              <a:t>РЕАЛИЗАЦИЯ </a:t>
            </a:r>
            <a:r>
              <a:rPr lang="ru-RU" dirty="0" smtClean="0">
                <a:solidFill>
                  <a:schemeClr val="bg1"/>
                </a:solidFill>
              </a:rPr>
              <a:t>СТРАТЕГИИ: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374848" y="2121700"/>
          <a:ext cx="8517632" cy="2322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499992" y="4767271"/>
            <a:ext cx="4464496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pPr algn="r"/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АУДИТ КАЧЕСТВА СТРАТЕГИЧЕСКОГО УПРАВЛЕНИЯ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Дата 3"/>
          <p:cNvSpPr>
            <a:spLocks noGrp="1"/>
          </p:cNvSpPr>
          <p:nvPr>
            <p:ph type="dt" sz="half" idx="2"/>
          </p:nvPr>
        </p:nvSpPr>
        <p:spPr>
          <a:xfrm>
            <a:off x="372289" y="4767271"/>
            <a:ext cx="2160240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>
              <a:defRPr sz="1200" b="1">
                <a:solidFill>
                  <a:srgbClr val="0070C0"/>
                </a:solidFill>
                <a:latin typeface="Arial Narrow" pitchFamily="34" charset="0"/>
              </a:defRPr>
            </a:lvl1pPr>
          </a:lstStyle>
          <a:p>
            <a:pPr algn="l"/>
            <a:r>
              <a:rPr lang="ru-RU" dirty="0" smtClean="0">
                <a:solidFill>
                  <a:srgbClr val="0099FF"/>
                </a:solidFill>
              </a:rPr>
              <a:t>СОВЕРШЕННЫЕ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FF4100"/>
                </a:solidFill>
              </a:rPr>
              <a:t>ИНДУСТРИИ</a:t>
            </a:r>
            <a:endParaRPr lang="ru-RU" dirty="0">
              <a:solidFill>
                <a:srgbClr val="FF41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848" y="1336461"/>
            <a:ext cx="8769152" cy="1451314"/>
          </a:xfrm>
        </p:spPr>
        <p:txBody>
          <a:bodyPr vert="horz" lIns="91422" tIns="45711" rIns="91422" bIns="45711" rtlCol="0" anchor="ctr">
            <a:noAutofit/>
          </a:bodyPr>
          <a:lstStyle/>
          <a:p>
            <a:r>
              <a:rPr lang="ru-RU" dirty="0" smtClean="0"/>
              <a:t>ИНТЕРПРЕТАЦИЯ </a:t>
            </a:r>
            <a:r>
              <a:rPr lang="ru-RU" dirty="0" smtClean="0">
                <a:solidFill>
                  <a:schemeClr val="bg1"/>
                </a:solidFill>
              </a:rPr>
              <a:t>РЕЗУЛЬТАТОВ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499992" y="4767271"/>
            <a:ext cx="4464496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pPr algn="r"/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АУДИТ КАЧЕСТВА СТРАТЕГИЧЕСКОГО УПРАВЛЕНИЯ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Дата 3"/>
          <p:cNvSpPr>
            <a:spLocks noGrp="1"/>
          </p:cNvSpPr>
          <p:nvPr>
            <p:ph type="dt" sz="half" idx="2"/>
          </p:nvPr>
        </p:nvSpPr>
        <p:spPr>
          <a:xfrm>
            <a:off x="372289" y="4767271"/>
            <a:ext cx="2160240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>
              <a:defRPr sz="1200" b="1">
                <a:solidFill>
                  <a:srgbClr val="0070C0"/>
                </a:solidFill>
                <a:latin typeface="Arial Narrow" pitchFamily="34" charset="0"/>
              </a:defRPr>
            </a:lvl1pPr>
          </a:lstStyle>
          <a:p>
            <a:pPr algn="l"/>
            <a:r>
              <a:rPr lang="ru-RU" dirty="0" smtClean="0">
                <a:solidFill>
                  <a:srgbClr val="0099FF"/>
                </a:solidFill>
              </a:rPr>
              <a:t>СОВЕРШЕННЫЕ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FF4100"/>
                </a:solidFill>
              </a:rPr>
              <a:t>ИНДУСТРИИ</a:t>
            </a:r>
            <a:endParaRPr lang="ru-RU" dirty="0">
              <a:solidFill>
                <a:srgbClr val="FF41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848" y="573530"/>
            <a:ext cx="8769152" cy="3456383"/>
          </a:xfrm>
        </p:spPr>
        <p:txBody>
          <a:bodyPr vert="horz" lIns="91422" tIns="45711" rIns="91422" bIns="45711" rtlCol="0" anchor="ctr">
            <a:noAutofit/>
          </a:bodyPr>
          <a:lstStyle/>
          <a:p>
            <a:r>
              <a:rPr lang="ru-RU" sz="3600" b="0" i="0" u="none" dirty="0" smtClean="0">
                <a:solidFill>
                  <a:schemeClr val="bg1"/>
                </a:solidFill>
              </a:rPr>
              <a:t>Общая оценка по </a:t>
            </a:r>
            <a:r>
              <a:rPr lang="ru-RU" sz="3600" dirty="0" smtClean="0">
                <a:solidFill>
                  <a:schemeClr val="bg1"/>
                </a:solidFill>
              </a:rPr>
              <a:t>указанным </a:t>
            </a:r>
            <a:r>
              <a:rPr lang="ru-RU" sz="3600" b="0" i="0" u="none" dirty="0" smtClean="0">
                <a:solidFill>
                  <a:schemeClr val="bg1"/>
                </a:solidFill>
              </a:rPr>
              <a:t>четырем элементам характеризует </a:t>
            </a:r>
            <a:r>
              <a:rPr lang="ru-RU" sz="3600" b="0" i="0" u="none" dirty="0" smtClean="0"/>
              <a:t>общее состояние системы </a:t>
            </a:r>
            <a:r>
              <a:rPr lang="ru-RU" sz="3600" b="0" i="0" u="none" dirty="0" smtClean="0">
                <a:solidFill>
                  <a:schemeClr val="bg1"/>
                </a:solidFill>
              </a:rPr>
              <a:t>стратегического управления и </a:t>
            </a:r>
            <a:r>
              <a:rPr lang="ru-RU" sz="3600" b="0" i="0" u="none" dirty="0" smtClean="0"/>
              <a:t>возможности </a:t>
            </a:r>
            <a:r>
              <a:rPr lang="ru-RU" sz="3600" b="0" i="0" u="none" dirty="0" smtClean="0">
                <a:solidFill>
                  <a:schemeClr val="bg1"/>
                </a:solidFill>
              </a:rPr>
              <a:t>компании </a:t>
            </a:r>
            <a:r>
              <a:rPr lang="ru-RU" sz="3600" b="0" i="0" u="none" dirty="0" smtClean="0"/>
              <a:t>поддерживать</a:t>
            </a:r>
            <a:r>
              <a:rPr lang="ru-RU" sz="3600" b="0" i="0" u="none" dirty="0" smtClean="0">
                <a:solidFill>
                  <a:schemeClr val="bg1"/>
                </a:solidFill>
              </a:rPr>
              <a:t> свою долгосрочную </a:t>
            </a:r>
            <a:r>
              <a:rPr lang="ru-RU" sz="3600" b="0" i="0" u="none" dirty="0" smtClean="0"/>
              <a:t>конкурентоспособность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499992" y="4767271"/>
            <a:ext cx="4464496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pPr algn="r"/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АУДИТ КАЧЕСТВА СТРАТЕГИЧЕСКОГО УПРАВЛЕНИЯ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Дата 3"/>
          <p:cNvSpPr>
            <a:spLocks noGrp="1"/>
          </p:cNvSpPr>
          <p:nvPr>
            <p:ph type="dt" sz="half" idx="2"/>
          </p:nvPr>
        </p:nvSpPr>
        <p:spPr>
          <a:xfrm>
            <a:off x="372289" y="4767271"/>
            <a:ext cx="2160240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>
              <a:defRPr sz="1200" b="1">
                <a:solidFill>
                  <a:srgbClr val="0070C0"/>
                </a:solidFill>
                <a:latin typeface="Arial Narrow" pitchFamily="34" charset="0"/>
              </a:defRPr>
            </a:lvl1pPr>
          </a:lstStyle>
          <a:p>
            <a:pPr algn="l"/>
            <a:r>
              <a:rPr lang="ru-RU" dirty="0" smtClean="0">
                <a:solidFill>
                  <a:srgbClr val="0099FF"/>
                </a:solidFill>
              </a:rPr>
              <a:t>СОВЕРШЕННЫЕ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FF4100"/>
                </a:solidFill>
              </a:rPr>
              <a:t>ИНДУСТРИИ</a:t>
            </a:r>
            <a:endParaRPr lang="ru-RU" dirty="0">
              <a:solidFill>
                <a:srgbClr val="FF41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C:\Users\DR\Desktop\grap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7669" y="2506943"/>
            <a:ext cx="1309754" cy="9096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anchor="b">
            <a:noAutofit/>
          </a:bodyPr>
          <a:lstStyle/>
          <a:p>
            <a:pPr>
              <a:lnSpc>
                <a:spcPts val="5500"/>
              </a:lnSpc>
            </a:pPr>
            <a:r>
              <a:rPr lang="ru-RU" sz="3200" dirty="0" smtClean="0"/>
              <a:t>РЕЗУЛЬТАТЫ ОЦЕНКИ </a:t>
            </a:r>
            <a:r>
              <a:rPr lang="en-US" sz="3200" dirty="0" smtClean="0"/>
              <a:t>(</a:t>
            </a:r>
            <a:r>
              <a:rPr lang="ru-RU" sz="3200" dirty="0" smtClean="0"/>
              <a:t>ФРАГМЕНТ)</a:t>
            </a:r>
            <a:endParaRPr lang="ru-RU" sz="3200" dirty="0" smtClean="0">
              <a:latin typeface="+mj-lt"/>
            </a:endParaRPr>
          </a:p>
        </p:txBody>
      </p:sp>
      <p:sp>
        <p:nvSpPr>
          <p:cNvPr id="40" name="Содержимое 2"/>
          <p:cNvSpPr>
            <a:spLocks noGrp="1"/>
          </p:cNvSpPr>
          <p:nvPr>
            <p:ph sz="quarter" idx="13"/>
          </p:nvPr>
        </p:nvSpPr>
        <p:spPr>
          <a:xfrm>
            <a:off x="498539" y="987574"/>
            <a:ext cx="3886200" cy="326862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Light" pitchFamily="34" charset="0"/>
                <a:cs typeface="Arial" pitchFamily="34" charset="0"/>
              </a:rPr>
              <a:t>КАЧЕСТВО ОСНОВНЫХ ЭЛЕМЕНТОВ ОПРЕДЕЛЯЕТСЯ СРЕДНЕВЗВЕШЕННЫМИ ЗНАЧЕНИЯМИ ОТДЕЛЬНЫХ ПАРАМЕТРОВ</a:t>
            </a:r>
          </a:p>
        </p:txBody>
      </p:sp>
      <p:sp>
        <p:nvSpPr>
          <p:cNvPr id="15" name="Стрелка вниз 14"/>
          <p:cNvSpPr/>
          <p:nvPr/>
        </p:nvSpPr>
        <p:spPr bwMode="auto">
          <a:xfrm rot="16200000">
            <a:off x="2308492" y="2011766"/>
            <a:ext cx="2500775" cy="1944216"/>
          </a:xfrm>
          <a:prstGeom prst="downArrow">
            <a:avLst/>
          </a:prstGeom>
          <a:solidFill>
            <a:srgbClr val="6699FF">
              <a:alpha val="66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/>
              <a:t>ДЕТАЛИЗАЦИЯ ОЦЕНОК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/>
              <a:t>(</a:t>
            </a:r>
            <a:r>
              <a:rPr lang="ru-RU" sz="1000" b="1" dirty="0" smtClean="0"/>
              <a:t>ЦВЕТ СЕКТОРА ОЗНАЧАЕТ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/>
              <a:t>УРОВЕНЬ РАЗВИТИЯ ЭЛЕМЕНТА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/>
              <a:t>СТРАТЕГИЧЕСКОГО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/>
              <a:t>УПРАВЛЕНИЯ</a:t>
            </a:r>
            <a:r>
              <a:rPr lang="en-US" sz="1000" b="1" dirty="0" smtClean="0"/>
              <a:t>)</a:t>
            </a:r>
            <a:endParaRPr lang="ru-RU" sz="1000" b="1" dirty="0" smtClean="0"/>
          </a:p>
        </p:txBody>
      </p:sp>
      <p:graphicFrame>
        <p:nvGraphicFramePr>
          <p:cNvPr id="41" name="Таблица 40"/>
          <p:cNvGraphicFramePr>
            <a:graphicFrameLocks noGrp="1"/>
          </p:cNvGraphicFramePr>
          <p:nvPr/>
        </p:nvGraphicFramePr>
        <p:xfrm>
          <a:off x="570547" y="3656838"/>
          <a:ext cx="1872208" cy="1377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</a:tblGrid>
              <a:tr h="300534">
                <a:tc>
                  <a:txBody>
                    <a:bodyPr/>
                    <a:lstStyle/>
                    <a:p>
                      <a:pPr algn="ctr"/>
                      <a:r>
                        <a:rPr lang="ru-RU" sz="600" dirty="0" smtClean="0">
                          <a:solidFill>
                            <a:srgbClr val="002060"/>
                          </a:solidFill>
                        </a:rPr>
                        <a:t>УРОВНИ КАЧЕСТВА</a:t>
                      </a:r>
                      <a:endParaRPr lang="ru-RU" sz="600" dirty="0">
                        <a:solidFill>
                          <a:srgbClr val="002060"/>
                        </a:solidFill>
                      </a:endParaRPr>
                    </a:p>
                  </a:txBody>
                  <a:tcPr marT="0" marB="0" anchor="b">
                    <a:solidFill>
                      <a:schemeClr val="bg1"/>
                    </a:solidFill>
                  </a:tcPr>
                </a:tc>
              </a:tr>
              <a:tr h="179509">
                <a:tc>
                  <a:txBody>
                    <a:bodyPr/>
                    <a:lstStyle/>
                    <a:p>
                      <a:pPr algn="ctr"/>
                      <a:r>
                        <a:rPr lang="ru-RU" sz="500" dirty="0" smtClean="0"/>
                        <a:t>СВЕРХКРИТИЧЕСКИЙ</a:t>
                      </a:r>
                      <a:r>
                        <a:rPr lang="ru-RU" sz="500" baseline="0" dirty="0" smtClean="0"/>
                        <a:t> (</a:t>
                      </a:r>
                      <a:r>
                        <a:rPr lang="ru-RU" sz="500" dirty="0" smtClean="0"/>
                        <a:t>1)</a:t>
                      </a:r>
                      <a:endParaRPr lang="ru-RU" sz="500" dirty="0"/>
                    </a:p>
                  </a:txBody>
                  <a:tcPr marT="32400" marB="0" anchor="ctr">
                    <a:solidFill>
                      <a:srgbClr val="990000"/>
                    </a:solidFill>
                  </a:tcPr>
                </a:tc>
              </a:tr>
              <a:tr h="179509">
                <a:tc>
                  <a:txBody>
                    <a:bodyPr/>
                    <a:lstStyle/>
                    <a:p>
                      <a:pPr algn="ctr"/>
                      <a:r>
                        <a:rPr lang="ru-RU" sz="500" dirty="0" smtClean="0"/>
                        <a:t>КРИТИЧЕСКИЙ</a:t>
                      </a:r>
                      <a:r>
                        <a:rPr lang="ru-RU" sz="500" baseline="0" dirty="0" smtClean="0"/>
                        <a:t> </a:t>
                      </a:r>
                      <a:r>
                        <a:rPr lang="ru-RU" sz="500" dirty="0" smtClean="0"/>
                        <a:t>(</a:t>
                      </a:r>
                      <a:r>
                        <a:rPr lang="en-US" sz="500" dirty="0" smtClean="0"/>
                        <a:t>&lt;=</a:t>
                      </a:r>
                      <a:r>
                        <a:rPr lang="ru-RU" sz="500" dirty="0" smtClean="0"/>
                        <a:t>2)</a:t>
                      </a:r>
                      <a:endParaRPr lang="ru-RU" sz="500" dirty="0"/>
                    </a:p>
                  </a:txBody>
                  <a:tcPr marT="32400" marB="0" anchor="ctr">
                    <a:solidFill>
                      <a:srgbClr val="FF0000"/>
                    </a:solidFill>
                  </a:tcPr>
                </a:tc>
              </a:tr>
              <a:tr h="179509">
                <a:tc>
                  <a:txBody>
                    <a:bodyPr/>
                    <a:lstStyle/>
                    <a:p>
                      <a:pPr algn="ctr"/>
                      <a:r>
                        <a:rPr lang="ru-RU" sz="500" dirty="0" smtClean="0"/>
                        <a:t>НЕУДОВЛЕТВОРИТЕЛЬНЫЙ</a:t>
                      </a:r>
                      <a:r>
                        <a:rPr lang="ru-RU" sz="500" baseline="0" dirty="0" smtClean="0"/>
                        <a:t> (</a:t>
                      </a:r>
                      <a:r>
                        <a:rPr lang="en-US" sz="500" baseline="0" dirty="0" smtClean="0"/>
                        <a:t>&lt;=</a:t>
                      </a:r>
                      <a:r>
                        <a:rPr lang="ru-RU" sz="500" baseline="0" dirty="0" smtClean="0"/>
                        <a:t>3)</a:t>
                      </a:r>
                      <a:endParaRPr lang="ru-RU" sz="500" dirty="0"/>
                    </a:p>
                  </a:txBody>
                  <a:tcPr marT="32400" marB="0" anchor="ctr">
                    <a:solidFill>
                      <a:srgbClr val="FF9999"/>
                    </a:solidFill>
                  </a:tcPr>
                </a:tc>
              </a:tr>
              <a:tr h="179509">
                <a:tc>
                  <a:txBody>
                    <a:bodyPr/>
                    <a:lstStyle/>
                    <a:p>
                      <a:pPr algn="ctr"/>
                      <a:r>
                        <a:rPr lang="ru-RU" sz="500" dirty="0" smtClean="0"/>
                        <a:t>УДОВЛЕТВОРИТЕЛЬНЫЙ</a:t>
                      </a:r>
                      <a:r>
                        <a:rPr lang="ru-RU" sz="500" baseline="0" dirty="0" smtClean="0"/>
                        <a:t> </a:t>
                      </a:r>
                      <a:r>
                        <a:rPr lang="ru-RU" sz="500" dirty="0" smtClean="0"/>
                        <a:t>(</a:t>
                      </a:r>
                      <a:r>
                        <a:rPr lang="en-US" sz="500" dirty="0" smtClean="0"/>
                        <a:t>&lt;=</a:t>
                      </a:r>
                      <a:r>
                        <a:rPr lang="ru-RU" sz="500" dirty="0" smtClean="0"/>
                        <a:t>4)</a:t>
                      </a:r>
                      <a:endParaRPr lang="ru-RU" sz="500" dirty="0"/>
                    </a:p>
                  </a:txBody>
                  <a:tcPr marT="32400" marB="0" anchor="ctr">
                    <a:solidFill>
                      <a:srgbClr val="FFFF00"/>
                    </a:solidFill>
                  </a:tcPr>
                </a:tc>
              </a:tr>
              <a:tr h="179509">
                <a:tc>
                  <a:txBody>
                    <a:bodyPr/>
                    <a:lstStyle/>
                    <a:p>
                      <a:pPr algn="ctr"/>
                      <a:r>
                        <a:rPr lang="ru-RU" sz="500" dirty="0" smtClean="0"/>
                        <a:t>ХОРОШИЙ (</a:t>
                      </a:r>
                      <a:r>
                        <a:rPr lang="en-US" sz="500" dirty="0" smtClean="0"/>
                        <a:t>&lt;</a:t>
                      </a:r>
                      <a:r>
                        <a:rPr lang="ru-RU" sz="500" dirty="0" smtClean="0"/>
                        <a:t>5)</a:t>
                      </a:r>
                      <a:endParaRPr lang="ru-RU" sz="500" dirty="0"/>
                    </a:p>
                  </a:txBody>
                  <a:tcPr marT="32400" marB="0" anchor="ctr">
                    <a:solidFill>
                      <a:srgbClr val="92D050"/>
                    </a:solidFill>
                  </a:tcPr>
                </a:tc>
              </a:tr>
              <a:tr h="179509">
                <a:tc>
                  <a:txBody>
                    <a:bodyPr/>
                    <a:lstStyle/>
                    <a:p>
                      <a:pPr algn="ctr"/>
                      <a:r>
                        <a:rPr lang="ru-RU" sz="500" dirty="0" smtClean="0"/>
                        <a:t>ОТЛИЧНЫЙ</a:t>
                      </a:r>
                      <a:r>
                        <a:rPr lang="ru-RU" sz="500" baseline="0" dirty="0" smtClean="0"/>
                        <a:t> (</a:t>
                      </a:r>
                      <a:r>
                        <a:rPr lang="ru-RU" sz="500" dirty="0" smtClean="0"/>
                        <a:t>5)</a:t>
                      </a:r>
                      <a:endParaRPr lang="ru-RU" sz="500" dirty="0"/>
                    </a:p>
                  </a:txBody>
                  <a:tcPr marT="32400" marB="0" anchor="ctr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" name="Содержимое 5"/>
          <p:cNvGraphicFramePr>
            <a:graphicFrameLocks/>
          </p:cNvGraphicFramePr>
          <p:nvPr/>
        </p:nvGraphicFramePr>
        <p:xfrm>
          <a:off x="570547" y="2320528"/>
          <a:ext cx="1872208" cy="1360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4644008" y="822791"/>
            <a:ext cx="4318000" cy="4318000"/>
          </a:xfrm>
          <a:prstGeom prst="ellipse">
            <a:avLst/>
          </a:prstGeom>
          <a:solidFill>
            <a:srgbClr val="E8EBF0">
              <a:alpha val="59999"/>
            </a:srgbClr>
          </a:solidFill>
          <a:ln w="22225" algn="ctr">
            <a:solidFill>
              <a:srgbClr val="B6C4CC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8" name="Line 5"/>
          <p:cNvSpPr>
            <a:spLocks noChangeShapeType="1"/>
          </p:cNvSpPr>
          <p:nvPr/>
        </p:nvSpPr>
        <p:spPr bwMode="auto">
          <a:xfrm flipH="1">
            <a:off x="6803008" y="822791"/>
            <a:ext cx="0" cy="4318000"/>
          </a:xfrm>
          <a:prstGeom prst="line">
            <a:avLst/>
          </a:prstGeom>
          <a:noFill/>
          <a:ln w="22225">
            <a:solidFill>
              <a:srgbClr val="B6C4CC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9" name="Line 6"/>
          <p:cNvSpPr>
            <a:spLocks noChangeShapeType="1"/>
          </p:cNvSpPr>
          <p:nvPr/>
        </p:nvSpPr>
        <p:spPr bwMode="auto">
          <a:xfrm rot="5400000">
            <a:off x="6803008" y="822791"/>
            <a:ext cx="0" cy="4318000"/>
          </a:xfrm>
          <a:prstGeom prst="line">
            <a:avLst/>
          </a:prstGeom>
          <a:noFill/>
          <a:ln w="22225">
            <a:solidFill>
              <a:srgbClr val="B6C4CC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0" name="Line 7"/>
          <p:cNvSpPr>
            <a:spLocks noChangeShapeType="1"/>
          </p:cNvSpPr>
          <p:nvPr/>
        </p:nvSpPr>
        <p:spPr bwMode="auto">
          <a:xfrm rot="2160000" flipV="1">
            <a:off x="6803008" y="824378"/>
            <a:ext cx="0" cy="4318000"/>
          </a:xfrm>
          <a:prstGeom prst="line">
            <a:avLst/>
          </a:prstGeom>
          <a:noFill/>
          <a:ln w="12700">
            <a:solidFill>
              <a:srgbClr val="B6C4CC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1" name="Line 8"/>
          <p:cNvSpPr>
            <a:spLocks noChangeShapeType="1"/>
          </p:cNvSpPr>
          <p:nvPr/>
        </p:nvSpPr>
        <p:spPr bwMode="auto">
          <a:xfrm rot="8640000">
            <a:off x="6803008" y="824378"/>
            <a:ext cx="0" cy="4318000"/>
          </a:xfrm>
          <a:prstGeom prst="line">
            <a:avLst/>
          </a:prstGeom>
          <a:noFill/>
          <a:ln w="12700">
            <a:solidFill>
              <a:srgbClr val="B6C4CC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2" name="Line 9"/>
          <p:cNvSpPr>
            <a:spLocks noChangeShapeType="1"/>
          </p:cNvSpPr>
          <p:nvPr/>
        </p:nvSpPr>
        <p:spPr bwMode="auto">
          <a:xfrm rot="9720000" flipH="1">
            <a:off x="6803008" y="824378"/>
            <a:ext cx="0" cy="4318000"/>
          </a:xfrm>
          <a:prstGeom prst="line">
            <a:avLst/>
          </a:prstGeom>
          <a:noFill/>
          <a:ln w="12700">
            <a:solidFill>
              <a:srgbClr val="B6C4CC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3" name="Line 10"/>
          <p:cNvSpPr>
            <a:spLocks noChangeShapeType="1"/>
          </p:cNvSpPr>
          <p:nvPr/>
        </p:nvSpPr>
        <p:spPr bwMode="auto">
          <a:xfrm rot="1080000" flipH="1">
            <a:off x="6803008" y="824378"/>
            <a:ext cx="0" cy="4318000"/>
          </a:xfrm>
          <a:prstGeom prst="line">
            <a:avLst/>
          </a:prstGeom>
          <a:noFill/>
          <a:ln w="12700">
            <a:solidFill>
              <a:srgbClr val="B6C4CC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4" name="Line 11"/>
          <p:cNvSpPr>
            <a:spLocks noChangeShapeType="1"/>
          </p:cNvSpPr>
          <p:nvPr/>
        </p:nvSpPr>
        <p:spPr bwMode="auto">
          <a:xfrm rot="3240000" flipH="1">
            <a:off x="6803008" y="824378"/>
            <a:ext cx="0" cy="4318000"/>
          </a:xfrm>
          <a:prstGeom prst="line">
            <a:avLst/>
          </a:prstGeom>
          <a:noFill/>
          <a:ln w="12700">
            <a:solidFill>
              <a:srgbClr val="B6C4CC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5" name="Line 12"/>
          <p:cNvSpPr>
            <a:spLocks noChangeShapeType="1"/>
          </p:cNvSpPr>
          <p:nvPr/>
        </p:nvSpPr>
        <p:spPr bwMode="auto">
          <a:xfrm rot="7560000" flipH="1">
            <a:off x="6803008" y="824378"/>
            <a:ext cx="0" cy="4318000"/>
          </a:xfrm>
          <a:prstGeom prst="line">
            <a:avLst/>
          </a:prstGeom>
          <a:noFill/>
          <a:ln w="12700">
            <a:solidFill>
              <a:srgbClr val="B6C4CC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6" name="Line 14"/>
          <p:cNvSpPr>
            <a:spLocks noChangeShapeType="1"/>
          </p:cNvSpPr>
          <p:nvPr/>
        </p:nvSpPr>
        <p:spPr bwMode="auto">
          <a:xfrm rot="4320000" flipH="1">
            <a:off x="6801420" y="822791"/>
            <a:ext cx="0" cy="4318000"/>
          </a:xfrm>
          <a:prstGeom prst="line">
            <a:avLst/>
          </a:prstGeom>
          <a:noFill/>
          <a:ln w="12700">
            <a:solidFill>
              <a:srgbClr val="B6C4CC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7" name="Line 15"/>
          <p:cNvSpPr>
            <a:spLocks noChangeShapeType="1"/>
          </p:cNvSpPr>
          <p:nvPr/>
        </p:nvSpPr>
        <p:spPr bwMode="auto">
          <a:xfrm rot="17280000" flipH="1" flipV="1">
            <a:off x="6801420" y="822791"/>
            <a:ext cx="0" cy="4318000"/>
          </a:xfrm>
          <a:prstGeom prst="line">
            <a:avLst/>
          </a:prstGeom>
          <a:noFill/>
          <a:ln w="12700">
            <a:solidFill>
              <a:srgbClr val="B6C4CC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8" name="AutoShape 17"/>
          <p:cNvSpPr>
            <a:spLocks noChangeAspect="1" noChangeArrowheads="1"/>
          </p:cNvSpPr>
          <p:nvPr/>
        </p:nvSpPr>
        <p:spPr bwMode="auto">
          <a:xfrm rot="540000" flipV="1">
            <a:off x="6652195" y="1013291"/>
            <a:ext cx="608013" cy="19812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7C80"/>
              </a:gs>
              <a:gs pos="100000">
                <a:srgbClr val="879DB3">
                  <a:alpha val="0"/>
                </a:srgbClr>
              </a:gs>
            </a:gsLst>
            <a:lin ang="5400000" scaled="1"/>
          </a:gradFill>
          <a:ln w="317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400" eaLnBrk="1" hangingPunct="1">
              <a:defRPr/>
            </a:pPr>
            <a:endParaRPr lang="ru-RU" kern="0" smtClean="0">
              <a:solidFill>
                <a:sysClr val="windowText" lastClr="000000"/>
              </a:solidFill>
            </a:endParaRPr>
          </a:p>
        </p:txBody>
      </p:sp>
      <p:sp>
        <p:nvSpPr>
          <p:cNvPr id="69" name="AutoShape 18"/>
          <p:cNvSpPr>
            <a:spLocks noChangeAspect="1" noChangeArrowheads="1"/>
          </p:cNvSpPr>
          <p:nvPr/>
        </p:nvSpPr>
        <p:spPr bwMode="auto">
          <a:xfrm rot="1620000" flipV="1">
            <a:off x="6947470" y="1108541"/>
            <a:ext cx="608013" cy="19812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00B050"/>
              </a:gs>
              <a:gs pos="100000">
                <a:srgbClr val="879DB3">
                  <a:alpha val="0"/>
                </a:srgbClr>
              </a:gs>
            </a:gsLst>
            <a:lin ang="5400000" scaled="1"/>
          </a:gradFill>
          <a:ln w="3175">
            <a:noFill/>
            <a:miter lim="800000"/>
            <a:headEnd/>
            <a:tailEnd/>
          </a:ln>
        </p:spPr>
        <p:txBody>
          <a:bodyPr wrap="none" anchor="ctr"/>
          <a:lstStyle/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kern="0" smtClean="0">
              <a:solidFill>
                <a:sysClr val="windowText" lastClr="000000"/>
              </a:solidFill>
            </a:endParaRPr>
          </a:p>
        </p:txBody>
      </p:sp>
      <p:sp>
        <p:nvSpPr>
          <p:cNvPr id="70" name="AutoShape 18"/>
          <p:cNvSpPr>
            <a:spLocks noChangeAspect="1" noChangeArrowheads="1"/>
          </p:cNvSpPr>
          <p:nvPr/>
        </p:nvSpPr>
        <p:spPr bwMode="auto">
          <a:xfrm rot="2700000" flipV="1">
            <a:off x="7199698" y="1289026"/>
            <a:ext cx="608013" cy="19812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0000"/>
              </a:gs>
              <a:gs pos="100000">
                <a:srgbClr val="879DB3">
                  <a:alpha val="0"/>
                </a:srgbClr>
              </a:gs>
            </a:gsLst>
            <a:lin ang="5400000" scaled="1"/>
          </a:gradFill>
          <a:ln w="317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kern="0" smtClean="0">
              <a:solidFill>
                <a:sysClr val="windowText" lastClr="000000"/>
              </a:solidFill>
            </a:endParaRPr>
          </a:p>
        </p:txBody>
      </p:sp>
      <p:sp>
        <p:nvSpPr>
          <p:cNvPr id="71" name="AutoShape 18"/>
          <p:cNvSpPr>
            <a:spLocks noChangeAspect="1" noChangeArrowheads="1"/>
          </p:cNvSpPr>
          <p:nvPr/>
        </p:nvSpPr>
        <p:spPr bwMode="auto">
          <a:xfrm rot="3780000" flipV="1">
            <a:off x="7367999" y="1542934"/>
            <a:ext cx="608013" cy="19812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00B050"/>
              </a:gs>
              <a:gs pos="100000">
                <a:srgbClr val="879DB3">
                  <a:alpha val="0"/>
                </a:srgbClr>
              </a:gs>
            </a:gsLst>
            <a:lin ang="5400000" scaled="1"/>
          </a:gradFill>
          <a:ln w="317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72" name="AutoShape 18"/>
          <p:cNvSpPr>
            <a:spLocks noChangeAspect="1" noChangeArrowheads="1"/>
          </p:cNvSpPr>
          <p:nvPr/>
        </p:nvSpPr>
        <p:spPr bwMode="auto">
          <a:xfrm rot="4860000" flipV="1">
            <a:off x="7473570" y="1833455"/>
            <a:ext cx="608013" cy="19812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990000"/>
              </a:gs>
              <a:gs pos="100000">
                <a:srgbClr val="879DB3">
                  <a:alpha val="0"/>
                </a:srgbClr>
              </a:gs>
            </a:gsLst>
            <a:lin ang="5400000" scaled="1"/>
          </a:gradFill>
          <a:ln w="317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kern="0" smtClean="0">
              <a:solidFill>
                <a:sysClr val="windowText" lastClr="000000"/>
              </a:solidFill>
            </a:endParaRPr>
          </a:p>
        </p:txBody>
      </p:sp>
      <p:sp>
        <p:nvSpPr>
          <p:cNvPr id="73" name="AutoShape 18"/>
          <p:cNvSpPr>
            <a:spLocks noChangeAspect="1" noChangeArrowheads="1"/>
          </p:cNvSpPr>
          <p:nvPr/>
        </p:nvSpPr>
        <p:spPr bwMode="auto">
          <a:xfrm rot="5940000" flipV="1">
            <a:off x="7474353" y="2142693"/>
            <a:ext cx="608013" cy="19812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0000"/>
              </a:gs>
              <a:gs pos="100000">
                <a:srgbClr val="879DB3">
                  <a:alpha val="0"/>
                </a:srgbClr>
              </a:gs>
            </a:gsLst>
            <a:lin ang="5400000" scaled="1"/>
          </a:gradFill>
          <a:ln w="3175">
            <a:noFill/>
            <a:miter lim="800000"/>
            <a:headEnd/>
            <a:tailEnd/>
          </a:ln>
        </p:spPr>
        <p:txBody>
          <a:bodyPr wrap="none" anchor="ctr"/>
          <a:lstStyle/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kern="0" smtClean="0">
              <a:solidFill>
                <a:sysClr val="windowText" lastClr="000000"/>
              </a:solidFill>
            </a:endParaRPr>
          </a:p>
        </p:txBody>
      </p:sp>
      <p:sp>
        <p:nvSpPr>
          <p:cNvPr id="74" name="AutoShape 18"/>
          <p:cNvSpPr>
            <a:spLocks noChangeAspect="1" noChangeArrowheads="1"/>
          </p:cNvSpPr>
          <p:nvPr/>
        </p:nvSpPr>
        <p:spPr bwMode="auto">
          <a:xfrm rot="7020000" flipV="1">
            <a:off x="7376725" y="2437178"/>
            <a:ext cx="608013" cy="19812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FF00"/>
              </a:gs>
              <a:gs pos="100000">
                <a:srgbClr val="879DB3">
                  <a:alpha val="0"/>
                </a:srgbClr>
              </a:gs>
            </a:gsLst>
            <a:lin ang="5400000" scaled="1"/>
          </a:gradFill>
          <a:ln w="3175">
            <a:noFill/>
            <a:miter lim="800000"/>
            <a:headEnd/>
            <a:tailEnd/>
          </a:ln>
        </p:spPr>
        <p:txBody>
          <a:bodyPr wrap="none" anchor="ctr"/>
          <a:lstStyle/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kern="0" smtClean="0">
              <a:solidFill>
                <a:sysClr val="windowText" lastClr="000000"/>
              </a:solidFill>
            </a:endParaRPr>
          </a:p>
        </p:txBody>
      </p:sp>
      <p:sp>
        <p:nvSpPr>
          <p:cNvPr id="75" name="AutoShape 18"/>
          <p:cNvSpPr>
            <a:spLocks noChangeAspect="1" noChangeArrowheads="1"/>
          </p:cNvSpPr>
          <p:nvPr/>
        </p:nvSpPr>
        <p:spPr bwMode="auto">
          <a:xfrm rot="8100000" flipV="1">
            <a:off x="7200121" y="2692311"/>
            <a:ext cx="608013" cy="19812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990000"/>
              </a:gs>
              <a:gs pos="100000">
                <a:srgbClr val="879DB3">
                  <a:alpha val="0"/>
                </a:srgbClr>
              </a:gs>
            </a:gsLst>
            <a:lin ang="5400000" scaled="1"/>
          </a:gradFill>
          <a:ln w="3175">
            <a:noFill/>
            <a:miter lim="800000"/>
            <a:headEnd/>
            <a:tailEnd/>
          </a:ln>
        </p:spPr>
        <p:txBody>
          <a:bodyPr wrap="none" anchor="ctr"/>
          <a:lstStyle/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kern="0" smtClean="0">
              <a:solidFill>
                <a:sysClr val="windowText" lastClr="000000"/>
              </a:solidFill>
            </a:endParaRPr>
          </a:p>
        </p:txBody>
      </p:sp>
      <p:sp>
        <p:nvSpPr>
          <p:cNvPr id="76" name="AutoShape 18"/>
          <p:cNvSpPr>
            <a:spLocks noChangeAspect="1" noChangeArrowheads="1"/>
          </p:cNvSpPr>
          <p:nvPr/>
        </p:nvSpPr>
        <p:spPr bwMode="auto">
          <a:xfrm rot="9180000" flipV="1">
            <a:off x="6949738" y="2872225"/>
            <a:ext cx="608013" cy="19812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990000"/>
              </a:gs>
              <a:gs pos="100000">
                <a:srgbClr val="879DB3">
                  <a:alpha val="0"/>
                </a:srgbClr>
              </a:gs>
            </a:gsLst>
            <a:lin ang="5400000" scaled="1"/>
          </a:gradFill>
          <a:ln w="317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kern="0" smtClean="0">
              <a:solidFill>
                <a:sysClr val="windowText" lastClr="000000"/>
              </a:solidFill>
            </a:endParaRPr>
          </a:p>
        </p:txBody>
      </p:sp>
      <p:sp>
        <p:nvSpPr>
          <p:cNvPr id="77" name="AutoShape 18"/>
          <p:cNvSpPr>
            <a:spLocks noChangeAspect="1" noChangeArrowheads="1"/>
          </p:cNvSpPr>
          <p:nvPr/>
        </p:nvSpPr>
        <p:spPr bwMode="auto">
          <a:xfrm rot="10260000" flipV="1">
            <a:off x="6655500" y="2971786"/>
            <a:ext cx="608013" cy="19812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7C80"/>
              </a:gs>
              <a:gs pos="100000">
                <a:srgbClr val="879DB3">
                  <a:alpha val="0"/>
                </a:srgbClr>
              </a:gs>
            </a:gsLst>
            <a:lin ang="5400000" scaled="1"/>
          </a:gradFill>
          <a:ln w="317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kern="0" smtClean="0">
              <a:solidFill>
                <a:sysClr val="windowText" lastClr="000000"/>
              </a:solidFill>
            </a:endParaRPr>
          </a:p>
        </p:txBody>
      </p:sp>
      <p:sp>
        <p:nvSpPr>
          <p:cNvPr id="91" name="AutoShape 18"/>
          <p:cNvSpPr>
            <a:spLocks noChangeAspect="1" noChangeArrowheads="1"/>
          </p:cNvSpPr>
          <p:nvPr/>
        </p:nvSpPr>
        <p:spPr bwMode="auto">
          <a:xfrm rot="11340000" flipV="1">
            <a:off x="6341820" y="2972341"/>
            <a:ext cx="608013" cy="19812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0000"/>
              </a:gs>
              <a:gs pos="100000">
                <a:srgbClr val="879DB3">
                  <a:alpha val="0"/>
                </a:srgbClr>
              </a:gs>
            </a:gsLst>
            <a:lin ang="5400000" scaled="1"/>
          </a:gradFill>
          <a:ln w="317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kern="0" smtClean="0">
              <a:solidFill>
                <a:sysClr val="windowText" lastClr="000000"/>
              </a:solidFill>
            </a:endParaRPr>
          </a:p>
        </p:txBody>
      </p:sp>
      <p:sp>
        <p:nvSpPr>
          <p:cNvPr id="92" name="AutoShape 18"/>
          <p:cNvSpPr>
            <a:spLocks noChangeAspect="1" noChangeArrowheads="1"/>
          </p:cNvSpPr>
          <p:nvPr/>
        </p:nvSpPr>
        <p:spPr bwMode="auto">
          <a:xfrm rot="12420000" flipV="1">
            <a:off x="6048536" y="2864312"/>
            <a:ext cx="608013" cy="19812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990000"/>
              </a:gs>
              <a:gs pos="100000">
                <a:srgbClr val="879DB3">
                  <a:alpha val="0"/>
                </a:srgbClr>
              </a:gs>
            </a:gsLst>
            <a:lin ang="5400000" scaled="1"/>
          </a:gradFill>
          <a:ln w="317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kern="0" smtClean="0">
              <a:solidFill>
                <a:sysClr val="windowText" lastClr="000000"/>
              </a:solidFill>
            </a:endParaRPr>
          </a:p>
        </p:txBody>
      </p:sp>
      <p:sp>
        <p:nvSpPr>
          <p:cNvPr id="93" name="AutoShape 18"/>
          <p:cNvSpPr>
            <a:spLocks noChangeAspect="1" noChangeArrowheads="1"/>
          </p:cNvSpPr>
          <p:nvPr/>
        </p:nvSpPr>
        <p:spPr bwMode="auto">
          <a:xfrm rot="13500000" flipV="1">
            <a:off x="5793350" y="2688116"/>
            <a:ext cx="608013" cy="19812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FF00"/>
              </a:gs>
              <a:gs pos="100000">
                <a:srgbClr val="879DB3">
                  <a:alpha val="0"/>
                </a:srgbClr>
              </a:gs>
            </a:gsLst>
            <a:lin ang="5400000" scaled="1"/>
          </a:gradFill>
          <a:ln w="317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kern="0" smtClean="0">
              <a:solidFill>
                <a:sysClr val="windowText" lastClr="000000"/>
              </a:solidFill>
            </a:endParaRPr>
          </a:p>
        </p:txBody>
      </p:sp>
      <p:sp>
        <p:nvSpPr>
          <p:cNvPr id="94" name="AutoShape 18"/>
          <p:cNvSpPr>
            <a:spLocks noChangeAspect="1" noChangeArrowheads="1"/>
          </p:cNvSpPr>
          <p:nvPr/>
        </p:nvSpPr>
        <p:spPr bwMode="auto">
          <a:xfrm rot="14580000" flipV="1">
            <a:off x="5613640" y="2436145"/>
            <a:ext cx="608013" cy="19812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0000"/>
              </a:gs>
              <a:gs pos="100000">
                <a:srgbClr val="879DB3">
                  <a:alpha val="0"/>
                </a:srgbClr>
              </a:gs>
            </a:gsLst>
            <a:lin ang="5400000" scaled="1"/>
          </a:gradFill>
          <a:ln w="317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kern="0" smtClean="0">
              <a:solidFill>
                <a:sysClr val="windowText" lastClr="000000"/>
              </a:solidFill>
            </a:endParaRPr>
          </a:p>
        </p:txBody>
      </p:sp>
      <p:sp>
        <p:nvSpPr>
          <p:cNvPr id="95" name="AutoShape 18"/>
          <p:cNvSpPr>
            <a:spLocks noChangeAspect="1" noChangeArrowheads="1"/>
          </p:cNvSpPr>
          <p:nvPr/>
        </p:nvSpPr>
        <p:spPr bwMode="auto">
          <a:xfrm rot="15660000" flipV="1">
            <a:off x="5513696" y="2142693"/>
            <a:ext cx="608013" cy="19812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0000"/>
              </a:gs>
              <a:gs pos="100000">
                <a:srgbClr val="879DB3">
                  <a:alpha val="0"/>
                </a:srgbClr>
              </a:gs>
            </a:gsLst>
            <a:lin ang="5400000" scaled="1"/>
          </a:gradFill>
          <a:ln w="3175">
            <a:noFill/>
            <a:miter lim="800000"/>
            <a:headEnd/>
            <a:tailEnd/>
          </a:ln>
        </p:spPr>
        <p:txBody>
          <a:bodyPr wrap="none" anchor="ctr"/>
          <a:lstStyle/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kern="0" smtClean="0">
              <a:solidFill>
                <a:sysClr val="windowText" lastClr="000000"/>
              </a:solidFill>
            </a:endParaRPr>
          </a:p>
        </p:txBody>
      </p:sp>
      <p:sp>
        <p:nvSpPr>
          <p:cNvPr id="96" name="AutoShape 18"/>
          <p:cNvSpPr>
            <a:spLocks noChangeAspect="1" noChangeArrowheads="1"/>
          </p:cNvSpPr>
          <p:nvPr/>
        </p:nvSpPr>
        <p:spPr bwMode="auto">
          <a:xfrm rot="16740000" flipV="1">
            <a:off x="5514729" y="1829738"/>
            <a:ext cx="608013" cy="19812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0000"/>
              </a:gs>
              <a:gs pos="100000">
                <a:srgbClr val="879DB3">
                  <a:alpha val="0"/>
                </a:srgbClr>
              </a:gs>
            </a:gsLst>
            <a:lin ang="5400000" scaled="1"/>
          </a:gradFill>
          <a:ln w="317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kern="0" smtClean="0">
              <a:solidFill>
                <a:sysClr val="windowText" lastClr="000000"/>
              </a:solidFill>
            </a:endParaRPr>
          </a:p>
        </p:txBody>
      </p:sp>
      <p:sp>
        <p:nvSpPr>
          <p:cNvPr id="97" name="AutoShape 18"/>
          <p:cNvSpPr>
            <a:spLocks noChangeAspect="1" noChangeArrowheads="1"/>
          </p:cNvSpPr>
          <p:nvPr/>
        </p:nvSpPr>
        <p:spPr bwMode="auto">
          <a:xfrm rot="17820000" flipV="1">
            <a:off x="5611577" y="1536199"/>
            <a:ext cx="608013" cy="19812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7C80"/>
              </a:gs>
              <a:gs pos="100000">
                <a:srgbClr val="879DB3">
                  <a:alpha val="0"/>
                </a:srgbClr>
              </a:gs>
            </a:gsLst>
            <a:lin ang="5400000" scaled="1"/>
          </a:gradFill>
          <a:ln w="3175">
            <a:noFill/>
            <a:miter lim="800000"/>
            <a:headEnd/>
            <a:tailEnd/>
          </a:ln>
        </p:spPr>
        <p:txBody>
          <a:bodyPr wrap="none" anchor="ctr"/>
          <a:lstStyle/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kern="0" smtClean="0">
              <a:solidFill>
                <a:sysClr val="windowText" lastClr="000000"/>
              </a:solidFill>
            </a:endParaRPr>
          </a:p>
        </p:txBody>
      </p:sp>
      <p:sp>
        <p:nvSpPr>
          <p:cNvPr id="98" name="AutoShape 18"/>
          <p:cNvSpPr>
            <a:spLocks noChangeAspect="1" noChangeArrowheads="1"/>
          </p:cNvSpPr>
          <p:nvPr/>
        </p:nvSpPr>
        <p:spPr bwMode="auto">
          <a:xfrm rot="18900000" flipV="1">
            <a:off x="5793095" y="1285541"/>
            <a:ext cx="608013" cy="19812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0000"/>
              </a:gs>
              <a:gs pos="100000">
                <a:srgbClr val="879DB3">
                  <a:alpha val="0"/>
                </a:srgbClr>
              </a:gs>
            </a:gsLst>
            <a:lin ang="5400000" scaled="1"/>
          </a:gradFill>
          <a:ln w="317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kern="0" smtClean="0">
              <a:solidFill>
                <a:sysClr val="windowText" lastClr="000000"/>
              </a:solidFill>
            </a:endParaRPr>
          </a:p>
        </p:txBody>
      </p:sp>
      <p:sp>
        <p:nvSpPr>
          <p:cNvPr id="99" name="AutoShape 18"/>
          <p:cNvSpPr>
            <a:spLocks noChangeAspect="1" noChangeArrowheads="1"/>
          </p:cNvSpPr>
          <p:nvPr/>
        </p:nvSpPr>
        <p:spPr bwMode="auto">
          <a:xfrm rot="19980000" flipV="1">
            <a:off x="6047503" y="1105893"/>
            <a:ext cx="608013" cy="19812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FF00"/>
              </a:gs>
              <a:gs pos="100000">
                <a:srgbClr val="879DB3">
                  <a:alpha val="0"/>
                </a:srgbClr>
              </a:gs>
            </a:gsLst>
            <a:lin ang="5400000" scaled="1"/>
          </a:gradFill>
          <a:ln w="317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kern="0" smtClean="0">
              <a:solidFill>
                <a:sysClr val="windowText" lastClr="000000"/>
              </a:solidFill>
            </a:endParaRPr>
          </a:p>
        </p:txBody>
      </p:sp>
      <p:sp>
        <p:nvSpPr>
          <p:cNvPr id="100" name="AutoShape 18"/>
          <p:cNvSpPr>
            <a:spLocks noChangeAspect="1" noChangeArrowheads="1"/>
          </p:cNvSpPr>
          <p:nvPr/>
        </p:nvSpPr>
        <p:spPr bwMode="auto">
          <a:xfrm rot="21060000" flipV="1">
            <a:off x="6341512" y="1014831"/>
            <a:ext cx="608013" cy="19812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990000"/>
              </a:gs>
              <a:gs pos="100000">
                <a:srgbClr val="879DB3">
                  <a:alpha val="0"/>
                </a:srgbClr>
              </a:gs>
            </a:gsLst>
            <a:lin ang="5400000" scaled="1"/>
          </a:gradFill>
          <a:ln w="3175">
            <a:noFill/>
            <a:miter lim="800000"/>
            <a:headEnd/>
            <a:tailEnd/>
          </a:ln>
        </p:spPr>
        <p:txBody>
          <a:bodyPr wrap="none" anchor="ctr"/>
          <a:lstStyle/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kern="0" smtClean="0">
              <a:solidFill>
                <a:sysClr val="windowText" lastClr="000000"/>
              </a:solidFill>
            </a:endParaRPr>
          </a:p>
        </p:txBody>
      </p:sp>
      <p:graphicFrame>
        <p:nvGraphicFramePr>
          <p:cNvPr id="101" name="Содержимое 5"/>
          <p:cNvGraphicFramePr>
            <a:graphicFrameLocks/>
          </p:cNvGraphicFramePr>
          <p:nvPr/>
        </p:nvGraphicFramePr>
        <p:xfrm>
          <a:off x="5859677" y="2220616"/>
          <a:ext cx="1872208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pic>
        <p:nvPicPr>
          <p:cNvPr id="102" name="Picture 10" descr="C:\Data\1. Work\1. Perfect Industries\0. Интернет\Иконки\alert-32x32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00392" y="2571750"/>
            <a:ext cx="304800" cy="304800"/>
          </a:xfrm>
          <a:prstGeom prst="rect">
            <a:avLst/>
          </a:prstGeom>
          <a:noFill/>
        </p:spPr>
      </p:pic>
      <p:pic>
        <p:nvPicPr>
          <p:cNvPr id="103" name="Picture 10" descr="C:\Data\1. Work\1. Perfect Industries\0. Интернет\Иконки\alert-32x32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51576" y="1742127"/>
            <a:ext cx="304800" cy="304800"/>
          </a:xfrm>
          <a:prstGeom prst="rect">
            <a:avLst/>
          </a:prstGeom>
          <a:noFill/>
        </p:spPr>
      </p:pic>
      <p:pic>
        <p:nvPicPr>
          <p:cNvPr id="104" name="Picture 10" descr="C:\Data\1. Work\1. Perfect Industries\0. Интернет\Иконки\alert-32x32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51576" y="3847127"/>
            <a:ext cx="304800" cy="304800"/>
          </a:xfrm>
          <a:prstGeom prst="rect">
            <a:avLst/>
          </a:prstGeom>
          <a:noFill/>
        </p:spPr>
      </p:pic>
      <p:pic>
        <p:nvPicPr>
          <p:cNvPr id="105" name="Picture 10" descr="C:\Data\1. Work\1. Perfect Industries\0. Интернет\Иконки\alert-32x32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27440" y="1382087"/>
            <a:ext cx="304800" cy="304800"/>
          </a:xfrm>
          <a:prstGeom prst="rect">
            <a:avLst/>
          </a:prstGeom>
          <a:noFill/>
        </p:spPr>
      </p:pic>
      <p:pic>
        <p:nvPicPr>
          <p:cNvPr id="106" name="Picture 10" descr="C:\Data\1. Work\1. Perfect Industries\0. Интернет\Иконки\alert-32x32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364088" y="3435846"/>
            <a:ext cx="304800" cy="304800"/>
          </a:xfrm>
          <a:prstGeom prst="rect">
            <a:avLst/>
          </a:prstGeom>
          <a:noFill/>
        </p:spPr>
      </p:pic>
      <p:pic>
        <p:nvPicPr>
          <p:cNvPr id="107" name="Picture 10" descr="C:\Data\1. Work\1. Perfect Industries\0. Интернет\Иконки\alert-32x32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652120" y="1814135"/>
            <a:ext cx="304800" cy="304800"/>
          </a:xfrm>
          <a:prstGeom prst="rect">
            <a:avLst/>
          </a:prstGeom>
          <a:noFill/>
        </p:spPr>
      </p:pic>
      <p:pic>
        <p:nvPicPr>
          <p:cNvPr id="108" name="Picture 10" descr="C:\Data\1. Work\1. Perfect Industries\0. Интернет\Иконки\alert-32x32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08304" y="4046383"/>
            <a:ext cx="304800" cy="304800"/>
          </a:xfrm>
          <a:prstGeom prst="rect">
            <a:avLst/>
          </a:prstGeom>
          <a:noFill/>
        </p:spPr>
      </p:pic>
      <p:pic>
        <p:nvPicPr>
          <p:cNvPr id="127" name="Picture 10" descr="C:\Data\1. Work\1. Perfect Industries\0. Интернет\Иконки\alert-32x32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148064" y="2571750"/>
            <a:ext cx="304800" cy="304800"/>
          </a:xfrm>
          <a:prstGeom prst="rect">
            <a:avLst/>
          </a:prstGeom>
          <a:noFill/>
        </p:spPr>
      </p:pic>
      <p:pic>
        <p:nvPicPr>
          <p:cNvPr id="128" name="Picture 10" descr="C:\Data\1. Work\1. Perfect Industries\0. Интернет\Иконки\alert-32x32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220072" y="3003798"/>
            <a:ext cx="304800" cy="304800"/>
          </a:xfrm>
          <a:prstGeom prst="rect">
            <a:avLst/>
          </a:prstGeom>
          <a:noFill/>
        </p:spPr>
      </p:pic>
      <p:pic>
        <p:nvPicPr>
          <p:cNvPr id="129" name="Picture 10" descr="C:\Data\1. Work\1. Perfect Industries\0. Интернет\Иконки\alert-32x32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012160" y="3974375"/>
            <a:ext cx="304800" cy="304800"/>
          </a:xfrm>
          <a:prstGeom prst="rect">
            <a:avLst/>
          </a:prstGeom>
          <a:noFill/>
        </p:spPr>
      </p:pic>
      <p:pic>
        <p:nvPicPr>
          <p:cNvPr id="130" name="Picture 10" descr="C:\Data\1. Work\1. Perfect Industries\0. Интернет\Иконки\alert-32x32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4208" y="4046383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anchor="b">
            <a:noAutofit/>
          </a:bodyPr>
          <a:lstStyle/>
          <a:p>
            <a:pPr>
              <a:lnSpc>
                <a:spcPts val="5500"/>
              </a:lnSpc>
            </a:pPr>
            <a:r>
              <a:rPr lang="ru-RU" sz="3200" dirty="0" smtClean="0"/>
              <a:t>РЕЗУЛЬТАТЫ ОЦЕНКИ </a:t>
            </a:r>
            <a:r>
              <a:rPr lang="en-US" sz="3200" dirty="0" smtClean="0"/>
              <a:t>(</a:t>
            </a:r>
            <a:r>
              <a:rPr lang="ru-RU" sz="3200" dirty="0" smtClean="0"/>
              <a:t>ФРАГМЕНТ)</a:t>
            </a:r>
          </a:p>
        </p:txBody>
      </p:sp>
      <p:graphicFrame>
        <p:nvGraphicFramePr>
          <p:cNvPr id="22" name="Схема 21"/>
          <p:cNvGraphicFramePr/>
          <p:nvPr/>
        </p:nvGraphicFramePr>
        <p:xfrm>
          <a:off x="579683" y="845605"/>
          <a:ext cx="4553438" cy="4212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2" name="Скругленный прямоугольник 31"/>
          <p:cNvSpPr/>
          <p:nvPr/>
        </p:nvSpPr>
        <p:spPr>
          <a:xfrm>
            <a:off x="4956750" y="864234"/>
            <a:ext cx="4079746" cy="942840"/>
          </a:xfrm>
          <a:prstGeom prst="roundRect">
            <a:avLst>
              <a:gd name="adj" fmla="val 9108"/>
            </a:avLst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956750" y="1939707"/>
            <a:ext cx="4079746" cy="942840"/>
          </a:xfrm>
          <a:prstGeom prst="roundRect">
            <a:avLst>
              <a:gd name="adj" fmla="val 9108"/>
            </a:avLst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956750" y="3017853"/>
            <a:ext cx="4079746" cy="942840"/>
          </a:xfrm>
          <a:prstGeom prst="roundRect">
            <a:avLst>
              <a:gd name="adj" fmla="val 9108"/>
            </a:avLst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956750" y="4092482"/>
            <a:ext cx="4079746" cy="942840"/>
          </a:xfrm>
          <a:prstGeom prst="roundRect">
            <a:avLst>
              <a:gd name="adj" fmla="val 9108"/>
            </a:avLst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 Box 44"/>
          <p:cNvSpPr txBox="1">
            <a:spLocks noChangeArrowheads="1"/>
          </p:cNvSpPr>
          <p:nvPr/>
        </p:nvSpPr>
        <p:spPr bwMode="auto">
          <a:xfrm>
            <a:off x="5277137" y="868466"/>
            <a:ext cx="3744416" cy="101553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lvl="0">
              <a:lnSpc>
                <a:spcPct val="95000"/>
              </a:lnSpc>
              <a:spcBef>
                <a:spcPct val="75000"/>
              </a:spcBef>
            </a:pPr>
            <a:r>
              <a:rPr lang="ru-RU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Miriam Fixed" pitchFamily="49" charset="-79"/>
              </a:rPr>
              <a:t>Удовлетворительный уровень эффективности стратегического диалога не является драйвером стратегических изменений в компании. Высокая степень консенсуса слабо влияет на улучшение процесса из-за плохого качества коммуникаций, которые, возможно, влияют  и на низкую динамику трансформации стратегии. </a:t>
            </a:r>
          </a:p>
        </p:txBody>
      </p:sp>
      <p:grpSp>
        <p:nvGrpSpPr>
          <p:cNvPr id="3" name="Группа 56"/>
          <p:cNvGrpSpPr/>
          <p:nvPr/>
        </p:nvGrpSpPr>
        <p:grpSpPr>
          <a:xfrm>
            <a:off x="4485049" y="1040026"/>
            <a:ext cx="504056" cy="664200"/>
            <a:chOff x="2123728" y="1273324"/>
            <a:chExt cx="648072" cy="1800200"/>
          </a:xfrm>
        </p:grpSpPr>
        <p:sp>
          <p:nvSpPr>
            <p:cNvPr id="58" name="Прямоугольник 57"/>
            <p:cNvSpPr/>
            <p:nvPr/>
          </p:nvSpPr>
          <p:spPr>
            <a:xfrm>
              <a:off x="2123728" y="1273324"/>
              <a:ext cx="648072" cy="360040"/>
            </a:xfrm>
            <a:prstGeom prst="rect">
              <a:avLst/>
            </a:prstGeom>
            <a:solidFill>
              <a:srgbClr val="FF7C80"/>
            </a:solidFill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2123728" y="1633364"/>
              <a:ext cx="648072" cy="360040"/>
            </a:xfrm>
            <a:prstGeom prst="rect">
              <a:avLst/>
            </a:prstGeom>
            <a:solidFill>
              <a:srgbClr val="00B050"/>
            </a:solidFill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2123728" y="1993404"/>
              <a:ext cx="648072" cy="360040"/>
            </a:xfrm>
            <a:prstGeom prst="rect">
              <a:avLst/>
            </a:prstGeom>
            <a:solidFill>
              <a:srgbClr val="FF0000"/>
            </a:solidFill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2123728" y="2353444"/>
              <a:ext cx="648072" cy="360040"/>
            </a:xfrm>
            <a:prstGeom prst="rect">
              <a:avLst/>
            </a:prstGeom>
            <a:solidFill>
              <a:srgbClr val="00B050"/>
            </a:solidFill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2123728" y="2713484"/>
              <a:ext cx="648072" cy="360040"/>
            </a:xfrm>
            <a:prstGeom prst="rect">
              <a:avLst/>
            </a:prstGeom>
            <a:solidFill>
              <a:srgbClr val="C00000"/>
            </a:solidFill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62"/>
          <p:cNvGrpSpPr/>
          <p:nvPr/>
        </p:nvGrpSpPr>
        <p:grpSpPr>
          <a:xfrm>
            <a:off x="4485047" y="2163495"/>
            <a:ext cx="504058" cy="664200"/>
            <a:chOff x="2123728" y="1273324"/>
            <a:chExt cx="648075" cy="1800200"/>
          </a:xfrm>
        </p:grpSpPr>
        <p:sp>
          <p:nvSpPr>
            <p:cNvPr id="64" name="Прямоугольник 63"/>
            <p:cNvSpPr/>
            <p:nvPr/>
          </p:nvSpPr>
          <p:spPr>
            <a:xfrm>
              <a:off x="2123728" y="1273324"/>
              <a:ext cx="648072" cy="360040"/>
            </a:xfrm>
            <a:prstGeom prst="rect">
              <a:avLst/>
            </a:prstGeom>
            <a:solidFill>
              <a:srgbClr val="FF0000"/>
            </a:solidFill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2123728" y="1633364"/>
              <a:ext cx="648072" cy="360040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2123728" y="1993404"/>
              <a:ext cx="648072" cy="360040"/>
            </a:xfrm>
            <a:prstGeom prst="rect">
              <a:avLst/>
            </a:prstGeom>
            <a:solidFill>
              <a:srgbClr val="C00000"/>
            </a:solidFill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2123728" y="2353444"/>
              <a:ext cx="648072" cy="360040"/>
            </a:xfrm>
            <a:prstGeom prst="rect">
              <a:avLst/>
            </a:prstGeom>
            <a:solidFill>
              <a:srgbClr val="C00000"/>
            </a:solidFill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2123731" y="2713484"/>
              <a:ext cx="648072" cy="360040"/>
            </a:xfrm>
            <a:prstGeom prst="rect">
              <a:avLst/>
            </a:prstGeom>
            <a:solidFill>
              <a:srgbClr val="FF0000"/>
            </a:solidFill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8"/>
          <p:cNvGrpSpPr/>
          <p:nvPr/>
        </p:nvGrpSpPr>
        <p:grpSpPr>
          <a:xfrm>
            <a:off x="4485049" y="3239313"/>
            <a:ext cx="504056" cy="664200"/>
            <a:chOff x="2123728" y="1273324"/>
            <a:chExt cx="648072" cy="1800200"/>
          </a:xfrm>
        </p:grpSpPr>
        <p:sp>
          <p:nvSpPr>
            <p:cNvPr id="70" name="Прямоугольник 69"/>
            <p:cNvSpPr/>
            <p:nvPr/>
          </p:nvSpPr>
          <p:spPr>
            <a:xfrm>
              <a:off x="2123728" y="1273324"/>
              <a:ext cx="648072" cy="360040"/>
            </a:xfrm>
            <a:prstGeom prst="rect">
              <a:avLst/>
            </a:prstGeom>
            <a:solidFill>
              <a:srgbClr val="FF0000"/>
            </a:solidFill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2123728" y="1633364"/>
              <a:ext cx="648072" cy="360040"/>
            </a:xfrm>
            <a:prstGeom prst="rect">
              <a:avLst/>
            </a:prstGeom>
            <a:solidFill>
              <a:srgbClr val="C00000"/>
            </a:solidFill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2123728" y="1993404"/>
              <a:ext cx="648072" cy="360040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2123728" y="2353444"/>
              <a:ext cx="648072" cy="360040"/>
            </a:xfrm>
            <a:prstGeom prst="rect">
              <a:avLst/>
            </a:prstGeom>
            <a:solidFill>
              <a:srgbClr val="FF0000"/>
            </a:solidFill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2123728" y="2713484"/>
              <a:ext cx="648072" cy="360040"/>
            </a:xfrm>
            <a:prstGeom prst="rect">
              <a:avLst/>
            </a:prstGeom>
            <a:solidFill>
              <a:srgbClr val="FF0000"/>
            </a:solidFill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74"/>
          <p:cNvGrpSpPr/>
          <p:nvPr/>
        </p:nvGrpSpPr>
        <p:grpSpPr>
          <a:xfrm>
            <a:off x="4485049" y="4314103"/>
            <a:ext cx="504056" cy="664200"/>
            <a:chOff x="2123728" y="1273324"/>
            <a:chExt cx="648072" cy="1800200"/>
          </a:xfrm>
        </p:grpSpPr>
        <p:sp>
          <p:nvSpPr>
            <p:cNvPr id="76" name="Прямоугольник 75"/>
            <p:cNvSpPr/>
            <p:nvPr/>
          </p:nvSpPr>
          <p:spPr>
            <a:xfrm>
              <a:off x="2123728" y="1273324"/>
              <a:ext cx="648072" cy="360040"/>
            </a:xfrm>
            <a:prstGeom prst="rect">
              <a:avLst/>
            </a:prstGeom>
            <a:solidFill>
              <a:srgbClr val="FF0000"/>
            </a:solidFill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рямоугольник 76"/>
            <p:cNvSpPr/>
            <p:nvPr/>
          </p:nvSpPr>
          <p:spPr>
            <a:xfrm>
              <a:off x="2123728" y="1633364"/>
              <a:ext cx="648072" cy="360040"/>
            </a:xfrm>
            <a:prstGeom prst="rect">
              <a:avLst/>
            </a:prstGeom>
            <a:solidFill>
              <a:srgbClr val="FF7C80"/>
            </a:solidFill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2123728" y="1993404"/>
              <a:ext cx="648072" cy="360040"/>
            </a:xfrm>
            <a:prstGeom prst="rect">
              <a:avLst/>
            </a:prstGeom>
            <a:solidFill>
              <a:srgbClr val="FF0000"/>
            </a:solidFill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2123728" y="2353444"/>
              <a:ext cx="648072" cy="360040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2123728" y="2713484"/>
              <a:ext cx="648072" cy="360040"/>
            </a:xfrm>
            <a:prstGeom prst="rect">
              <a:avLst/>
            </a:prstGeom>
            <a:solidFill>
              <a:srgbClr val="C00000"/>
            </a:solidFill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1" name="Text Box 44"/>
          <p:cNvSpPr txBox="1">
            <a:spLocks noChangeArrowheads="1"/>
          </p:cNvSpPr>
          <p:nvPr/>
        </p:nvSpPr>
        <p:spPr bwMode="auto">
          <a:xfrm>
            <a:off x="5277137" y="1939707"/>
            <a:ext cx="3672408" cy="90242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ct val="75000"/>
              </a:spcBef>
            </a:pPr>
            <a:r>
              <a:rPr lang="ru-RU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Miriam Fixed" pitchFamily="49" charset="-79"/>
              </a:rPr>
              <a:t>Методология не используется, несмотря на наличие ответственных. Причина может быть как в отсутствии регламентов процесса (непонятно как делать), так и из-за плохой мотивации. Отсутствие информационных систем затрудняет интеграцию процессов в деятельность.</a:t>
            </a:r>
          </a:p>
        </p:txBody>
      </p:sp>
      <p:sp>
        <p:nvSpPr>
          <p:cNvPr id="82" name="Text Box 44"/>
          <p:cNvSpPr txBox="1">
            <a:spLocks noChangeArrowheads="1"/>
          </p:cNvSpPr>
          <p:nvPr/>
        </p:nvSpPr>
        <p:spPr bwMode="auto">
          <a:xfrm>
            <a:off x="5277137" y="3027045"/>
            <a:ext cx="3744416" cy="90242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ct val="75000"/>
              </a:spcBef>
            </a:pPr>
            <a:r>
              <a:rPr lang="ru-RU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Miriam Fixed" pitchFamily="49" charset="-79"/>
              </a:rPr>
              <a:t>Стратегия содержит только базовую информацию об изменениях среды и путях реагирования на них.</a:t>
            </a:r>
            <a:r>
              <a:rPr lang="en-US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Miriam Fixed" pitchFamily="49" charset="-79"/>
              </a:rPr>
              <a:t> </a:t>
            </a:r>
            <a:r>
              <a:rPr lang="ru-RU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Miriam Fixed" pitchFamily="49" charset="-79"/>
              </a:rPr>
              <a:t>Модель процессов существует только для состояния «как есть», нет подробной модели «как будет», что отражается на качестве проработки стратегии достижения целей.</a:t>
            </a:r>
          </a:p>
        </p:txBody>
      </p:sp>
      <p:sp>
        <p:nvSpPr>
          <p:cNvPr id="83" name="Text Box 44"/>
          <p:cNvSpPr txBox="1">
            <a:spLocks noChangeArrowheads="1"/>
          </p:cNvSpPr>
          <p:nvPr/>
        </p:nvSpPr>
        <p:spPr bwMode="auto">
          <a:xfrm>
            <a:off x="5277137" y="4085965"/>
            <a:ext cx="3744416" cy="90242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ct val="75000"/>
              </a:spcBef>
            </a:pPr>
            <a:r>
              <a:rPr lang="ru-RU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Miriam Fixed" pitchFamily="49" charset="-79"/>
              </a:rPr>
              <a:t>Настройка подсистем и ресурсов на реализацию стратегии недостаточна. Финансы как ресурс необходимы, но не достаточны для реализации стратегии. Интеллектуальный капитал для организации имеет большое значение в реализации стратегии, что требует его планирования.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95536" y="476672"/>
            <a:ext cx="8280920" cy="4255318"/>
          </a:xfrm>
          <a:prstGeom prst="rect">
            <a:avLst/>
          </a:prstGeom>
        </p:spPr>
        <p:txBody>
          <a:bodyPr vert="horz" lIns="91422" tIns="45711" rIns="91422" bIns="45711" rtlCol="0" anchor="t">
            <a:noAutofit/>
          </a:bodyPr>
          <a:lstStyle/>
          <a:p>
            <a:pPr algn="ctr" defTabSz="914226">
              <a:spcBef>
                <a:spcPct val="0"/>
              </a:spcBef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Andalus" pitchFamily="18" charset="-78"/>
              </a:rPr>
              <a:t>ПРОВЕРЬТЕ КАЧЕСТВО 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Andalus" pitchFamily="18" charset="-78"/>
              </a:rPr>
              <a:t>СТРАТЕГИЧЕСКОГО </a:t>
            </a:r>
            <a:r>
              <a:rPr lang="ru-RU" sz="4400" dirty="0" smtClean="0">
                <a:solidFill>
                  <a:srgbClr val="FF0000"/>
                </a:solidFill>
                <a:latin typeface="Arial Narrow" pitchFamily="34" charset="0"/>
                <a:ea typeface="+mj-ea"/>
                <a:cs typeface="Andalus" pitchFamily="18" charset="-78"/>
              </a:rPr>
              <a:t>УПРАВЛЕНИЯ </a:t>
            </a:r>
            <a:r>
              <a:rPr lang="ru-RU" sz="4400" dirty="0" smtClean="0">
                <a:solidFill>
                  <a:schemeClr val="bg1"/>
                </a:solidFill>
                <a:latin typeface="Arial Narrow" pitchFamily="34" charset="0"/>
                <a:ea typeface="+mj-ea"/>
                <a:cs typeface="Andalus" pitchFamily="18" charset="-78"/>
              </a:rPr>
              <a:t>ВАШЕЙ КОМПАНИИ</a:t>
            </a:r>
            <a:r>
              <a:rPr kumimoji="0" lang="ru-RU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Narrow" pitchFamily="34" charset="0"/>
                <a:ea typeface="+mj-ea"/>
                <a:cs typeface="Andalus" pitchFamily="18" charset="-78"/>
              </a:rPr>
              <a:t/>
            </a:r>
            <a:br>
              <a:rPr kumimoji="0" lang="ru-RU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Narrow" pitchFamily="34" charset="0"/>
                <a:ea typeface="+mj-ea"/>
                <a:cs typeface="Andalus" pitchFamily="18" charset="-78"/>
              </a:rPr>
            </a:b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j-ea"/>
                <a:cs typeface="Andalus" pitchFamily="18" charset="-78"/>
              </a:rPr>
              <a:t/>
            </a:r>
            <a:b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j-ea"/>
                <a:cs typeface="Andalus" pitchFamily="18" charset="-78"/>
              </a:rPr>
            </a:b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ea typeface="+mj-ea"/>
              <a:cs typeface="Andalus" pitchFamily="18" charset="-78"/>
            </a:endParaRPr>
          </a:p>
          <a:p>
            <a:pPr marL="0" marR="0" lvl="0" indent="0" algn="ctr" defTabSz="91422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Narrow" pitchFamily="34" charset="0"/>
                <a:ea typeface="+mj-ea"/>
                <a:cs typeface="Andalus" pitchFamily="18" charset="-78"/>
              </a:rPr>
              <a:t>СДЕЛАЙТЕ ШАГ К ОСОЗНАННОМУ УПРАВЛЕНИЮ СВОЕЙ КОНКУРЕНТОСПОСОБНОСТЬЮ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 Narrow" pitchFamily="34" charset="0"/>
              <a:ea typeface="+mj-ea"/>
              <a:cs typeface="Andalus" pitchFamily="18" charset="-78"/>
            </a:endParaRPr>
          </a:p>
          <a:p>
            <a:pPr marL="0" marR="0" lvl="0" indent="0" algn="ctr" defTabSz="91422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dirty="0" smtClean="0">
              <a:solidFill>
                <a:srgbClr val="00B0F0"/>
              </a:solidFill>
              <a:latin typeface="Arial Narrow" pitchFamily="34" charset="0"/>
              <a:ea typeface="+mj-ea"/>
              <a:cs typeface="Andalus" pitchFamily="18" charset="-78"/>
            </a:endParaRPr>
          </a:p>
          <a:p>
            <a:pPr marL="0" marR="0" lvl="0" indent="0" algn="ctr" defTabSz="91422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>
              <a:solidFill>
                <a:srgbClr val="FF0000"/>
              </a:solidFill>
              <a:latin typeface="Arial Narrow" pitchFamily="34" charset="0"/>
              <a:ea typeface="+mj-ea"/>
              <a:cs typeface="Andalus" pitchFamily="18" charset="-78"/>
            </a:endParaRPr>
          </a:p>
          <a:p>
            <a:pPr marL="0" marR="0" lvl="0" indent="0" algn="ctr" defTabSz="91422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FF0000"/>
                </a:solidFill>
                <a:latin typeface="Arial Narrow" pitchFamily="34" charset="0"/>
                <a:ea typeface="+mj-ea"/>
                <a:cs typeface="Andalus" pitchFamily="18" charset="-78"/>
              </a:rPr>
              <a:t>УЗНАТЬ О ВОЗМОЖНОСТИ БЕСПЛАТНОГО АУДИТА НА </a:t>
            </a:r>
            <a:r>
              <a:rPr lang="ru-RU" dirty="0" err="1" smtClean="0">
                <a:solidFill>
                  <a:srgbClr val="FF0000"/>
                </a:solidFill>
                <a:latin typeface="Arial Narrow" pitchFamily="34" charset="0"/>
                <a:ea typeface="+mj-ea"/>
                <a:cs typeface="Andalus" pitchFamily="18" charset="-78"/>
              </a:rPr>
              <a:t>МИКРОСАЙТЕ</a:t>
            </a:r>
            <a:r>
              <a:rPr lang="ru-RU" dirty="0" smtClean="0">
                <a:solidFill>
                  <a:srgbClr val="FF0000"/>
                </a:solidFill>
                <a:latin typeface="Arial Narrow" pitchFamily="34" charset="0"/>
                <a:ea typeface="+mj-ea"/>
                <a:cs typeface="Andalus" pitchFamily="18" charset="-78"/>
              </a:rPr>
              <a:t> УСЛУГИ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j-ea"/>
                <a:cs typeface="Andalus" pitchFamily="18" charset="-78"/>
              </a:rPr>
              <a:t/>
            </a:r>
            <a:b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j-ea"/>
                <a:cs typeface="Andalus" pitchFamily="18" charset="-78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Andalus" pitchFamily="18" charset="-78"/>
                <a:hlinkClick r:id="rId2"/>
              </a:rPr>
              <a:t>http://</a:t>
            </a:r>
            <a:r>
              <a:rPr lang="en-US" sz="3600" dirty="0" smtClean="0">
                <a:solidFill>
                  <a:schemeClr val="bg1"/>
                </a:solidFill>
                <a:latin typeface="Arial Narrow" pitchFamily="34" charset="0"/>
                <a:ea typeface="+mj-ea"/>
                <a:cs typeface="Andalus" pitchFamily="18" charset="-78"/>
                <a:hlinkClick r:id="rId2"/>
              </a:rPr>
              <a:t>audit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Andalus" pitchFamily="18" charset="-78"/>
                <a:hlinkClick r:id="rId2"/>
              </a:rPr>
              <a:t>.perfect-industries.ru</a:t>
            </a:r>
            <a:endParaRPr kumimoji="0" lang="ru-RU" sz="6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j-ea"/>
              <a:cs typeface="Andalus" pitchFamily="18" charset="-78"/>
            </a:endParaRPr>
          </a:p>
        </p:txBody>
      </p:sp>
      <p:sp>
        <p:nvSpPr>
          <p:cNvPr id="3" name="Дата 3"/>
          <p:cNvSpPr>
            <a:spLocks noGrp="1"/>
          </p:cNvSpPr>
          <p:nvPr>
            <p:ph type="dt" sz="half" idx="2"/>
          </p:nvPr>
        </p:nvSpPr>
        <p:spPr>
          <a:xfrm>
            <a:off x="372289" y="4767271"/>
            <a:ext cx="2160240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>
              <a:defRPr sz="1200" b="1">
                <a:solidFill>
                  <a:srgbClr val="0070C0"/>
                </a:solidFill>
                <a:latin typeface="Arial Narrow" pitchFamily="34" charset="0"/>
              </a:defRPr>
            </a:lvl1pPr>
          </a:lstStyle>
          <a:p>
            <a:pPr algn="l"/>
            <a:r>
              <a:rPr lang="ru-RU" dirty="0" smtClean="0">
                <a:solidFill>
                  <a:srgbClr val="0099FF"/>
                </a:solidFill>
              </a:rPr>
              <a:t>СОВЕРШЕННЫЕ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FF4100"/>
                </a:solidFill>
              </a:rPr>
              <a:t>ИНДУСТРИИ</a:t>
            </a:r>
            <a:endParaRPr lang="ru-RU" dirty="0">
              <a:solidFill>
                <a:srgbClr val="FF41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0538"/>
            <a:ext cx="9144000" cy="51640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0"/>
          </p:nvPr>
        </p:nvSpPr>
        <p:spPr>
          <a:xfrm>
            <a:off x="467553" y="1461582"/>
            <a:ext cx="5544615" cy="3240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 smtClean="0">
                <a:solidFill>
                  <a:schemeClr val="bg1"/>
                </a:solidFill>
              </a:rPr>
              <a:t>ПОЛНЫЙ ЦИКЛ УСЛУГ ПО СТРАТЕГИИ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200" dirty="0" smtClean="0">
                <a:solidFill>
                  <a:schemeClr val="bg1"/>
                </a:solidFill>
              </a:rPr>
              <a:t>Инновационная компания, оказывающая содействие своим клиентам в стратегическом управлении и повышении качества стратегий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200" dirty="0" smtClean="0">
                <a:solidFill>
                  <a:schemeClr val="bg1"/>
                </a:solidFill>
              </a:rPr>
              <a:t>Мы превращаем ваши стратегии в работающие. Находим стратегические разрывы в бизнесе. Проводим детальный анализ проблем стратегического управления и помогаем решить их.</a:t>
            </a:r>
          </a:p>
          <a:p>
            <a:pPr marL="0" indent="0">
              <a:buNone/>
            </a:pPr>
            <a:endParaRPr lang="ru-RU" sz="1600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 smtClean="0">
                <a:solidFill>
                  <a:schemeClr val="bg1"/>
                </a:solidFill>
                <a:latin typeface="Arial Narrow" pitchFamily="34" charset="0"/>
              </a:rPr>
              <a:t>Наш сайт</a:t>
            </a:r>
            <a:r>
              <a:rPr lang="en-US" sz="1400" dirty="0" smtClean="0">
                <a:solidFill>
                  <a:schemeClr val="bg1"/>
                </a:solidFill>
                <a:latin typeface="Arial Narrow" pitchFamily="34" charset="0"/>
              </a:rPr>
              <a:t>  </a:t>
            </a:r>
            <a:r>
              <a:rPr lang="en-US" sz="1400" u="sng" dirty="0" smtClean="0">
                <a:solidFill>
                  <a:schemeClr val="bg1"/>
                </a:solidFill>
                <a:latin typeface="Arial Narrow" pitchFamily="34" charset="0"/>
                <a:hlinkClick r:id="rId2"/>
              </a:rPr>
              <a:t>Perfect Industries</a:t>
            </a:r>
            <a:endParaRPr lang="ru-RU" sz="1400" u="sng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 smtClean="0">
                <a:solidFill>
                  <a:schemeClr val="bg1"/>
                </a:solidFill>
                <a:latin typeface="Arial Narrow" pitchFamily="34" charset="0"/>
              </a:rPr>
              <a:t>Наши страницы в </a:t>
            </a:r>
            <a:r>
              <a:rPr lang="en-US" sz="1400" u="sng" dirty="0" smtClean="0">
                <a:solidFill>
                  <a:schemeClr val="bg1"/>
                </a:solidFill>
                <a:latin typeface="Arial Narrow" pitchFamily="34" charset="0"/>
                <a:hlinkClick r:id="rId3"/>
              </a:rPr>
              <a:t>Facebook</a:t>
            </a:r>
            <a:r>
              <a:rPr lang="en-US" sz="14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Arial Narrow" pitchFamily="34" charset="0"/>
              </a:rPr>
              <a:t>и </a:t>
            </a:r>
            <a:r>
              <a:rPr lang="en-US" sz="1400" u="sng" dirty="0" smtClean="0">
                <a:solidFill>
                  <a:schemeClr val="bg1"/>
                </a:solidFill>
                <a:latin typeface="Arial Narrow" pitchFamily="34" charset="0"/>
                <a:hlinkClick r:id="rId4"/>
              </a:rPr>
              <a:t>LinkedIn</a:t>
            </a:r>
            <a:endParaRPr lang="en-US" sz="1400" u="sng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400" u="sng" dirty="0" smtClean="0">
                <a:solidFill>
                  <a:schemeClr val="bg1"/>
                </a:solidFill>
                <a:latin typeface="Arial Narrow" pitchFamily="34" charset="0"/>
                <a:hlinkClick r:id="rId5"/>
              </a:rPr>
              <a:t>Здесь</a:t>
            </a:r>
            <a:r>
              <a:rPr lang="ru-RU" sz="1400" dirty="0" smtClean="0">
                <a:solidFill>
                  <a:schemeClr val="bg1"/>
                </a:solidFill>
                <a:latin typeface="Arial Narrow" pitchFamily="34" charset="0"/>
              </a:rPr>
              <a:t> находятся БЕСПЛАТНЫЕ документы и электронные книги по стратегии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u="sng" dirty="0" smtClean="0">
                <a:solidFill>
                  <a:schemeClr val="bg1"/>
                </a:solidFill>
                <a:latin typeface="Arial Narrow" pitchFamily="34" charset="0"/>
                <a:hlinkClick r:id="rId6"/>
              </a:rPr>
              <a:t>Сюда можно отправить электронную почту</a:t>
            </a:r>
            <a:endParaRPr lang="ru-RU" sz="1400" u="sng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0" indent="0">
              <a:buNone/>
            </a:pPr>
            <a:endParaRPr lang="ru-RU" sz="1600" dirty="0" smtClean="0">
              <a:solidFill>
                <a:schemeClr val="bg1"/>
              </a:solidFill>
            </a:endParaRPr>
          </a:p>
        </p:txBody>
      </p:sp>
      <p:pic>
        <p:nvPicPr>
          <p:cNvPr id="53251" name="Picture 3" descr="C:\Data\1. Work\1. Perfect Industries\4. Внутренние процессы компании\5. Фирменный стиль\Логотип\Logo big.png"/>
          <p:cNvPicPr>
            <a:picLocks noChangeArrowheads="1"/>
          </p:cNvPicPr>
          <p:nvPr/>
        </p:nvPicPr>
        <p:blipFill>
          <a:blip r:embed="rId7" cstate="print">
            <a:lum bright="-25000" contrast="36000"/>
          </a:blip>
          <a:srcRect/>
          <a:stretch>
            <a:fillRect/>
          </a:stretch>
        </p:blipFill>
        <p:spPr bwMode="auto">
          <a:xfrm>
            <a:off x="6588231" y="2355726"/>
            <a:ext cx="2159447" cy="2158730"/>
          </a:xfrm>
          <a:prstGeom prst="rect">
            <a:avLst/>
          </a:prstGeom>
          <a:noFill/>
        </p:spPr>
      </p:pic>
      <p:pic>
        <p:nvPicPr>
          <p:cNvPr id="22" name="Picture 1" descr="C:\Users\DR\Desktop\twitter-bird-white-on-blue.pn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48321" y="4837550"/>
            <a:ext cx="262800" cy="236520"/>
          </a:xfrm>
          <a:prstGeom prst="rect">
            <a:avLst/>
          </a:prstGeom>
          <a:noFill/>
        </p:spPr>
      </p:pic>
      <p:pic>
        <p:nvPicPr>
          <p:cNvPr id="23" name="Picture 2" descr="C:\Users\DR\Desktop\li-button.pn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668902" y="4824693"/>
            <a:ext cx="297014" cy="262440"/>
          </a:xfrm>
          <a:prstGeom prst="rect">
            <a:avLst/>
          </a:prstGeom>
          <a:noFill/>
        </p:spPr>
      </p:pic>
      <p:pic>
        <p:nvPicPr>
          <p:cNvPr id="24" name="Picture 4" descr="C:\Users\DR\Desktop\Envelope_closed.png">
            <a:hlinkClick r:id="rId12"/>
          </p:cNvPr>
          <p:cNvPicPr preferRelativeResize="0">
            <a:picLocks noChangeAspect="1" noChangeArrowheads="1"/>
          </p:cNvPicPr>
          <p:nvPr/>
        </p:nvPicPr>
        <p:blipFill>
          <a:blip r:embed="rId13" cstate="print"/>
          <a:srcRect l="9117" t="9117" r="8828" b="8828"/>
          <a:stretch>
            <a:fillRect/>
          </a:stretch>
        </p:blipFill>
        <p:spPr bwMode="auto">
          <a:xfrm>
            <a:off x="8316416" y="4816762"/>
            <a:ext cx="324000" cy="291600"/>
          </a:xfrm>
          <a:prstGeom prst="rect">
            <a:avLst/>
          </a:prstGeom>
          <a:noFill/>
        </p:spPr>
      </p:pic>
      <p:pic>
        <p:nvPicPr>
          <p:cNvPr id="25" name="Picture 5" descr="C:\Users\DR\Desktop\facebook_Icon250.png">
            <a:hlinkClick r:id="rId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959161" y="4787100"/>
            <a:ext cx="396000" cy="356400"/>
          </a:xfrm>
          <a:prstGeom prst="rect">
            <a:avLst/>
          </a:prstGeom>
          <a:noFill/>
        </p:spPr>
      </p:pic>
      <p:pic>
        <p:nvPicPr>
          <p:cNvPr id="1027" name="Picture 3" descr="C:\Users\DR\Desktop\New-logo-mail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73303" y="483518"/>
            <a:ext cx="5667375" cy="542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848" y="1336461"/>
            <a:ext cx="8769152" cy="1451314"/>
          </a:xfrm>
        </p:spPr>
        <p:txBody>
          <a:bodyPr vert="horz" lIns="91422" tIns="45711" rIns="91422" bIns="45711" rtlCol="0" anchor="ctr">
            <a:noAutofit/>
          </a:bodyPr>
          <a:lstStyle/>
          <a:p>
            <a:r>
              <a:rPr lang="ru-RU" dirty="0" smtClean="0"/>
              <a:t>У ВАШЕЙ КОМПАНИИ ЕСТЬ</a:t>
            </a:r>
            <a:r>
              <a:rPr lang="ru-RU" dirty="0" smtClean="0">
                <a:solidFill>
                  <a:schemeClr val="bg1"/>
                </a:solidFill>
              </a:rPr>
              <a:t> СТРАТЕГИЯ</a:t>
            </a:r>
            <a:r>
              <a:rPr lang="ru-RU" dirty="0" smtClean="0"/>
              <a:t>?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Дата 3"/>
          <p:cNvSpPr>
            <a:spLocks noGrp="1"/>
          </p:cNvSpPr>
          <p:nvPr>
            <p:ph type="dt" sz="half" idx="2"/>
          </p:nvPr>
        </p:nvSpPr>
        <p:spPr>
          <a:xfrm>
            <a:off x="372289" y="4767271"/>
            <a:ext cx="2160240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>
              <a:defRPr sz="1200" b="1">
                <a:solidFill>
                  <a:srgbClr val="0070C0"/>
                </a:solidFill>
                <a:latin typeface="Arial Narrow" pitchFamily="34" charset="0"/>
              </a:defRPr>
            </a:lvl1pPr>
          </a:lstStyle>
          <a:p>
            <a:pPr algn="l"/>
            <a:r>
              <a:rPr lang="ru-RU" dirty="0" smtClean="0">
                <a:solidFill>
                  <a:srgbClr val="0099FF"/>
                </a:solidFill>
              </a:rPr>
              <a:t>СОВЕРШЕННЫЕ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FF4100"/>
                </a:solidFill>
              </a:rPr>
              <a:t>ИНДУСТРИИ</a:t>
            </a:r>
            <a:endParaRPr lang="ru-RU" dirty="0">
              <a:solidFill>
                <a:srgbClr val="FF41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499992" y="4767271"/>
            <a:ext cx="4464496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pPr algn="r"/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АУДИТ КАЧЕСТВА СТРАТЕГИЧЕСКОГО УПРАВЛЕНИЯ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848" y="1336461"/>
            <a:ext cx="8769152" cy="1451314"/>
          </a:xfrm>
        </p:spPr>
        <p:txBody>
          <a:bodyPr vert="horz" lIns="91422" tIns="45711" rIns="91422" bIns="45711" rtlCol="0" anchor="ctr">
            <a:noAutofit/>
          </a:bodyPr>
          <a:lstStyle/>
          <a:p>
            <a:r>
              <a:rPr lang="ru-RU" dirty="0" smtClean="0"/>
              <a:t>СТРАТЕГИЧЕСКИЕ </a:t>
            </a:r>
            <a:r>
              <a:rPr lang="ru-RU" dirty="0" smtClean="0">
                <a:solidFill>
                  <a:schemeClr val="bg1"/>
                </a:solidFill>
              </a:rPr>
              <a:t>ПРОЦЕССЫ</a:t>
            </a:r>
            <a:r>
              <a:rPr lang="ru-RU" dirty="0" smtClean="0"/>
              <a:t>?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499992" y="4767271"/>
            <a:ext cx="4464496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pPr algn="r"/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АУДИТ КАЧЕСТВА СТРАТЕГИЧЕСКОГО УПРАВЛЕНИЯ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Дата 3"/>
          <p:cNvSpPr>
            <a:spLocks noGrp="1"/>
          </p:cNvSpPr>
          <p:nvPr>
            <p:ph type="dt" sz="half" idx="2"/>
          </p:nvPr>
        </p:nvSpPr>
        <p:spPr>
          <a:xfrm>
            <a:off x="372289" y="4767271"/>
            <a:ext cx="2160240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>
              <a:defRPr sz="1200" b="1">
                <a:solidFill>
                  <a:srgbClr val="0070C0"/>
                </a:solidFill>
                <a:latin typeface="Arial Narrow" pitchFamily="34" charset="0"/>
              </a:defRPr>
            </a:lvl1pPr>
          </a:lstStyle>
          <a:p>
            <a:pPr algn="l"/>
            <a:r>
              <a:rPr lang="ru-RU" dirty="0" smtClean="0">
                <a:solidFill>
                  <a:srgbClr val="0099FF"/>
                </a:solidFill>
              </a:rPr>
              <a:t>СОВЕРШЕННЫЕ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FF4100"/>
                </a:solidFill>
              </a:rPr>
              <a:t>ИНДУСТРИИ</a:t>
            </a:r>
            <a:endParaRPr lang="ru-RU" dirty="0">
              <a:solidFill>
                <a:srgbClr val="FF41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848" y="1336461"/>
            <a:ext cx="8769152" cy="1451314"/>
          </a:xfrm>
        </p:spPr>
        <p:txBody>
          <a:bodyPr vert="horz" lIns="91422" tIns="45711" rIns="91422" bIns="45711" rtlCol="0" anchor="ctr">
            <a:noAutofit/>
          </a:bodyPr>
          <a:lstStyle/>
          <a:p>
            <a:r>
              <a:rPr lang="ru-RU" dirty="0" smtClean="0"/>
              <a:t>СТРАТЕГИЧЕСКИЙ</a:t>
            </a:r>
            <a:r>
              <a:rPr lang="ru-RU" dirty="0" smtClean="0">
                <a:solidFill>
                  <a:schemeClr val="bg1"/>
                </a:solidFill>
              </a:rPr>
              <a:t> ДИАЛОГ</a:t>
            </a:r>
            <a:r>
              <a:rPr lang="ru-RU" dirty="0" smtClean="0"/>
              <a:t>?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499992" y="4767271"/>
            <a:ext cx="4464496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pPr algn="r"/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АУДИТ КАЧЕСТВА СТРАТЕГИЧЕСКОГО УПРАВЛЕНИЯ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Дата 3"/>
          <p:cNvSpPr>
            <a:spLocks noGrp="1"/>
          </p:cNvSpPr>
          <p:nvPr>
            <p:ph type="dt" sz="half" idx="2"/>
          </p:nvPr>
        </p:nvSpPr>
        <p:spPr>
          <a:xfrm>
            <a:off x="372289" y="4767271"/>
            <a:ext cx="2160240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>
              <a:defRPr sz="1200" b="1">
                <a:solidFill>
                  <a:srgbClr val="0070C0"/>
                </a:solidFill>
                <a:latin typeface="Arial Narrow" pitchFamily="34" charset="0"/>
              </a:defRPr>
            </a:lvl1pPr>
          </a:lstStyle>
          <a:p>
            <a:pPr algn="l"/>
            <a:r>
              <a:rPr lang="ru-RU" dirty="0" smtClean="0">
                <a:solidFill>
                  <a:srgbClr val="0099FF"/>
                </a:solidFill>
              </a:rPr>
              <a:t>СОВЕРШЕННЫЕ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FF4100"/>
                </a:solidFill>
              </a:rPr>
              <a:t>ИНДУСТРИИ</a:t>
            </a:r>
            <a:endParaRPr lang="ru-RU" dirty="0">
              <a:solidFill>
                <a:srgbClr val="FF41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848" y="1336461"/>
            <a:ext cx="8769152" cy="1451314"/>
          </a:xfrm>
        </p:spPr>
        <p:txBody>
          <a:bodyPr vert="horz" lIns="91422" tIns="45711" rIns="91422" bIns="45711" rtlCol="0" anchor="ctr">
            <a:noAutofit/>
          </a:bodyPr>
          <a:lstStyle/>
          <a:p>
            <a:r>
              <a:rPr lang="ru-RU" dirty="0" smtClean="0"/>
              <a:t>СТРАТЕГИЧЕСКИЙ</a:t>
            </a:r>
            <a:r>
              <a:rPr lang="ru-RU" dirty="0" smtClean="0">
                <a:solidFill>
                  <a:schemeClr val="bg1"/>
                </a:solidFill>
              </a:rPr>
              <a:t> МОНИТОРИНГ?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499992" y="4767271"/>
            <a:ext cx="4464496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pPr algn="r"/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АУДИТ КАЧЕСТВА СТРАТЕГИЧЕСКОГО УПРАВЛЕНИЯ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Дата 3"/>
          <p:cNvSpPr>
            <a:spLocks noGrp="1"/>
          </p:cNvSpPr>
          <p:nvPr>
            <p:ph type="dt" sz="half" idx="2"/>
          </p:nvPr>
        </p:nvSpPr>
        <p:spPr>
          <a:xfrm>
            <a:off x="372289" y="4767271"/>
            <a:ext cx="2160240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>
              <a:defRPr sz="1200" b="1">
                <a:solidFill>
                  <a:srgbClr val="0070C0"/>
                </a:solidFill>
                <a:latin typeface="Arial Narrow" pitchFamily="34" charset="0"/>
              </a:defRPr>
            </a:lvl1pPr>
          </a:lstStyle>
          <a:p>
            <a:pPr algn="l"/>
            <a:r>
              <a:rPr lang="ru-RU" dirty="0" smtClean="0">
                <a:solidFill>
                  <a:srgbClr val="0099FF"/>
                </a:solidFill>
              </a:rPr>
              <a:t>СОВЕРШЕННЫЕ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FF4100"/>
                </a:solidFill>
              </a:rPr>
              <a:t>ИНДУСТРИИ</a:t>
            </a:r>
            <a:endParaRPr lang="ru-RU" dirty="0">
              <a:solidFill>
                <a:srgbClr val="FF41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848" y="1336461"/>
            <a:ext cx="8769152" cy="1451314"/>
          </a:xfrm>
        </p:spPr>
        <p:txBody>
          <a:bodyPr vert="horz" lIns="91422" tIns="45711" rIns="91422" bIns="45711" rtlCol="0" anchor="ctr">
            <a:noAutofit/>
          </a:bodyPr>
          <a:lstStyle/>
          <a:p>
            <a:r>
              <a:rPr lang="ru-RU" dirty="0" smtClean="0"/>
              <a:t>НАСКОЛЬКО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ОНИ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СООТВЕТСТВУЮТ </a:t>
            </a:r>
            <a:r>
              <a:rPr lang="ru-RU" dirty="0" smtClean="0">
                <a:solidFill>
                  <a:schemeClr val="bg1"/>
                </a:solidFill>
              </a:rPr>
              <a:t>ЗАДАЧАМ БИЗНЕСА</a:t>
            </a:r>
            <a:r>
              <a:rPr lang="ru-RU" dirty="0" smtClean="0"/>
              <a:t>???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499992" y="4767271"/>
            <a:ext cx="4464496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pPr algn="r"/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АУДИТ КАЧЕСТВА СТРАТЕГИЧЕСКОГО УПРАВЛЕНИЯ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Дата 3"/>
          <p:cNvSpPr>
            <a:spLocks noGrp="1"/>
          </p:cNvSpPr>
          <p:nvPr>
            <p:ph type="dt" sz="half" idx="2"/>
          </p:nvPr>
        </p:nvSpPr>
        <p:spPr>
          <a:xfrm>
            <a:off x="372289" y="4767271"/>
            <a:ext cx="2160240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>
              <a:defRPr sz="1200" b="1">
                <a:solidFill>
                  <a:srgbClr val="0070C0"/>
                </a:solidFill>
                <a:latin typeface="Arial Narrow" pitchFamily="34" charset="0"/>
              </a:defRPr>
            </a:lvl1pPr>
          </a:lstStyle>
          <a:p>
            <a:pPr algn="l"/>
            <a:r>
              <a:rPr lang="ru-RU" dirty="0" smtClean="0">
                <a:solidFill>
                  <a:srgbClr val="0099FF"/>
                </a:solidFill>
              </a:rPr>
              <a:t>СОВЕРШЕННЫЕ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FF4100"/>
                </a:solidFill>
              </a:rPr>
              <a:t>ИНДУСТРИИ</a:t>
            </a:r>
            <a:endParaRPr lang="ru-RU" dirty="0">
              <a:solidFill>
                <a:srgbClr val="FF41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848" y="33468"/>
            <a:ext cx="8769152" cy="1451314"/>
          </a:xfrm>
        </p:spPr>
        <p:txBody>
          <a:bodyPr vert="horz" lIns="91422" tIns="45711" rIns="91422" bIns="45711" rtlCol="0" anchor="ctr">
            <a:noAutofit/>
          </a:bodyPr>
          <a:lstStyle/>
          <a:p>
            <a:r>
              <a:rPr lang="ru-RU" dirty="0" smtClean="0"/>
              <a:t>ЧТО ВЫ </a:t>
            </a:r>
            <a:r>
              <a:rPr lang="ru-RU" dirty="0" smtClean="0">
                <a:solidFill>
                  <a:schemeClr val="bg1"/>
                </a:solidFill>
              </a:rPr>
              <a:t>ЗНАЕТЕ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74848" y="1059582"/>
            <a:ext cx="8769152" cy="2754306"/>
          </a:xfrm>
          <a:prstGeom prst="rect">
            <a:avLst/>
          </a:prstGeom>
        </p:spPr>
        <p:txBody>
          <a:bodyPr vert="horz" lIns="91422" tIns="45711" rIns="91422" bIns="45711" rtlCol="0" anchor="t">
            <a:noAutofit/>
          </a:bodyPr>
          <a:lstStyle/>
          <a:p>
            <a:pPr defTabSz="914226">
              <a:spcBef>
                <a:spcPct val="0"/>
              </a:spcBef>
              <a:defRPr/>
            </a:pPr>
            <a:r>
              <a:rPr sz="3200" dirty="0" smtClean="0">
                <a:solidFill>
                  <a:srgbClr val="00B0F0"/>
                </a:solidFill>
                <a:latin typeface="Arial Narrow" pitchFamily="34" charset="0"/>
                <a:cs typeface="Andalus" pitchFamily="18" charset="-78"/>
              </a:rPr>
              <a:t>об </a:t>
            </a:r>
            <a:r>
              <a:rPr sz="3200" dirty="0" err="1" smtClean="0">
                <a:solidFill>
                  <a:srgbClr val="00B0F0"/>
                </a:solidFill>
                <a:latin typeface="Arial Narrow" pitchFamily="34" charset="0"/>
                <a:cs typeface="Andalus" pitchFamily="18" charset="-78"/>
              </a:rPr>
              <a:t>источниках</a:t>
            </a:r>
            <a:r>
              <a:rPr sz="3200" dirty="0" smtClean="0">
                <a:solidFill>
                  <a:srgbClr val="00B0F0"/>
                </a:solidFill>
                <a:latin typeface="Arial Narrow" pitchFamily="34" charset="0"/>
                <a:cs typeface="Andalus" pitchFamily="18" charset="-78"/>
              </a:rPr>
              <a:t> </a:t>
            </a:r>
            <a:r>
              <a:rPr sz="3200" dirty="0" err="1" smtClean="0">
                <a:solidFill>
                  <a:prstClr val="white"/>
                </a:solidFill>
                <a:latin typeface="Arial Narrow" pitchFamily="34" charset="0"/>
                <a:cs typeface="Andalus" pitchFamily="18" charset="-78"/>
              </a:rPr>
              <a:t>конкурентоспособности</a:t>
            </a:r>
            <a:r>
              <a:rPr sz="3200" dirty="0" smtClean="0">
                <a:solidFill>
                  <a:prstClr val="white"/>
                </a:solidFill>
                <a:latin typeface="Arial Narrow" pitchFamily="34" charset="0"/>
                <a:cs typeface="Andalus" pitchFamily="18" charset="-78"/>
              </a:rPr>
              <a:t> </a:t>
            </a:r>
            <a:r>
              <a:rPr sz="3200" dirty="0" err="1" smtClean="0">
                <a:solidFill>
                  <a:prstClr val="white"/>
                </a:solidFill>
                <a:latin typeface="Arial Narrow" pitchFamily="34" charset="0"/>
                <a:cs typeface="Andalus" pitchFamily="18" charset="-78"/>
              </a:rPr>
              <a:t>вашей</a:t>
            </a:r>
            <a:r>
              <a:rPr sz="3200" dirty="0" smtClean="0">
                <a:solidFill>
                  <a:prstClr val="white"/>
                </a:solidFill>
                <a:latin typeface="Arial Narrow" pitchFamily="34" charset="0"/>
                <a:cs typeface="Andalus" pitchFamily="18" charset="-78"/>
              </a:rPr>
              <a:t> </a:t>
            </a:r>
            <a:r>
              <a:rPr sz="3200" dirty="0" err="1" smtClean="0">
                <a:solidFill>
                  <a:prstClr val="white"/>
                </a:solidFill>
                <a:latin typeface="Arial Narrow" pitchFamily="34" charset="0"/>
                <a:cs typeface="Andalus" pitchFamily="18" charset="-78"/>
              </a:rPr>
              <a:t>компании</a:t>
            </a:r>
            <a:r>
              <a:rPr sz="3200" dirty="0" smtClean="0">
                <a:solidFill>
                  <a:srgbClr val="00B0F0"/>
                </a:solidFill>
                <a:latin typeface="Arial Narrow" pitchFamily="34" charset="0"/>
                <a:cs typeface="Andalus" pitchFamily="18" charset="-78"/>
              </a:rPr>
              <a:t>?</a:t>
            </a:r>
            <a:r>
              <a:rPr sz="3200" dirty="0" smtClean="0">
                <a:solidFill>
                  <a:prstClr val="white"/>
                </a:solidFill>
                <a:latin typeface="Arial Narrow" pitchFamily="34" charset="0"/>
                <a:cs typeface="Andalus" pitchFamily="18" charset="-78"/>
              </a:rPr>
              <a:t> </a:t>
            </a:r>
          </a:p>
          <a:p>
            <a:pPr defTabSz="914226">
              <a:spcBef>
                <a:spcPct val="0"/>
              </a:spcBef>
              <a:defRPr/>
            </a:pPr>
            <a:endParaRPr sz="2800" dirty="0" smtClean="0">
              <a:solidFill>
                <a:prstClr val="white"/>
              </a:solidFill>
              <a:latin typeface="Arial Narrow" pitchFamily="34" charset="0"/>
              <a:cs typeface="Andalus" pitchFamily="18" charset="-78"/>
            </a:endParaRPr>
          </a:p>
          <a:p>
            <a:pPr defTabSz="914226">
              <a:spcBef>
                <a:spcPct val="0"/>
              </a:spcBef>
              <a:defRPr/>
            </a:pPr>
            <a:r>
              <a:rPr sz="2800" dirty="0" smtClean="0">
                <a:solidFill>
                  <a:prstClr val="white"/>
                </a:solidFill>
                <a:latin typeface="Arial Narrow" pitchFamily="34" charset="0"/>
                <a:cs typeface="Andalus" pitchFamily="18" charset="-78"/>
              </a:rPr>
              <a:t>Внутренние или </a:t>
            </a:r>
            <a:r>
              <a:rPr sz="2800" dirty="0" smtClean="0">
                <a:solidFill>
                  <a:srgbClr val="00B0F0"/>
                </a:solidFill>
                <a:latin typeface="Arial Narrow" pitchFamily="34" charset="0"/>
                <a:cs typeface="Andalus" pitchFamily="18" charset="-78"/>
              </a:rPr>
              <a:t>внешние</a:t>
            </a:r>
            <a:r>
              <a:rPr sz="2800" dirty="0" smtClean="0">
                <a:solidFill>
                  <a:prstClr val="white"/>
                </a:solidFill>
                <a:latin typeface="Arial Narrow" pitchFamily="34" charset="0"/>
                <a:cs typeface="Andalus" pitchFamily="18" charset="-78"/>
              </a:rPr>
              <a:t>?</a:t>
            </a:r>
          </a:p>
          <a:p>
            <a:pPr defTabSz="914226">
              <a:spcBef>
                <a:spcPct val="0"/>
              </a:spcBef>
              <a:defRPr/>
            </a:pPr>
            <a:r>
              <a:rPr sz="2800" dirty="0" smtClean="0">
                <a:solidFill>
                  <a:srgbClr val="00B0F0"/>
                </a:solidFill>
                <a:latin typeface="Arial Narrow" pitchFamily="34" charset="0"/>
                <a:cs typeface="Andalus" pitchFamily="18" charset="-78"/>
              </a:rPr>
              <a:t>Отраслевые</a:t>
            </a:r>
            <a:r>
              <a:rPr sz="2800" dirty="0" smtClean="0">
                <a:solidFill>
                  <a:prstClr val="white"/>
                </a:solidFill>
                <a:latin typeface="Arial Narrow" pitchFamily="34" charset="0"/>
                <a:cs typeface="Andalus" pitchFamily="18" charset="-78"/>
              </a:rPr>
              <a:t> или общеэкономические?</a:t>
            </a:r>
          </a:p>
          <a:p>
            <a:pPr defTabSz="914226">
              <a:spcBef>
                <a:spcPct val="0"/>
              </a:spcBef>
              <a:defRPr/>
            </a:pPr>
            <a:r>
              <a:rPr sz="2800" dirty="0" smtClean="0">
                <a:solidFill>
                  <a:prstClr val="white"/>
                </a:solidFill>
                <a:latin typeface="Arial Narrow" pitchFamily="34" charset="0"/>
                <a:cs typeface="Andalus" pitchFamily="18" charset="-78"/>
              </a:rPr>
              <a:t>Ресурсные или </a:t>
            </a:r>
            <a:r>
              <a:rPr sz="2800" dirty="0" smtClean="0">
                <a:solidFill>
                  <a:srgbClr val="F79646">
                    <a:lumMod val="75000"/>
                  </a:srgbClr>
                </a:solidFill>
                <a:latin typeface="Arial Narrow" pitchFamily="34" charset="0"/>
                <a:cs typeface="Andalus" pitchFamily="18" charset="-78"/>
              </a:rPr>
              <a:t>управленческие</a:t>
            </a:r>
            <a:r>
              <a:rPr sz="2800" dirty="0" smtClean="0">
                <a:solidFill>
                  <a:prstClr val="white"/>
                </a:solidFill>
                <a:latin typeface="Arial Narrow" pitchFamily="34" charset="0"/>
                <a:cs typeface="Andalus" pitchFamily="18" charset="-78"/>
              </a:rPr>
              <a:t>?</a:t>
            </a:r>
          </a:p>
          <a:p>
            <a:pPr defTabSz="914226">
              <a:spcBef>
                <a:spcPct val="0"/>
              </a:spcBef>
              <a:defRPr/>
            </a:pPr>
            <a:r>
              <a:rPr sz="2800" dirty="0" smtClean="0">
                <a:solidFill>
                  <a:srgbClr val="00B0F0"/>
                </a:solidFill>
                <a:latin typeface="Arial Narrow" pitchFamily="34" charset="0"/>
                <a:cs typeface="Andalus" pitchFamily="18" charset="-78"/>
              </a:rPr>
              <a:t>Отношенческие</a:t>
            </a:r>
            <a:r>
              <a:rPr sz="2800" dirty="0" smtClean="0">
                <a:solidFill>
                  <a:prstClr val="white"/>
                </a:solidFill>
                <a:latin typeface="Arial Narrow" pitchFamily="34" charset="0"/>
                <a:cs typeface="Andalus" pitchFamily="18" charset="-78"/>
              </a:rPr>
              <a:t> или организационные?</a:t>
            </a:r>
          </a:p>
          <a:p>
            <a:pPr defTabSz="914226">
              <a:spcBef>
                <a:spcPct val="0"/>
              </a:spcBef>
              <a:defRPr/>
            </a:pPr>
            <a:r>
              <a:rPr sz="2800" dirty="0" smtClean="0">
                <a:solidFill>
                  <a:srgbClr val="00B0F0"/>
                </a:solidFill>
                <a:latin typeface="Arial Narrow" pitchFamily="34" charset="0"/>
                <a:cs typeface="Andalus" pitchFamily="18" charset="-78"/>
              </a:rPr>
              <a:t>Материальные</a:t>
            </a:r>
            <a:r>
              <a:rPr sz="2800" dirty="0" smtClean="0">
                <a:solidFill>
                  <a:prstClr val="white"/>
                </a:solidFill>
                <a:latin typeface="Arial Narrow" pitchFamily="34" charset="0"/>
                <a:cs typeface="Andalus" pitchFamily="18" charset="-78"/>
              </a:rPr>
              <a:t> </a:t>
            </a:r>
            <a:r>
              <a:rPr sz="2800" dirty="0" err="1" smtClean="0">
                <a:solidFill>
                  <a:prstClr val="white"/>
                </a:solidFill>
                <a:latin typeface="Arial Narrow" pitchFamily="34" charset="0"/>
                <a:cs typeface="Andalus" pitchFamily="18" charset="-78"/>
              </a:rPr>
              <a:t>или</a:t>
            </a:r>
            <a:r>
              <a:rPr sz="2800" dirty="0" smtClean="0">
                <a:solidFill>
                  <a:prstClr val="white"/>
                </a:solidFill>
                <a:latin typeface="Arial Narrow" pitchFamily="34" charset="0"/>
                <a:cs typeface="Andalus" pitchFamily="18" charset="-78"/>
              </a:rPr>
              <a:t> </a:t>
            </a:r>
            <a:r>
              <a:rPr sz="2800" dirty="0" err="1" smtClean="0">
                <a:solidFill>
                  <a:srgbClr val="F79646">
                    <a:lumMod val="75000"/>
                  </a:srgbClr>
                </a:solidFill>
                <a:latin typeface="Arial Narrow" pitchFamily="34" charset="0"/>
                <a:cs typeface="Andalus" pitchFamily="18" charset="-78"/>
              </a:rPr>
              <a:t>интеллектуальные</a:t>
            </a:r>
            <a:r>
              <a:rPr sz="2800" dirty="0" smtClean="0">
                <a:solidFill>
                  <a:prstClr val="white"/>
                </a:solidFill>
                <a:latin typeface="Arial Narrow" pitchFamily="34" charset="0"/>
                <a:cs typeface="Andalus" pitchFamily="18" charset="-78"/>
              </a:rPr>
              <a:t>?</a:t>
            </a:r>
          </a:p>
          <a:p>
            <a:pPr defTabSz="914226">
              <a:spcBef>
                <a:spcPct val="0"/>
              </a:spcBef>
              <a:defRPr/>
            </a:pPr>
            <a:endParaRPr sz="3200" dirty="0" smtClean="0">
              <a:solidFill>
                <a:prstClr val="white"/>
              </a:solidFill>
              <a:latin typeface="Arial Narrow" pitchFamily="34" charset="0"/>
              <a:cs typeface="Andalus" pitchFamily="18" charset="-78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499992" y="4767271"/>
            <a:ext cx="4464496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pPr algn="r"/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АУДИТ КАЧЕСТВА СТРАТЕГИЧЕСКОГО УПРАВЛЕНИЯ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Дата 3"/>
          <p:cNvSpPr>
            <a:spLocks noGrp="1"/>
          </p:cNvSpPr>
          <p:nvPr>
            <p:ph type="dt" sz="half" idx="2"/>
          </p:nvPr>
        </p:nvSpPr>
        <p:spPr>
          <a:xfrm>
            <a:off x="372289" y="4767271"/>
            <a:ext cx="2160240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>
              <a:defRPr sz="1200" b="1">
                <a:solidFill>
                  <a:srgbClr val="0070C0"/>
                </a:solidFill>
                <a:latin typeface="Arial Narrow" pitchFamily="34" charset="0"/>
              </a:defRPr>
            </a:lvl1pPr>
          </a:lstStyle>
          <a:p>
            <a:pPr algn="l"/>
            <a:r>
              <a:rPr lang="ru-RU" dirty="0" smtClean="0">
                <a:solidFill>
                  <a:srgbClr val="0099FF"/>
                </a:solidFill>
              </a:rPr>
              <a:t>СОВЕРШЕННЫЕ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FF4100"/>
                </a:solidFill>
              </a:rPr>
              <a:t>ИНДУСТРИИ</a:t>
            </a:r>
            <a:endParaRPr lang="ru-RU" dirty="0">
              <a:solidFill>
                <a:srgbClr val="FF41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848" y="1552484"/>
            <a:ext cx="8769152" cy="1451314"/>
          </a:xfrm>
        </p:spPr>
        <p:txBody>
          <a:bodyPr vert="horz" lIns="91422" tIns="45711" rIns="91422" bIns="45711" rtlCol="0" anchor="ctr">
            <a:noAutofit/>
          </a:bodyPr>
          <a:lstStyle/>
          <a:p>
            <a:r>
              <a:rPr lang="ru-RU" sz="5400" dirty="0" smtClean="0"/>
              <a:t>АУДИТ КАЧЕСТВА СТРАТЕГИЧЕСКОГО УПРАВЛЕНИЯ  - ЭТО ПЕРВЫЙ </a:t>
            </a:r>
            <a:r>
              <a:rPr lang="ru-RU" sz="5400" dirty="0" smtClean="0">
                <a:solidFill>
                  <a:schemeClr val="bg1"/>
                </a:solidFill>
              </a:rPr>
              <a:t>ШАГ К</a:t>
            </a:r>
            <a:r>
              <a:rPr lang="ru-RU" sz="5400" dirty="0" smtClean="0"/>
              <a:t> </a:t>
            </a:r>
            <a:r>
              <a:rPr lang="ru-RU" sz="5400" dirty="0" smtClean="0">
                <a:solidFill>
                  <a:schemeClr val="bg1"/>
                </a:solidFill>
              </a:rPr>
              <a:t>ПОНИМАНИЮ</a:t>
            </a:r>
            <a:r>
              <a:rPr lang="ru-RU" sz="5400" dirty="0" smtClean="0"/>
              <a:t>!</a:t>
            </a:r>
            <a:r>
              <a:rPr lang="ru-RU" sz="5400" dirty="0" smtClean="0">
                <a:solidFill>
                  <a:schemeClr val="bg1"/>
                </a:solidFill>
              </a:rPr>
              <a:t> 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499992" y="4767271"/>
            <a:ext cx="4464496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pPr algn="r"/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АУДИТ КАЧЕСТВА СТРАТЕГИЧЕСКОГО УПРАВЛЕНИЯ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Дата 3"/>
          <p:cNvSpPr>
            <a:spLocks noGrp="1"/>
          </p:cNvSpPr>
          <p:nvPr>
            <p:ph type="dt" sz="half" idx="2"/>
          </p:nvPr>
        </p:nvSpPr>
        <p:spPr>
          <a:xfrm>
            <a:off x="372289" y="4767271"/>
            <a:ext cx="2160240" cy="273842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>
              <a:defRPr sz="1200" b="1">
                <a:solidFill>
                  <a:srgbClr val="0070C0"/>
                </a:solidFill>
                <a:latin typeface="Arial Narrow" pitchFamily="34" charset="0"/>
              </a:defRPr>
            </a:lvl1pPr>
          </a:lstStyle>
          <a:p>
            <a:pPr algn="l"/>
            <a:r>
              <a:rPr lang="ru-RU" dirty="0" smtClean="0">
                <a:solidFill>
                  <a:srgbClr val="0099FF"/>
                </a:solidFill>
              </a:rPr>
              <a:t>СОВЕРШЕННЫЕ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FF4100"/>
                </a:solidFill>
              </a:rPr>
              <a:t>ИНДУСТРИИ</a:t>
            </a:r>
            <a:endParaRPr lang="ru-RU" dirty="0">
              <a:solidFill>
                <a:srgbClr val="FF41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0. Dynamic Strateg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Widescreen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0. Dynamic Strategy</Template>
  <TotalTime>0</TotalTime>
  <Words>838</Words>
  <Application>Microsoft Office PowerPoint</Application>
  <PresentationFormat>Экран (16:9)</PresentationFormat>
  <Paragraphs>212</Paragraphs>
  <Slides>29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29</vt:i4>
      </vt:variant>
    </vt:vector>
  </HeadingPairs>
  <TitlesOfParts>
    <vt:vector size="44" baseType="lpstr">
      <vt:lpstr>Andalus</vt:lpstr>
      <vt:lpstr>Arial</vt:lpstr>
      <vt:lpstr>Arial Narrow</vt:lpstr>
      <vt:lpstr>Calibri</vt:lpstr>
      <vt:lpstr>Franklin Gothic Book</vt:lpstr>
      <vt:lpstr>Miriam Fixed</vt:lpstr>
      <vt:lpstr>Myriad Pro Light</vt:lpstr>
      <vt:lpstr>Times New Roman</vt:lpstr>
      <vt:lpstr>Tw Cen MT</vt:lpstr>
      <vt:lpstr>Wingdings</vt:lpstr>
      <vt:lpstr>Wingdings 2</vt:lpstr>
      <vt:lpstr>0. Dynamic Strategy</vt:lpstr>
      <vt:lpstr>1_WidescreenPresentation</vt:lpstr>
      <vt:lpstr>Тема Office</vt:lpstr>
      <vt:lpstr>1_Тема Office</vt:lpstr>
      <vt:lpstr>качество стратегического управления</vt:lpstr>
      <vt:lpstr>КАКОВО КАЧЕСТВО СТРАТЕГИЧЕСКОГО УПРАВЛЕНИЯ  В ВАШЕЙ КОМПАНИИ?</vt:lpstr>
      <vt:lpstr>У ВАШЕЙ КОМПАНИИ ЕСТЬ СТРАТЕГИЯ? </vt:lpstr>
      <vt:lpstr>СТРАТЕГИЧЕСКИЕ ПРОЦЕССЫ? </vt:lpstr>
      <vt:lpstr>СТРАТЕГИЧЕСКИЙ ДИАЛОГ? </vt:lpstr>
      <vt:lpstr>СТРАТЕГИЧЕСКИЙ МОНИТОРИНГ? </vt:lpstr>
      <vt:lpstr>НАСКОЛЬКО ОНИ СООТВЕТСТВУЮТ ЗАДАЧАМ БИЗНЕСА??? </vt:lpstr>
      <vt:lpstr>ЧТО ВЫ ЗНАЕТЕ</vt:lpstr>
      <vt:lpstr>АУДИТ КАЧЕСТВА СТРАТЕГИЧЕСКОГО УПРАВЛЕНИЯ  - ЭТО ПЕРВЫЙ ШАГ К ПОНИМАНИЮ! </vt:lpstr>
      <vt:lpstr>ПРЕДПОСЫЛКИ</vt:lpstr>
      <vt:lpstr>ПРЕДПОСЫЛКИ</vt:lpstr>
      <vt:lpstr>ТЕОРЕТИЧЕСКАЯ БАЗА</vt:lpstr>
      <vt:lpstr>ЧТО ДАЕТ ОЦЕНКА КАЧЕСТВА СТРАТЕГИЧЕСКОГО УПРАВЛЕНИЯ</vt:lpstr>
      <vt:lpstr>1. Характеристику состояния стратегического контура управления компанией </vt:lpstr>
      <vt:lpstr>2. Сравнение состояния стратегического контура управления со средним значением</vt:lpstr>
      <vt:lpstr>3. Оценку возможного влияния текущего состояния на экономическую результативность в будущем</vt:lpstr>
      <vt:lpstr>4. Идентификацию проблем и определение возможных способов их устранения</vt:lpstr>
      <vt:lpstr>ЧТО ОЦЕНИВАЕМ?</vt:lpstr>
      <vt:lpstr>Презентация PowerPoint</vt:lpstr>
      <vt:lpstr>СТРАТЕГИЧЕСКИЙ ДИАЛОГ:</vt:lpstr>
      <vt:lpstr>СТРАТЕГИЧЕСКИЕ ПРОЦЕССЫ:</vt:lpstr>
      <vt:lpstr>СОДЕРЖАНИЕ СТРАТЕГИИ:</vt:lpstr>
      <vt:lpstr>РЕАЛИЗАЦИЯ СТРАТЕГИИ:</vt:lpstr>
      <vt:lpstr>ИНТЕРПРЕТАЦИЯ РЕЗУЛЬТАТОВ</vt:lpstr>
      <vt:lpstr>Общая оценка по указанным четырем элементам характеризует общее состояние системы стратегического управления и возможности компании поддерживать свою долгосрочную конкурентоспособность</vt:lpstr>
      <vt:lpstr>РЕЗУЛЬТАТЫ ОЦЕНКИ (ФРАГМЕНТ)</vt:lpstr>
      <vt:lpstr>РЕЗУЛЬТАТЫ ОЦЕНКИ (ФРАГМЕНТ)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2013-11-16T18:59:49Z</dcterms:created>
  <dcterms:modified xsi:type="dcterms:W3CDTF">2018-01-29T10:59:40Z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