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3.xml" ContentType="application/vnd.openxmlformats-officedocument.drawingml.chart+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bookmarkIdSeed="5">
  <p:sldMasterIdLst>
    <p:sldMasterId id="2147483718" r:id="rId1"/>
    <p:sldMasterId id="2147483844" r:id="rId2"/>
    <p:sldMasterId id="2147483873" r:id="rId3"/>
  </p:sldMasterIdLst>
  <p:notesMasterIdLst>
    <p:notesMasterId r:id="rId30"/>
  </p:notesMasterIdLst>
  <p:handoutMasterIdLst>
    <p:handoutMasterId r:id="rId31"/>
  </p:handoutMasterIdLst>
  <p:sldIdLst>
    <p:sldId id="526" r:id="rId4"/>
    <p:sldId id="725" r:id="rId5"/>
    <p:sldId id="772" r:id="rId6"/>
    <p:sldId id="778" r:id="rId7"/>
    <p:sldId id="781" r:id="rId8"/>
    <p:sldId id="773" r:id="rId9"/>
    <p:sldId id="782" r:id="rId10"/>
    <p:sldId id="783" r:id="rId11"/>
    <p:sldId id="784" r:id="rId12"/>
    <p:sldId id="766" r:id="rId13"/>
    <p:sldId id="774" r:id="rId14"/>
    <p:sldId id="787" r:id="rId15"/>
    <p:sldId id="769" r:id="rId16"/>
    <p:sldId id="767" r:id="rId17"/>
    <p:sldId id="760" r:id="rId18"/>
    <p:sldId id="776" r:id="rId19"/>
    <p:sldId id="739" r:id="rId20"/>
    <p:sldId id="771" r:id="rId21"/>
    <p:sldId id="775" r:id="rId22"/>
    <p:sldId id="777" r:id="rId23"/>
    <p:sldId id="785" r:id="rId24"/>
    <p:sldId id="736" r:id="rId25"/>
    <p:sldId id="749" r:id="rId26"/>
    <p:sldId id="786" r:id="rId27"/>
    <p:sldId id="740" r:id="rId28"/>
    <p:sldId id="746" r:id="rId29"/>
  </p:sldIdLst>
  <p:sldSz cx="12192000" cy="6858000"/>
  <p:notesSz cx="6797675" cy="9926638"/>
  <p:custDataLst>
    <p:tags r:id="rId32"/>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5"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00FF00"/>
    <a:srgbClr val="FFFF99"/>
    <a:srgbClr val="FFCCCC"/>
    <a:srgbClr val="FFFF00"/>
    <a:srgbClr val="FFFFCC"/>
    <a:srgbClr val="C9D8EA"/>
    <a:srgbClr val="345782"/>
    <a:srgbClr val="A1BAD9"/>
    <a:srgbClr val="2641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CAF9ED-07DC-4A11-8D7F-57B35C25682E}" styleName="Средний стиль 1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E3FDE45-AF77-4B5C-9715-49D594BDF05E}" styleName="Светлый стиль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Светлый стиль 2 — акцент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FECB4D8-DB02-4DC6-A0A2-4F2EBAE1DC90}" styleName="Средний стиль 1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6" autoAdjust="0"/>
    <p:restoredTop sz="93502" autoAdjust="0"/>
  </p:normalViewPr>
  <p:slideViewPr>
    <p:cSldViewPr snapToGrid="0">
      <p:cViewPr varScale="1">
        <p:scale>
          <a:sx n="87" d="100"/>
          <a:sy n="87" d="100"/>
        </p:scale>
        <p:origin x="67" y="-202"/>
      </p:cViewPr>
      <p:guideLst>
        <p:guide orient="horz" pos="2160"/>
        <p:guide pos="3840"/>
      </p:guideLst>
    </p:cSldViewPr>
  </p:slideViewPr>
  <p:outlineViewPr>
    <p:cViewPr>
      <p:scale>
        <a:sx n="33" d="100"/>
        <a:sy n="33" d="100"/>
      </p:scale>
      <p:origin x="0" y="3894"/>
    </p:cViewPr>
  </p:outlineViewPr>
  <p:notesTextViewPr>
    <p:cViewPr>
      <p:scale>
        <a:sx n="100" d="100"/>
        <a:sy n="100" d="100"/>
      </p:scale>
      <p:origin x="0" y="0"/>
    </p:cViewPr>
  </p:notesTextViewPr>
  <p:sorterViewPr>
    <p:cViewPr>
      <p:scale>
        <a:sx n="100" d="100"/>
        <a:sy n="100" d="100"/>
      </p:scale>
      <p:origin x="0" y="-270"/>
    </p:cViewPr>
  </p:sorterViewPr>
  <p:notesViewPr>
    <p:cSldViewPr snapToGrid="0">
      <p:cViewPr varScale="1">
        <p:scale>
          <a:sx n="83" d="100"/>
          <a:sy n="83" d="100"/>
        </p:scale>
        <p:origin x="3516" y="90"/>
      </p:cViewPr>
      <p:guideLst>
        <p:guide orient="horz" pos="3125"/>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gs" Target="tags/tag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_____Microsoft_Excel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_____Microsoft_Excel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Excel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764811412552896E-2"/>
          <c:y val="9.5025153717160429E-3"/>
          <c:w val="0.87749074301989782"/>
          <c:h val="0.98770262716601454"/>
        </c:manualLayout>
      </c:layout>
      <c:pieChart>
        <c:varyColors val="1"/>
        <c:ser>
          <c:idx val="0"/>
          <c:order val="0"/>
          <c:tx>
            <c:strRef>
              <c:f>Лист1!$B$1</c:f>
              <c:strCache>
                <c:ptCount val="1"/>
                <c:pt idx="0">
                  <c:v>Столбец1</c:v>
                </c:pt>
              </c:strCache>
            </c:strRef>
          </c:tx>
          <c:spPr>
            <a:ln>
              <a:noFill/>
            </a:ln>
          </c:spPr>
          <c:dPt>
            <c:idx val="0"/>
            <c:bubble3D val="0"/>
            <c:spPr>
              <a:solidFill>
                <a:schemeClr val="accent1"/>
              </a:solidFill>
              <a:ln w="0">
                <a:noFill/>
              </a:ln>
              <a:effectLst/>
            </c:spPr>
          </c:dPt>
          <c:dPt>
            <c:idx val="1"/>
            <c:bubble3D val="0"/>
            <c:spPr>
              <a:solidFill>
                <a:srgbClr val="FF0000"/>
              </a:solidFill>
              <a:ln w="0">
                <a:noFill/>
              </a:ln>
              <a:effectLst/>
            </c:spPr>
          </c:dPt>
          <c:dPt>
            <c:idx val="2"/>
            <c:bubble3D val="0"/>
            <c:spPr>
              <a:solidFill>
                <a:schemeClr val="accent1"/>
              </a:solidFill>
              <a:ln w="0">
                <a:noFill/>
              </a:ln>
              <a:effectLst/>
            </c:spPr>
          </c:dPt>
          <c:dPt>
            <c:idx val="3"/>
            <c:bubble3D val="0"/>
            <c:spPr>
              <a:solidFill>
                <a:srgbClr val="FFFF00"/>
              </a:solidFill>
              <a:ln w="0">
                <a:noFill/>
              </a:ln>
              <a:effectLst/>
            </c:spPr>
          </c:dPt>
          <c:dPt>
            <c:idx val="4"/>
            <c:bubble3D val="0"/>
            <c:spPr>
              <a:solidFill>
                <a:schemeClr val="accent1"/>
              </a:solidFill>
              <a:ln w="0">
                <a:noFill/>
              </a:ln>
              <a:effectLst/>
            </c:spPr>
          </c:dPt>
          <c:dPt>
            <c:idx val="5"/>
            <c:bubble3D val="0"/>
            <c:spPr>
              <a:solidFill>
                <a:srgbClr val="FFC000"/>
              </a:solidFill>
              <a:ln w="0">
                <a:noFill/>
              </a:ln>
              <a:effectLst/>
            </c:spPr>
          </c:dPt>
          <c:dPt>
            <c:idx val="6"/>
            <c:bubble3D val="0"/>
            <c:spPr>
              <a:solidFill>
                <a:schemeClr val="accent1"/>
              </a:solidFill>
              <a:ln w="0">
                <a:noFill/>
              </a:ln>
              <a:effectLst/>
            </c:spPr>
          </c:dPt>
          <c:dPt>
            <c:idx val="7"/>
            <c:bubble3D val="0"/>
            <c:spPr>
              <a:solidFill>
                <a:srgbClr val="00B0F0"/>
              </a:solidFill>
              <a:ln w="0">
                <a:noFill/>
              </a:ln>
              <a:effectLst/>
            </c:spPr>
          </c:dPt>
          <c:dPt>
            <c:idx val="8"/>
            <c:bubble3D val="0"/>
            <c:spPr>
              <a:solidFill>
                <a:schemeClr val="accent1"/>
              </a:solidFill>
              <a:ln w="19050">
                <a:noFill/>
              </a:ln>
              <a:effectLst/>
            </c:spPr>
          </c:dPt>
          <c:cat>
            <c:strRef>
              <c:f>Лист1!$A$2:$A$10</c:f>
              <c:strCache>
                <c:ptCount val="9"/>
                <c:pt idx="0">
                  <c:v>Первый интервал</c:v>
                </c:pt>
                <c:pt idx="1">
                  <c:v>Отметка (красная)</c:v>
                </c:pt>
                <c:pt idx="2">
                  <c:v>Второй интервал</c:v>
                </c:pt>
                <c:pt idx="3">
                  <c:v>Отметка желтая</c:v>
                </c:pt>
                <c:pt idx="4">
                  <c:v>Третий интервал</c:v>
                </c:pt>
                <c:pt idx="5">
                  <c:v>Отметка оранжевая</c:v>
                </c:pt>
                <c:pt idx="6">
                  <c:v>Четвертый интервал</c:v>
                </c:pt>
                <c:pt idx="7">
                  <c:v>Отметка голубая</c:v>
                </c:pt>
                <c:pt idx="8">
                  <c:v>Третий интервал</c:v>
                </c:pt>
              </c:strCache>
            </c:strRef>
          </c:cat>
          <c:val>
            <c:numRef>
              <c:f>Лист1!$B$2:$B$10</c:f>
              <c:numCache>
                <c:formatCode>General</c:formatCode>
                <c:ptCount val="9"/>
                <c:pt idx="0" formatCode="0.00">
                  <c:v>70.900000000000006</c:v>
                </c:pt>
                <c:pt idx="1">
                  <c:v>0.2</c:v>
                </c:pt>
                <c:pt idx="2">
                  <c:v>6.8000000000000007</c:v>
                </c:pt>
                <c:pt idx="3">
                  <c:v>0.2</c:v>
                </c:pt>
                <c:pt idx="4">
                  <c:v>2.300000000000002</c:v>
                </c:pt>
                <c:pt idx="5">
                  <c:v>0.2</c:v>
                </c:pt>
                <c:pt idx="6">
                  <c:v>2.2999999999999963</c:v>
                </c:pt>
                <c:pt idx="7">
                  <c:v>0.2</c:v>
                </c:pt>
                <c:pt idx="8">
                  <c:v>16.899999999999999</c:v>
                </c:pt>
              </c:numCache>
            </c:numRef>
          </c:val>
        </c:ser>
        <c:dLbls>
          <c:showLegendKey val="0"/>
          <c:showVal val="0"/>
          <c:showCatName val="0"/>
          <c:showSerName val="0"/>
          <c:showPercent val="0"/>
          <c:showBubbleSize val="0"/>
          <c:showLeaderLines val="1"/>
        </c:dLbls>
        <c:firstSliceAng val="90"/>
      </c:pie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Лист1!$B$1</c:f>
              <c:strCache>
                <c:ptCount val="1"/>
                <c:pt idx="0">
                  <c:v>Темы</c:v>
                </c:pt>
              </c:strCache>
            </c:strRef>
          </c:tx>
          <c:spPr>
            <a:ln w="9525">
              <a:solidFill>
                <a:schemeClr val="lt1"/>
              </a:solidFill>
            </a:ln>
          </c:spPr>
          <c:dPt>
            <c:idx val="0"/>
            <c:bubble3D val="0"/>
            <c:spPr>
              <a:pattFill prst="ltUpDiag">
                <a:fgClr>
                  <a:schemeClr val="accent1"/>
                </a:fgClr>
                <a:bgClr>
                  <a:schemeClr val="accent1">
                    <a:lumMod val="20000"/>
                    <a:lumOff val="80000"/>
                  </a:schemeClr>
                </a:bgClr>
              </a:pattFill>
              <a:ln w="9525">
                <a:solidFill>
                  <a:schemeClr val="lt1"/>
                </a:solidFill>
              </a:ln>
              <a:effectLst>
                <a:innerShdw blurRad="114300">
                  <a:schemeClr val="accent1"/>
                </a:innerShdw>
              </a:effectLst>
            </c:spPr>
          </c:dPt>
          <c:dPt>
            <c:idx val="1"/>
            <c:bubble3D val="0"/>
            <c:spPr>
              <a:pattFill prst="ltUpDiag">
                <a:fgClr>
                  <a:schemeClr val="tx1"/>
                </a:fgClr>
                <a:bgClr>
                  <a:schemeClr val="bg2">
                    <a:lumMod val="75000"/>
                  </a:schemeClr>
                </a:bgClr>
              </a:pattFill>
              <a:ln w="9525">
                <a:solidFill>
                  <a:schemeClr val="lt1"/>
                </a:solidFill>
              </a:ln>
              <a:effectLst>
                <a:innerShdw blurRad="114300">
                  <a:schemeClr val="accent2"/>
                </a:innerShdw>
              </a:effectLst>
            </c:spPr>
          </c:dPt>
          <c:dPt>
            <c:idx val="2"/>
            <c:bubble3D val="0"/>
            <c:spPr>
              <a:pattFill prst="ltUpDiag">
                <a:fgClr>
                  <a:srgbClr val="FF0000"/>
                </a:fgClr>
                <a:bgClr>
                  <a:schemeClr val="bg1"/>
                </a:bgClr>
              </a:pattFill>
              <a:ln w="9525">
                <a:solidFill>
                  <a:schemeClr val="lt1"/>
                </a:solidFill>
              </a:ln>
              <a:effectLst>
                <a:innerShdw blurRad="114300">
                  <a:schemeClr val="accent3"/>
                </a:innerShdw>
              </a:effectLst>
            </c:spPr>
          </c:dPt>
          <c:dPt>
            <c:idx val="3"/>
            <c:bubble3D val="0"/>
            <c:spPr>
              <a:pattFill prst="ltUpDiag">
                <a:fgClr>
                  <a:srgbClr val="FFCC00"/>
                </a:fgClr>
                <a:bgClr>
                  <a:schemeClr val="bg1"/>
                </a:bgClr>
              </a:pattFill>
              <a:ln w="9525">
                <a:solidFill>
                  <a:schemeClr val="lt1"/>
                </a:solidFill>
              </a:ln>
              <a:effectLst>
                <a:innerShdw blurRad="114300">
                  <a:schemeClr val="accent4"/>
                </a:innerShdw>
              </a:effectLst>
            </c:spPr>
          </c:dPt>
          <c:dPt>
            <c:idx val="4"/>
            <c:bubble3D val="0"/>
            <c:spPr>
              <a:pattFill prst="ltUpDiag">
                <a:fgClr>
                  <a:srgbClr val="00B050"/>
                </a:fgClr>
                <a:bgClr>
                  <a:schemeClr val="bg1"/>
                </a:bgClr>
              </a:pattFill>
              <a:ln w="9525">
                <a:solidFill>
                  <a:schemeClr val="lt1"/>
                </a:solidFill>
              </a:ln>
              <a:effectLst>
                <a:innerShdw blurRad="114300">
                  <a:schemeClr val="accent5"/>
                </a:innerShdw>
              </a:effectLst>
            </c:spPr>
          </c:dPt>
          <c:dPt>
            <c:idx val="5"/>
            <c:bubble3D val="0"/>
            <c:spPr>
              <a:pattFill prst="ltUpDiag">
                <a:fgClr>
                  <a:srgbClr val="00FF00"/>
                </a:fgClr>
                <a:bgClr>
                  <a:schemeClr val="bg1"/>
                </a:bgClr>
              </a:pattFill>
              <a:ln w="9525">
                <a:solidFill>
                  <a:schemeClr val="lt1"/>
                </a:solidFill>
              </a:ln>
              <a:effectLst>
                <a:innerShdw blurRad="114300">
                  <a:schemeClr val="accent6"/>
                </a:innerShdw>
              </a:effectLst>
            </c:spPr>
          </c:dPt>
          <c:cat>
            <c:strRef>
              <c:f>Лист1!$A$2:$A$7</c:f>
              <c:strCache>
                <c:ptCount val="6"/>
                <c:pt idx="0">
                  <c:v>Кв. 1</c:v>
                </c:pt>
                <c:pt idx="1">
                  <c:v>Кв. 2</c:v>
                </c:pt>
                <c:pt idx="2">
                  <c:v>Кв. 3</c:v>
                </c:pt>
                <c:pt idx="4">
                  <c:v>Кв. 4</c:v>
                </c:pt>
                <c:pt idx="5">
                  <c:v>1</c:v>
                </c:pt>
              </c:strCache>
            </c:strRef>
          </c:cat>
          <c:val>
            <c:numRef>
              <c:f>Лист1!$B$2:$B$7</c:f>
              <c:numCache>
                <c:formatCode>General</c:formatCode>
                <c:ptCount val="6"/>
                <c:pt idx="0">
                  <c:v>4</c:v>
                </c:pt>
                <c:pt idx="1">
                  <c:v>1</c:v>
                </c:pt>
                <c:pt idx="2">
                  <c:v>1</c:v>
                </c:pt>
                <c:pt idx="3">
                  <c:v>1</c:v>
                </c:pt>
                <c:pt idx="4">
                  <c:v>0.5</c:v>
                </c:pt>
                <c:pt idx="5">
                  <c:v>0.5</c:v>
                </c:pt>
              </c:numCache>
            </c:numRef>
          </c:val>
        </c:ser>
        <c:dLbls>
          <c:showLegendKey val="0"/>
          <c:showVal val="0"/>
          <c:showCatName val="0"/>
          <c:showSerName val="0"/>
          <c:showPercent val="0"/>
          <c:showBubbleSize val="0"/>
          <c:showLeaderLines val="1"/>
        </c:dLbls>
        <c:firstSliceAng val="90"/>
      </c:pieChart>
      <c:spPr>
        <a:noFill/>
        <a:ln w="25400">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651836121217085E-2"/>
          <c:y val="1.8202966290207602E-2"/>
          <c:w val="0.83501315391734243"/>
          <c:h val="0.96359406741958487"/>
        </c:manualLayout>
      </c:layout>
      <c:radarChart>
        <c:radarStyle val="filled"/>
        <c:varyColors val="0"/>
        <c:ser>
          <c:idx val="0"/>
          <c:order val="0"/>
          <c:tx>
            <c:strRef>
              <c:f>Лист1!$B$1</c:f>
              <c:strCache>
                <c:ptCount val="1"/>
                <c:pt idx="0">
                  <c:v>Идеал</c:v>
                </c:pt>
              </c:strCache>
            </c:strRef>
          </c:tx>
          <c:spPr>
            <a:noFill/>
            <a:ln w="12700" cap="rnd">
              <a:solidFill>
                <a:srgbClr val="00B050"/>
              </a:solidFill>
              <a:prstDash val="solid"/>
            </a:ln>
            <a:effectLst>
              <a:softEdge rad="0"/>
            </a:effectLst>
          </c:spPr>
          <c:cat>
            <c:strRef>
              <c:f>Лист1!$A$2:$A$21</c:f>
              <c:strCache>
                <c:ptCount val="20"/>
                <c:pt idx="0">
                  <c:v>Стратегический процесс на предприятии инициирует:</c:v>
                </c:pt>
                <c:pt idx="1">
                  <c:v>Внутренний стратегический консенсус </c:v>
                </c:pt>
                <c:pt idx="2">
                  <c:v>Внутренние стратегические коммуникации</c:v>
                </c:pt>
                <c:pt idx="3">
                  <c:v>Фокус управления</c:v>
                </c:pt>
                <c:pt idx="4">
                  <c:v>Трансформация стратегии</c:v>
                </c:pt>
                <c:pt idx="5">
                  <c:v>Методология стратегического управления</c:v>
                </c:pt>
                <c:pt idx="6">
                  <c:v>Ответственность за стратегическое управление</c:v>
                </c:pt>
                <c:pt idx="7">
                  <c:v>Целевой процесс стратегического управления</c:v>
                </c:pt>
                <c:pt idx="8">
                  <c:v>Информационные системы</c:v>
                </c:pt>
                <c:pt idx="9">
                  <c:v>Организационный охват</c:v>
                </c:pt>
                <c:pt idx="10">
                  <c:v>Аналитическая поддержка стратегического управления</c:v>
                </c:pt>
                <c:pt idx="11">
                  <c:v>Целевая бизнес модель</c:v>
                </c:pt>
                <c:pt idx="12">
                  <c:v>Процессная модель</c:v>
                </c:pt>
                <c:pt idx="13">
                  <c:v>Стратегические цели</c:v>
                </c:pt>
                <c:pt idx="14">
                  <c:v>Стратегические инициативы</c:v>
                </c:pt>
                <c:pt idx="15">
                  <c:v>Адаптация системы управления под стратегические изменения</c:v>
                </c:pt>
                <c:pt idx="16">
                  <c:v>Каскадирование стратегических целей</c:v>
                </c:pt>
                <c:pt idx="17">
                  <c:v>Мониторинг реализации стратегии</c:v>
                </c:pt>
                <c:pt idx="18">
                  <c:v>Управление стратегическими инициативами</c:v>
                </c:pt>
                <c:pt idx="19">
                  <c:v>Управление интеллектуальным капиталом (ИК)</c:v>
                </c:pt>
              </c:strCache>
            </c:strRef>
          </c:cat>
          <c:val>
            <c:numRef>
              <c:f>Лист1!$B$2:$B$21</c:f>
              <c:numCache>
                <c:formatCode>General</c:formatCode>
                <c:ptCount val="20"/>
                <c:pt idx="0">
                  <c:v>5</c:v>
                </c:pt>
                <c:pt idx="1">
                  <c:v>5</c:v>
                </c:pt>
                <c:pt idx="2">
                  <c:v>5</c:v>
                </c:pt>
                <c:pt idx="3">
                  <c:v>5</c:v>
                </c:pt>
                <c:pt idx="4">
                  <c:v>5</c:v>
                </c:pt>
                <c:pt idx="5">
                  <c:v>5</c:v>
                </c:pt>
                <c:pt idx="6">
                  <c:v>5</c:v>
                </c:pt>
                <c:pt idx="7">
                  <c:v>5</c:v>
                </c:pt>
                <c:pt idx="8">
                  <c:v>5</c:v>
                </c:pt>
                <c:pt idx="9">
                  <c:v>5</c:v>
                </c:pt>
                <c:pt idx="10">
                  <c:v>5</c:v>
                </c:pt>
                <c:pt idx="11">
                  <c:v>5</c:v>
                </c:pt>
                <c:pt idx="12">
                  <c:v>5</c:v>
                </c:pt>
                <c:pt idx="13">
                  <c:v>5</c:v>
                </c:pt>
                <c:pt idx="14">
                  <c:v>5</c:v>
                </c:pt>
                <c:pt idx="15">
                  <c:v>5</c:v>
                </c:pt>
                <c:pt idx="16">
                  <c:v>5</c:v>
                </c:pt>
                <c:pt idx="17">
                  <c:v>5</c:v>
                </c:pt>
                <c:pt idx="18">
                  <c:v>5</c:v>
                </c:pt>
                <c:pt idx="19">
                  <c:v>5</c:v>
                </c:pt>
              </c:numCache>
            </c:numRef>
          </c:val>
        </c:ser>
        <c:ser>
          <c:idx val="1"/>
          <c:order val="1"/>
          <c:tx>
            <c:strRef>
              <c:f>Лист1!$C$1</c:f>
              <c:strCache>
                <c:ptCount val="1"/>
                <c:pt idx="0">
                  <c:v>1</c:v>
                </c:pt>
              </c:strCache>
            </c:strRef>
          </c:tx>
          <c:spPr>
            <a:solidFill>
              <a:schemeClr val="accent2">
                <a:alpha val="50196"/>
              </a:schemeClr>
            </a:solidFill>
            <a:ln w="3175">
              <a:solidFill>
                <a:schemeClr val="accent2"/>
              </a:solidFill>
              <a:prstDash val="sysDot"/>
            </a:ln>
            <a:effectLst/>
          </c:spPr>
          <c:cat>
            <c:strRef>
              <c:f>Лист1!$A$2:$A$21</c:f>
              <c:strCache>
                <c:ptCount val="20"/>
                <c:pt idx="0">
                  <c:v>Стратегический процесс на предприятии инициирует:</c:v>
                </c:pt>
                <c:pt idx="1">
                  <c:v>Внутренний стратегический консенсус </c:v>
                </c:pt>
                <c:pt idx="2">
                  <c:v>Внутренние стратегические коммуникации</c:v>
                </c:pt>
                <c:pt idx="3">
                  <c:v>Фокус управления</c:v>
                </c:pt>
                <c:pt idx="4">
                  <c:v>Трансформация стратегии</c:v>
                </c:pt>
                <c:pt idx="5">
                  <c:v>Методология стратегического управления</c:v>
                </c:pt>
                <c:pt idx="6">
                  <c:v>Ответственность за стратегическое управление</c:v>
                </c:pt>
                <c:pt idx="7">
                  <c:v>Целевой процесс стратегического управления</c:v>
                </c:pt>
                <c:pt idx="8">
                  <c:v>Информационные системы</c:v>
                </c:pt>
                <c:pt idx="9">
                  <c:v>Организационный охват</c:v>
                </c:pt>
                <c:pt idx="10">
                  <c:v>Аналитическая поддержка стратегического управления</c:v>
                </c:pt>
                <c:pt idx="11">
                  <c:v>Целевая бизнес модель</c:v>
                </c:pt>
                <c:pt idx="12">
                  <c:v>Процессная модель</c:v>
                </c:pt>
                <c:pt idx="13">
                  <c:v>Стратегические цели</c:v>
                </c:pt>
                <c:pt idx="14">
                  <c:v>Стратегические инициативы</c:v>
                </c:pt>
                <c:pt idx="15">
                  <c:v>Адаптация системы управления под стратегические изменения</c:v>
                </c:pt>
                <c:pt idx="16">
                  <c:v>Каскадирование стратегических целей</c:v>
                </c:pt>
                <c:pt idx="17">
                  <c:v>Мониторинг реализации стратегии</c:v>
                </c:pt>
                <c:pt idx="18">
                  <c:v>Управление стратегическими инициативами</c:v>
                </c:pt>
                <c:pt idx="19">
                  <c:v>Управление интеллектуальным капиталом (ИК)</c:v>
                </c:pt>
              </c:strCache>
            </c:strRef>
          </c:cat>
          <c:val>
            <c:numRef>
              <c:f>Лист1!$C$2:$C$21</c:f>
              <c:numCache>
                <c:formatCode>0</c:formatCode>
                <c:ptCount val="20"/>
                <c:pt idx="0">
                  <c:v>4</c:v>
                </c:pt>
                <c:pt idx="1">
                  <c:v>4</c:v>
                </c:pt>
                <c:pt idx="2">
                  <c:v>3</c:v>
                </c:pt>
                <c:pt idx="3">
                  <c:v>4</c:v>
                </c:pt>
                <c:pt idx="4">
                  <c:v>2</c:v>
                </c:pt>
                <c:pt idx="5">
                  <c:v>4</c:v>
                </c:pt>
                <c:pt idx="6">
                  <c:v>2</c:v>
                </c:pt>
                <c:pt idx="7">
                  <c:v>3</c:v>
                </c:pt>
                <c:pt idx="8">
                  <c:v>2</c:v>
                </c:pt>
                <c:pt idx="9">
                  <c:v>1</c:v>
                </c:pt>
                <c:pt idx="10">
                  <c:v>3</c:v>
                </c:pt>
                <c:pt idx="11">
                  <c:v>2</c:v>
                </c:pt>
                <c:pt idx="12">
                  <c:v>4</c:v>
                </c:pt>
                <c:pt idx="13">
                  <c:v>4</c:v>
                </c:pt>
                <c:pt idx="14">
                  <c:v>3</c:v>
                </c:pt>
                <c:pt idx="15">
                  <c:v>3</c:v>
                </c:pt>
                <c:pt idx="16">
                  <c:v>3</c:v>
                </c:pt>
                <c:pt idx="17">
                  <c:v>2</c:v>
                </c:pt>
                <c:pt idx="18">
                  <c:v>3</c:v>
                </c:pt>
                <c:pt idx="19">
                  <c:v>2</c:v>
                </c:pt>
              </c:numCache>
            </c:numRef>
          </c:val>
        </c:ser>
        <c:ser>
          <c:idx val="2"/>
          <c:order val="2"/>
          <c:tx>
            <c:strRef>
              <c:f>Лист1!$D$1</c:f>
              <c:strCache>
                <c:ptCount val="1"/>
                <c:pt idx="0">
                  <c:v>2</c:v>
                </c:pt>
              </c:strCache>
            </c:strRef>
          </c:tx>
          <c:spPr>
            <a:solidFill>
              <a:schemeClr val="accent3">
                <a:alpha val="50196"/>
              </a:schemeClr>
            </a:solidFill>
            <a:ln w="3175">
              <a:solidFill>
                <a:schemeClr val="accent3"/>
              </a:solidFill>
              <a:prstDash val="sysDot"/>
            </a:ln>
            <a:effectLst/>
          </c:spPr>
          <c:cat>
            <c:strRef>
              <c:f>Лист1!$A$2:$A$21</c:f>
              <c:strCache>
                <c:ptCount val="20"/>
                <c:pt idx="0">
                  <c:v>Стратегический процесс на предприятии инициирует:</c:v>
                </c:pt>
                <c:pt idx="1">
                  <c:v>Внутренний стратегический консенсус </c:v>
                </c:pt>
                <c:pt idx="2">
                  <c:v>Внутренние стратегические коммуникации</c:v>
                </c:pt>
                <c:pt idx="3">
                  <c:v>Фокус управления</c:v>
                </c:pt>
                <c:pt idx="4">
                  <c:v>Трансформация стратегии</c:v>
                </c:pt>
                <c:pt idx="5">
                  <c:v>Методология стратегического управления</c:v>
                </c:pt>
                <c:pt idx="6">
                  <c:v>Ответственность за стратегическое управление</c:v>
                </c:pt>
                <c:pt idx="7">
                  <c:v>Целевой процесс стратегического управления</c:v>
                </c:pt>
                <c:pt idx="8">
                  <c:v>Информационные системы</c:v>
                </c:pt>
                <c:pt idx="9">
                  <c:v>Организационный охват</c:v>
                </c:pt>
                <c:pt idx="10">
                  <c:v>Аналитическая поддержка стратегического управления</c:v>
                </c:pt>
                <c:pt idx="11">
                  <c:v>Целевая бизнес модель</c:v>
                </c:pt>
                <c:pt idx="12">
                  <c:v>Процессная модель</c:v>
                </c:pt>
                <c:pt idx="13">
                  <c:v>Стратегические цели</c:v>
                </c:pt>
                <c:pt idx="14">
                  <c:v>Стратегические инициативы</c:v>
                </c:pt>
                <c:pt idx="15">
                  <c:v>Адаптация системы управления под стратегические изменения</c:v>
                </c:pt>
                <c:pt idx="16">
                  <c:v>Каскадирование стратегических целей</c:v>
                </c:pt>
                <c:pt idx="17">
                  <c:v>Мониторинг реализации стратегии</c:v>
                </c:pt>
                <c:pt idx="18">
                  <c:v>Управление стратегическими инициативами</c:v>
                </c:pt>
                <c:pt idx="19">
                  <c:v>Управление интеллектуальным капиталом (ИК)</c:v>
                </c:pt>
              </c:strCache>
            </c:strRef>
          </c:cat>
          <c:val>
            <c:numRef>
              <c:f>Лист1!$D$2:$D$21</c:f>
              <c:numCache>
                <c:formatCode>0</c:formatCode>
                <c:ptCount val="20"/>
                <c:pt idx="0">
                  <c:v>4</c:v>
                </c:pt>
                <c:pt idx="1">
                  <c:v>4</c:v>
                </c:pt>
                <c:pt idx="2">
                  <c:v>5</c:v>
                </c:pt>
                <c:pt idx="3">
                  <c:v>3</c:v>
                </c:pt>
                <c:pt idx="4">
                  <c:v>3</c:v>
                </c:pt>
                <c:pt idx="5">
                  <c:v>3</c:v>
                </c:pt>
                <c:pt idx="6">
                  <c:v>4</c:v>
                </c:pt>
                <c:pt idx="7">
                  <c:v>3</c:v>
                </c:pt>
                <c:pt idx="8">
                  <c:v>3</c:v>
                </c:pt>
                <c:pt idx="9">
                  <c:v>4</c:v>
                </c:pt>
                <c:pt idx="10">
                  <c:v>4</c:v>
                </c:pt>
                <c:pt idx="11">
                  <c:v>5</c:v>
                </c:pt>
                <c:pt idx="12">
                  <c:v>3</c:v>
                </c:pt>
                <c:pt idx="13">
                  <c:v>4</c:v>
                </c:pt>
                <c:pt idx="14">
                  <c:v>4</c:v>
                </c:pt>
                <c:pt idx="15">
                  <c:v>3</c:v>
                </c:pt>
                <c:pt idx="16">
                  <c:v>4</c:v>
                </c:pt>
                <c:pt idx="17">
                  <c:v>3</c:v>
                </c:pt>
                <c:pt idx="18">
                  <c:v>4</c:v>
                </c:pt>
                <c:pt idx="19">
                  <c:v>3</c:v>
                </c:pt>
              </c:numCache>
            </c:numRef>
          </c:val>
        </c:ser>
        <c:ser>
          <c:idx val="3"/>
          <c:order val="3"/>
          <c:tx>
            <c:strRef>
              <c:f>Лист1!$E$1</c:f>
              <c:strCache>
                <c:ptCount val="1"/>
                <c:pt idx="0">
                  <c:v>3</c:v>
                </c:pt>
              </c:strCache>
            </c:strRef>
          </c:tx>
          <c:spPr>
            <a:solidFill>
              <a:schemeClr val="accent4">
                <a:alpha val="50196"/>
              </a:schemeClr>
            </a:solidFill>
            <a:ln w="25400">
              <a:solidFill>
                <a:schemeClr val="accent4"/>
              </a:solidFill>
              <a:prstDash val="sysDot"/>
            </a:ln>
            <a:effectLst/>
          </c:spPr>
          <c:cat>
            <c:strRef>
              <c:f>Лист1!$A$2:$A$21</c:f>
              <c:strCache>
                <c:ptCount val="20"/>
                <c:pt idx="0">
                  <c:v>Стратегический процесс на предприятии инициирует:</c:v>
                </c:pt>
                <c:pt idx="1">
                  <c:v>Внутренний стратегический консенсус </c:v>
                </c:pt>
                <c:pt idx="2">
                  <c:v>Внутренние стратегические коммуникации</c:v>
                </c:pt>
                <c:pt idx="3">
                  <c:v>Фокус управления</c:v>
                </c:pt>
                <c:pt idx="4">
                  <c:v>Трансформация стратегии</c:v>
                </c:pt>
                <c:pt idx="5">
                  <c:v>Методология стратегического управления</c:v>
                </c:pt>
                <c:pt idx="6">
                  <c:v>Ответственность за стратегическое управление</c:v>
                </c:pt>
                <c:pt idx="7">
                  <c:v>Целевой процесс стратегического управления</c:v>
                </c:pt>
                <c:pt idx="8">
                  <c:v>Информационные системы</c:v>
                </c:pt>
                <c:pt idx="9">
                  <c:v>Организационный охват</c:v>
                </c:pt>
                <c:pt idx="10">
                  <c:v>Аналитическая поддержка стратегического управления</c:v>
                </c:pt>
                <c:pt idx="11">
                  <c:v>Целевая бизнес модель</c:v>
                </c:pt>
                <c:pt idx="12">
                  <c:v>Процессная модель</c:v>
                </c:pt>
                <c:pt idx="13">
                  <c:v>Стратегические цели</c:v>
                </c:pt>
                <c:pt idx="14">
                  <c:v>Стратегические инициативы</c:v>
                </c:pt>
                <c:pt idx="15">
                  <c:v>Адаптация системы управления под стратегические изменения</c:v>
                </c:pt>
                <c:pt idx="16">
                  <c:v>Каскадирование стратегических целей</c:v>
                </c:pt>
                <c:pt idx="17">
                  <c:v>Мониторинг реализации стратегии</c:v>
                </c:pt>
                <c:pt idx="18">
                  <c:v>Управление стратегическими инициативами</c:v>
                </c:pt>
                <c:pt idx="19">
                  <c:v>Управление интеллектуальным капиталом (ИК)</c:v>
                </c:pt>
              </c:strCache>
            </c:strRef>
          </c:cat>
          <c:val>
            <c:numRef>
              <c:f>Лист1!$E$2:$E$21</c:f>
              <c:numCache>
                <c:formatCode>0</c:formatCode>
                <c:ptCount val="20"/>
                <c:pt idx="0">
                  <c:v>3</c:v>
                </c:pt>
                <c:pt idx="1">
                  <c:v>2</c:v>
                </c:pt>
                <c:pt idx="2">
                  <c:v>3</c:v>
                </c:pt>
                <c:pt idx="3">
                  <c:v>4</c:v>
                </c:pt>
                <c:pt idx="4">
                  <c:v>3</c:v>
                </c:pt>
                <c:pt idx="5">
                  <c:v>1</c:v>
                </c:pt>
                <c:pt idx="6">
                  <c:v>2</c:v>
                </c:pt>
                <c:pt idx="7">
                  <c:v>1</c:v>
                </c:pt>
                <c:pt idx="8">
                  <c:v>2</c:v>
                </c:pt>
                <c:pt idx="9">
                  <c:v>2</c:v>
                </c:pt>
                <c:pt idx="10">
                  <c:v>2</c:v>
                </c:pt>
                <c:pt idx="11">
                  <c:v>4</c:v>
                </c:pt>
                <c:pt idx="12">
                  <c:v>2</c:v>
                </c:pt>
                <c:pt idx="13">
                  <c:v>4</c:v>
                </c:pt>
                <c:pt idx="14">
                  <c:v>3</c:v>
                </c:pt>
                <c:pt idx="15">
                  <c:v>4</c:v>
                </c:pt>
                <c:pt idx="16">
                  <c:v>3</c:v>
                </c:pt>
                <c:pt idx="17">
                  <c:v>4</c:v>
                </c:pt>
                <c:pt idx="18">
                  <c:v>3</c:v>
                </c:pt>
                <c:pt idx="19">
                  <c:v>2</c:v>
                </c:pt>
              </c:numCache>
            </c:numRef>
          </c:val>
        </c:ser>
        <c:ser>
          <c:idx val="4"/>
          <c:order val="4"/>
          <c:tx>
            <c:strRef>
              <c:f>Лист1!$F$1</c:f>
              <c:strCache>
                <c:ptCount val="1"/>
                <c:pt idx="0">
                  <c:v>4</c:v>
                </c:pt>
              </c:strCache>
            </c:strRef>
          </c:tx>
          <c:spPr>
            <a:noFill/>
            <a:ln w="3175" cap="flat">
              <a:solidFill>
                <a:schemeClr val="accent1">
                  <a:lumMod val="40000"/>
                  <a:lumOff val="60000"/>
                </a:schemeClr>
              </a:solidFill>
              <a:prstDash val="dash"/>
              <a:round/>
            </a:ln>
            <a:effectLst/>
          </c:spPr>
          <c:cat>
            <c:strRef>
              <c:f>Лист1!$A$2:$A$21</c:f>
              <c:strCache>
                <c:ptCount val="20"/>
                <c:pt idx="0">
                  <c:v>Стратегический процесс на предприятии инициирует:</c:v>
                </c:pt>
                <c:pt idx="1">
                  <c:v>Внутренний стратегический консенсус </c:v>
                </c:pt>
                <c:pt idx="2">
                  <c:v>Внутренние стратегические коммуникации</c:v>
                </c:pt>
                <c:pt idx="3">
                  <c:v>Фокус управления</c:v>
                </c:pt>
                <c:pt idx="4">
                  <c:v>Трансформация стратегии</c:v>
                </c:pt>
                <c:pt idx="5">
                  <c:v>Методология стратегического управления</c:v>
                </c:pt>
                <c:pt idx="6">
                  <c:v>Ответственность за стратегическое управление</c:v>
                </c:pt>
                <c:pt idx="7">
                  <c:v>Целевой процесс стратегического управления</c:v>
                </c:pt>
                <c:pt idx="8">
                  <c:v>Информационные системы</c:v>
                </c:pt>
                <c:pt idx="9">
                  <c:v>Организационный охват</c:v>
                </c:pt>
                <c:pt idx="10">
                  <c:v>Аналитическая поддержка стратегического управления</c:v>
                </c:pt>
                <c:pt idx="11">
                  <c:v>Целевая бизнес модель</c:v>
                </c:pt>
                <c:pt idx="12">
                  <c:v>Процессная модель</c:v>
                </c:pt>
                <c:pt idx="13">
                  <c:v>Стратегические цели</c:v>
                </c:pt>
                <c:pt idx="14">
                  <c:v>Стратегические инициативы</c:v>
                </c:pt>
                <c:pt idx="15">
                  <c:v>Адаптация системы управления под стратегические изменения</c:v>
                </c:pt>
                <c:pt idx="16">
                  <c:v>Каскадирование стратегических целей</c:v>
                </c:pt>
                <c:pt idx="17">
                  <c:v>Мониторинг реализации стратегии</c:v>
                </c:pt>
                <c:pt idx="18">
                  <c:v>Управление стратегическими инициативами</c:v>
                </c:pt>
                <c:pt idx="19">
                  <c:v>Управление интеллектуальным капиталом (ИК)</c:v>
                </c:pt>
              </c:strCache>
            </c:strRef>
          </c:cat>
          <c:val>
            <c:numRef>
              <c:f>Лист1!$F$2:$F$21</c:f>
              <c:numCache>
                <c:formatCode>0</c:formatCode>
                <c:ptCount val="20"/>
                <c:pt idx="0">
                  <c:v>4</c:v>
                </c:pt>
                <c:pt idx="1">
                  <c:v>4</c:v>
                </c:pt>
                <c:pt idx="2">
                  <c:v>4</c:v>
                </c:pt>
                <c:pt idx="3">
                  <c:v>3</c:v>
                </c:pt>
                <c:pt idx="4">
                  <c:v>3</c:v>
                </c:pt>
                <c:pt idx="5">
                  <c:v>3</c:v>
                </c:pt>
                <c:pt idx="6">
                  <c:v>4</c:v>
                </c:pt>
                <c:pt idx="7">
                  <c:v>3</c:v>
                </c:pt>
                <c:pt idx="8">
                  <c:v>4</c:v>
                </c:pt>
                <c:pt idx="9">
                  <c:v>4</c:v>
                </c:pt>
                <c:pt idx="10">
                  <c:v>5</c:v>
                </c:pt>
                <c:pt idx="11">
                  <c:v>3</c:v>
                </c:pt>
                <c:pt idx="12">
                  <c:v>4</c:v>
                </c:pt>
                <c:pt idx="13">
                  <c:v>4</c:v>
                </c:pt>
                <c:pt idx="14">
                  <c:v>5</c:v>
                </c:pt>
                <c:pt idx="15">
                  <c:v>4</c:v>
                </c:pt>
                <c:pt idx="16">
                  <c:v>5</c:v>
                </c:pt>
                <c:pt idx="17">
                  <c:v>4</c:v>
                </c:pt>
                <c:pt idx="18">
                  <c:v>4</c:v>
                </c:pt>
                <c:pt idx="19">
                  <c:v>2</c:v>
                </c:pt>
              </c:numCache>
            </c:numRef>
          </c:val>
        </c:ser>
        <c:ser>
          <c:idx val="5"/>
          <c:order val="5"/>
          <c:tx>
            <c:strRef>
              <c:f>Лист1!$G$1</c:f>
              <c:strCache>
                <c:ptCount val="1"/>
                <c:pt idx="0">
                  <c:v>5</c:v>
                </c:pt>
              </c:strCache>
            </c:strRef>
          </c:tx>
          <c:spPr>
            <a:noFill/>
            <a:ln w="3175">
              <a:solidFill>
                <a:schemeClr val="accent1">
                  <a:lumMod val="60000"/>
                  <a:lumOff val="40000"/>
                </a:schemeClr>
              </a:solidFill>
              <a:prstDash val="sysDash"/>
            </a:ln>
            <a:effectLst/>
          </c:spPr>
          <c:cat>
            <c:strRef>
              <c:f>Лист1!$A$2:$A$21</c:f>
              <c:strCache>
                <c:ptCount val="20"/>
                <c:pt idx="0">
                  <c:v>Стратегический процесс на предприятии инициирует:</c:v>
                </c:pt>
                <c:pt idx="1">
                  <c:v>Внутренний стратегический консенсус </c:v>
                </c:pt>
                <c:pt idx="2">
                  <c:v>Внутренние стратегические коммуникации</c:v>
                </c:pt>
                <c:pt idx="3">
                  <c:v>Фокус управления</c:v>
                </c:pt>
                <c:pt idx="4">
                  <c:v>Трансформация стратегии</c:v>
                </c:pt>
                <c:pt idx="5">
                  <c:v>Методология стратегического управления</c:v>
                </c:pt>
                <c:pt idx="6">
                  <c:v>Ответственность за стратегическое управление</c:v>
                </c:pt>
                <c:pt idx="7">
                  <c:v>Целевой процесс стратегического управления</c:v>
                </c:pt>
                <c:pt idx="8">
                  <c:v>Информационные системы</c:v>
                </c:pt>
                <c:pt idx="9">
                  <c:v>Организационный охват</c:v>
                </c:pt>
                <c:pt idx="10">
                  <c:v>Аналитическая поддержка стратегического управления</c:v>
                </c:pt>
                <c:pt idx="11">
                  <c:v>Целевая бизнес модель</c:v>
                </c:pt>
                <c:pt idx="12">
                  <c:v>Процессная модель</c:v>
                </c:pt>
                <c:pt idx="13">
                  <c:v>Стратегические цели</c:v>
                </c:pt>
                <c:pt idx="14">
                  <c:v>Стратегические инициативы</c:v>
                </c:pt>
                <c:pt idx="15">
                  <c:v>Адаптация системы управления под стратегические изменения</c:v>
                </c:pt>
                <c:pt idx="16">
                  <c:v>Каскадирование стратегических целей</c:v>
                </c:pt>
                <c:pt idx="17">
                  <c:v>Мониторинг реализации стратегии</c:v>
                </c:pt>
                <c:pt idx="18">
                  <c:v>Управление стратегическими инициативами</c:v>
                </c:pt>
                <c:pt idx="19">
                  <c:v>Управление интеллектуальным капиталом (ИК)</c:v>
                </c:pt>
              </c:strCache>
            </c:strRef>
          </c:cat>
          <c:val>
            <c:numRef>
              <c:f>Лист1!$G$2:$G$21</c:f>
              <c:numCache>
                <c:formatCode>0</c:formatCode>
                <c:ptCount val="20"/>
                <c:pt idx="0">
                  <c:v>4</c:v>
                </c:pt>
                <c:pt idx="1">
                  <c:v>4</c:v>
                </c:pt>
                <c:pt idx="2">
                  <c:v>3</c:v>
                </c:pt>
                <c:pt idx="3">
                  <c:v>4</c:v>
                </c:pt>
                <c:pt idx="4">
                  <c:v>2</c:v>
                </c:pt>
                <c:pt idx="5">
                  <c:v>3</c:v>
                </c:pt>
                <c:pt idx="6">
                  <c:v>4</c:v>
                </c:pt>
                <c:pt idx="7">
                  <c:v>1</c:v>
                </c:pt>
                <c:pt idx="8">
                  <c:v>2</c:v>
                </c:pt>
                <c:pt idx="9">
                  <c:v>2</c:v>
                </c:pt>
                <c:pt idx="10">
                  <c:v>3</c:v>
                </c:pt>
                <c:pt idx="11">
                  <c:v>4</c:v>
                </c:pt>
                <c:pt idx="12">
                  <c:v>3</c:v>
                </c:pt>
                <c:pt idx="13">
                  <c:v>4</c:v>
                </c:pt>
                <c:pt idx="14">
                  <c:v>5</c:v>
                </c:pt>
                <c:pt idx="15">
                  <c:v>3</c:v>
                </c:pt>
                <c:pt idx="16">
                  <c:v>5</c:v>
                </c:pt>
                <c:pt idx="17">
                  <c:v>2</c:v>
                </c:pt>
                <c:pt idx="18">
                  <c:v>3</c:v>
                </c:pt>
                <c:pt idx="19">
                  <c:v>3</c:v>
                </c:pt>
              </c:numCache>
            </c:numRef>
          </c:val>
        </c:ser>
        <c:ser>
          <c:idx val="6"/>
          <c:order val="6"/>
          <c:tx>
            <c:strRef>
              <c:f>Лист1!$H$1</c:f>
              <c:strCache>
                <c:ptCount val="1"/>
                <c:pt idx="0">
                  <c:v>Общие</c:v>
                </c:pt>
              </c:strCache>
            </c:strRef>
          </c:tx>
          <c:spPr>
            <a:noFill/>
            <a:ln w="12700" cap="flat" cmpd="sng">
              <a:solidFill>
                <a:srgbClr val="FF0000"/>
              </a:solidFill>
              <a:prstDash val="solid"/>
              <a:miter lim="800000"/>
            </a:ln>
            <a:effectLst/>
          </c:spPr>
          <c:cat>
            <c:strRef>
              <c:f>Лист1!$A$2:$A$21</c:f>
              <c:strCache>
                <c:ptCount val="20"/>
                <c:pt idx="0">
                  <c:v>Стратегический процесс на предприятии инициирует:</c:v>
                </c:pt>
                <c:pt idx="1">
                  <c:v>Внутренний стратегический консенсус </c:v>
                </c:pt>
                <c:pt idx="2">
                  <c:v>Внутренние стратегические коммуникации</c:v>
                </c:pt>
                <c:pt idx="3">
                  <c:v>Фокус управления</c:v>
                </c:pt>
                <c:pt idx="4">
                  <c:v>Трансформация стратегии</c:v>
                </c:pt>
                <c:pt idx="5">
                  <c:v>Методология стратегического управления</c:v>
                </c:pt>
                <c:pt idx="6">
                  <c:v>Ответственность за стратегическое управление</c:v>
                </c:pt>
                <c:pt idx="7">
                  <c:v>Целевой процесс стратегического управления</c:v>
                </c:pt>
                <c:pt idx="8">
                  <c:v>Информационные системы</c:v>
                </c:pt>
                <c:pt idx="9">
                  <c:v>Организационный охват</c:v>
                </c:pt>
                <c:pt idx="10">
                  <c:v>Аналитическая поддержка стратегического управления</c:v>
                </c:pt>
                <c:pt idx="11">
                  <c:v>Целевая бизнес модель</c:v>
                </c:pt>
                <c:pt idx="12">
                  <c:v>Процессная модель</c:v>
                </c:pt>
                <c:pt idx="13">
                  <c:v>Стратегические цели</c:v>
                </c:pt>
                <c:pt idx="14">
                  <c:v>Стратегические инициативы</c:v>
                </c:pt>
                <c:pt idx="15">
                  <c:v>Адаптация системы управления под стратегические изменения</c:v>
                </c:pt>
                <c:pt idx="16">
                  <c:v>Каскадирование стратегических целей</c:v>
                </c:pt>
                <c:pt idx="17">
                  <c:v>Мониторинг реализации стратегии</c:v>
                </c:pt>
                <c:pt idx="18">
                  <c:v>Управление стратегическими инициативами</c:v>
                </c:pt>
                <c:pt idx="19">
                  <c:v>Управление интеллектуальным капиталом (ИК)</c:v>
                </c:pt>
              </c:strCache>
            </c:strRef>
          </c:cat>
          <c:val>
            <c:numRef>
              <c:f>Лист1!$H$2:$H$21</c:f>
              <c:numCache>
                <c:formatCode>0.00</c:formatCode>
                <c:ptCount val="20"/>
                <c:pt idx="0">
                  <c:v>3.8</c:v>
                </c:pt>
                <c:pt idx="1">
                  <c:v>3.6</c:v>
                </c:pt>
                <c:pt idx="2">
                  <c:v>3.6</c:v>
                </c:pt>
                <c:pt idx="3">
                  <c:v>3.6</c:v>
                </c:pt>
                <c:pt idx="4">
                  <c:v>2.6</c:v>
                </c:pt>
                <c:pt idx="5">
                  <c:v>2.8</c:v>
                </c:pt>
                <c:pt idx="6">
                  <c:v>3.2</c:v>
                </c:pt>
                <c:pt idx="7">
                  <c:v>2.2000000000000002</c:v>
                </c:pt>
                <c:pt idx="8">
                  <c:v>2.6</c:v>
                </c:pt>
                <c:pt idx="9">
                  <c:v>2.6</c:v>
                </c:pt>
                <c:pt idx="10">
                  <c:v>3.4</c:v>
                </c:pt>
                <c:pt idx="11">
                  <c:v>3.6</c:v>
                </c:pt>
                <c:pt idx="12">
                  <c:v>3.2</c:v>
                </c:pt>
                <c:pt idx="13">
                  <c:v>4</c:v>
                </c:pt>
                <c:pt idx="14">
                  <c:v>4</c:v>
                </c:pt>
                <c:pt idx="15">
                  <c:v>3.4</c:v>
                </c:pt>
                <c:pt idx="16">
                  <c:v>4</c:v>
                </c:pt>
                <c:pt idx="17">
                  <c:v>3</c:v>
                </c:pt>
                <c:pt idx="18">
                  <c:v>3.4</c:v>
                </c:pt>
                <c:pt idx="19">
                  <c:v>2.4</c:v>
                </c:pt>
              </c:numCache>
            </c:numRef>
          </c:val>
        </c:ser>
        <c:ser>
          <c:idx val="7"/>
          <c:order val="7"/>
          <c:tx>
            <c:strRef>
              <c:f>Лист1!$I$1</c:f>
              <c:strCache>
                <c:ptCount val="1"/>
                <c:pt idx="0">
                  <c:v>Антипример</c:v>
                </c:pt>
              </c:strCache>
            </c:strRef>
          </c:tx>
          <c:spPr>
            <a:solidFill>
              <a:schemeClr val="accent2">
                <a:lumMod val="60000"/>
                <a:alpha val="50196"/>
              </a:schemeClr>
            </a:solidFill>
            <a:ln w="12700">
              <a:solidFill>
                <a:schemeClr val="bg2">
                  <a:lumMod val="25000"/>
                </a:schemeClr>
              </a:solidFill>
              <a:prstDash val="solid"/>
            </a:ln>
            <a:effectLst/>
          </c:spPr>
          <c:cat>
            <c:strRef>
              <c:f>Лист1!$A$2:$A$21</c:f>
              <c:strCache>
                <c:ptCount val="20"/>
                <c:pt idx="0">
                  <c:v>Стратегический процесс на предприятии инициирует:</c:v>
                </c:pt>
                <c:pt idx="1">
                  <c:v>Внутренний стратегический консенсус </c:v>
                </c:pt>
                <c:pt idx="2">
                  <c:v>Внутренние стратегические коммуникации</c:v>
                </c:pt>
                <c:pt idx="3">
                  <c:v>Фокус управления</c:v>
                </c:pt>
                <c:pt idx="4">
                  <c:v>Трансформация стратегии</c:v>
                </c:pt>
                <c:pt idx="5">
                  <c:v>Методология стратегического управления</c:v>
                </c:pt>
                <c:pt idx="6">
                  <c:v>Ответственность за стратегическое управление</c:v>
                </c:pt>
                <c:pt idx="7">
                  <c:v>Целевой процесс стратегического управления</c:v>
                </c:pt>
                <c:pt idx="8">
                  <c:v>Информационные системы</c:v>
                </c:pt>
                <c:pt idx="9">
                  <c:v>Организационный охват</c:v>
                </c:pt>
                <c:pt idx="10">
                  <c:v>Аналитическая поддержка стратегического управления</c:v>
                </c:pt>
                <c:pt idx="11">
                  <c:v>Целевая бизнес модель</c:v>
                </c:pt>
                <c:pt idx="12">
                  <c:v>Процессная модель</c:v>
                </c:pt>
                <c:pt idx="13">
                  <c:v>Стратегические цели</c:v>
                </c:pt>
                <c:pt idx="14">
                  <c:v>Стратегические инициативы</c:v>
                </c:pt>
                <c:pt idx="15">
                  <c:v>Адаптация системы управления под стратегические изменения</c:v>
                </c:pt>
                <c:pt idx="16">
                  <c:v>Каскадирование стратегических целей</c:v>
                </c:pt>
                <c:pt idx="17">
                  <c:v>Мониторинг реализации стратегии</c:v>
                </c:pt>
                <c:pt idx="18">
                  <c:v>Управление стратегическими инициативами</c:v>
                </c:pt>
                <c:pt idx="19">
                  <c:v>Управление интеллектуальным капиталом (ИК)</c:v>
                </c:pt>
              </c:strCache>
            </c:strRef>
          </c:cat>
          <c:val>
            <c:numRef>
              <c:f>Лист1!$I$2:$I$21</c:f>
              <c:numCache>
                <c:formatCode>General</c:formatCode>
                <c:ptCount val="20"/>
                <c:pt idx="0">
                  <c:v>3.7777777779999999</c:v>
                </c:pt>
                <c:pt idx="1">
                  <c:v>1.7777777779999999</c:v>
                </c:pt>
                <c:pt idx="2">
                  <c:v>1.888888889</c:v>
                </c:pt>
                <c:pt idx="3">
                  <c:v>2</c:v>
                </c:pt>
                <c:pt idx="4">
                  <c:v>3.111111111</c:v>
                </c:pt>
                <c:pt idx="5">
                  <c:v>1</c:v>
                </c:pt>
                <c:pt idx="6">
                  <c:v>2.3333333330000001</c:v>
                </c:pt>
                <c:pt idx="7">
                  <c:v>1.5555555560000001</c:v>
                </c:pt>
                <c:pt idx="8">
                  <c:v>1.6666666670000001</c:v>
                </c:pt>
                <c:pt idx="9">
                  <c:v>1.3333333329999999</c:v>
                </c:pt>
                <c:pt idx="10">
                  <c:v>2.3333333330000001</c:v>
                </c:pt>
                <c:pt idx="11">
                  <c:v>1.2222222220000001</c:v>
                </c:pt>
                <c:pt idx="12">
                  <c:v>1.6666666670000001</c:v>
                </c:pt>
                <c:pt idx="13">
                  <c:v>1.3333333329999999</c:v>
                </c:pt>
                <c:pt idx="14">
                  <c:v>2</c:v>
                </c:pt>
                <c:pt idx="15">
                  <c:v>2</c:v>
                </c:pt>
                <c:pt idx="16">
                  <c:v>1.5555555560000001</c:v>
                </c:pt>
                <c:pt idx="17">
                  <c:v>1.888888889</c:v>
                </c:pt>
                <c:pt idx="18">
                  <c:v>2.6666666669999999</c:v>
                </c:pt>
                <c:pt idx="19">
                  <c:v>1.7777777779999999</c:v>
                </c:pt>
              </c:numCache>
            </c:numRef>
          </c:val>
        </c:ser>
        <c:dLbls>
          <c:showLegendKey val="0"/>
          <c:showVal val="0"/>
          <c:showCatName val="0"/>
          <c:showSerName val="0"/>
          <c:showPercent val="0"/>
          <c:showBubbleSize val="0"/>
        </c:dLbls>
        <c:axId val="261384944"/>
        <c:axId val="260890056"/>
      </c:radarChart>
      <c:catAx>
        <c:axId val="261384944"/>
        <c:scaling>
          <c:orientation val="minMax"/>
        </c:scaling>
        <c:delete val="1"/>
        <c:axPos val="b"/>
        <c:numFmt formatCode="General" sourceLinked="1"/>
        <c:majorTickMark val="none"/>
        <c:minorTickMark val="none"/>
        <c:tickLblPos val="none"/>
        <c:crossAx val="260890056"/>
        <c:crosses val="autoZero"/>
        <c:auto val="1"/>
        <c:lblAlgn val="ctr"/>
        <c:lblOffset val="100"/>
        <c:noMultiLvlLbl val="0"/>
      </c:catAx>
      <c:valAx>
        <c:axId val="260890056"/>
        <c:scaling>
          <c:orientation val="minMax"/>
        </c:scaling>
        <c:delete val="0"/>
        <c:axPos val="l"/>
        <c:majorGridlines>
          <c:spPr>
            <a:ln w="3175" cap="flat" cmpd="sng" algn="ctr">
              <a:solidFill>
                <a:schemeClr val="accent2">
                  <a:lumMod val="40000"/>
                  <a:lumOff val="60000"/>
                </a:schemeClr>
              </a:solidFill>
              <a:miter lim="800000"/>
            </a:ln>
            <a:effectLst/>
          </c:spPr>
        </c:majorGridlines>
        <c:numFmt formatCode="General" sourceLinked="1"/>
        <c:majorTickMark val="none"/>
        <c:minorTickMark val="none"/>
        <c:tickLblPos val="none"/>
        <c:spPr>
          <a:noFill/>
          <a:ln w="44450">
            <a:noFill/>
          </a:ln>
          <a:effectLst/>
        </c:spPr>
        <c:txPr>
          <a:bodyPr rot="-60000000" spcFirstLastPara="1" vertOverflow="ellipsis" vert="horz" wrap="square" anchor="t" anchorCtr="0"/>
          <a:lstStyle/>
          <a:p>
            <a:pPr>
              <a:defRPr sz="900" b="0" i="0" u="none" strike="noStrike" kern="1200" baseline="0">
                <a:solidFill>
                  <a:schemeClr val="tx1">
                    <a:lumMod val="50000"/>
                    <a:lumOff val="50000"/>
                  </a:schemeClr>
                </a:solidFill>
                <a:latin typeface="+mn-lt"/>
                <a:ea typeface="+mn-ea"/>
                <a:cs typeface="+mn-cs"/>
              </a:defRPr>
            </a:pPr>
            <a:endParaRPr lang="ru-RU"/>
          </a:p>
        </c:txPr>
        <c:crossAx val="2613849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iagrams/_rels/data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image" Target="../media/image15.png"/><Relationship Id="rId4" Type="http://schemas.openxmlformats.org/officeDocument/2006/relationships/image" Target="../media/image18.png"/></Relationships>
</file>

<file path=ppt/diagrams/_rels/data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image" Target="../media/image15.png"/><Relationship Id="rId4" Type="http://schemas.openxmlformats.org/officeDocument/2006/relationships/image" Target="../media/image18.png"/></Relationships>
</file>

<file path=ppt/diagrams/_rels/data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image" Target="../media/image15.png"/><Relationship Id="rId4"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9001E3-B05E-41A4-AE97-4D7C58272DBE}"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ru-RU"/>
        </a:p>
      </dgm:t>
    </dgm:pt>
    <dgm:pt modelId="{921EE9EE-AA17-4AEC-ABE5-2E9F963056C8}">
      <dgm:prSet phldrT="[Текст]" custT="1"/>
      <dgm:spPr>
        <a:solidFill>
          <a:srgbClr val="FFFF00">
            <a:alpha val="99000"/>
          </a:srgbClr>
        </a:solidFill>
      </dgm:spPr>
      <dgm:t>
        <a:bodyPr/>
        <a:lstStyle/>
        <a:p>
          <a:r>
            <a:rPr lang="ru-RU" sz="900" b="1" dirty="0" smtClean="0">
              <a:solidFill>
                <a:srgbClr val="0070C0"/>
              </a:solidFill>
            </a:rPr>
            <a:t>3</a:t>
          </a:r>
          <a:r>
            <a:rPr lang="en-US" sz="900" b="1" dirty="0" smtClean="0">
              <a:solidFill>
                <a:srgbClr val="0070C0"/>
              </a:solidFill>
            </a:rPr>
            <a:t>,</a:t>
          </a:r>
          <a:r>
            <a:rPr lang="ru-RU" sz="900" b="1" dirty="0" smtClean="0">
              <a:solidFill>
                <a:srgbClr val="0070C0"/>
              </a:solidFill>
            </a:rPr>
            <a:t>25</a:t>
          </a:r>
          <a:endParaRPr lang="ru-RU" sz="900" b="1" dirty="0">
            <a:solidFill>
              <a:srgbClr val="0070C0"/>
            </a:solidFill>
          </a:endParaRPr>
        </a:p>
      </dgm:t>
    </dgm:pt>
    <dgm:pt modelId="{BD73AEE6-4D15-411C-8E92-563A71DC0ACB}" type="parTrans" cxnId="{85317D51-BB1C-42BE-9824-F8CEC7C230D5}">
      <dgm:prSet/>
      <dgm:spPr/>
      <dgm:t>
        <a:bodyPr/>
        <a:lstStyle/>
        <a:p>
          <a:endParaRPr lang="ru-RU" sz="400">
            <a:solidFill>
              <a:srgbClr val="0070C0"/>
            </a:solidFill>
          </a:endParaRPr>
        </a:p>
      </dgm:t>
    </dgm:pt>
    <dgm:pt modelId="{9AD2697D-3C44-4763-A393-922C9390B6D7}" type="sibTrans" cxnId="{85317D51-BB1C-42BE-9824-F8CEC7C230D5}">
      <dgm:prSet/>
      <dgm:spPr/>
      <dgm:t>
        <a:bodyPr/>
        <a:lstStyle/>
        <a:p>
          <a:endParaRPr lang="ru-RU" sz="400">
            <a:solidFill>
              <a:srgbClr val="0070C0"/>
            </a:solidFill>
          </a:endParaRPr>
        </a:p>
      </dgm:t>
    </dgm:pt>
    <dgm:pt modelId="{3FC746A0-5B4E-4D8A-A5FE-4A174F75A538}">
      <dgm:prSet phldrT="[Текст]" custT="1"/>
      <dgm:spPr>
        <a:solidFill>
          <a:srgbClr val="FFFF00">
            <a:alpha val="63000"/>
          </a:srgbClr>
        </a:solidFill>
      </dgm:spPr>
      <dgm:t>
        <a:bodyPr/>
        <a:lstStyle/>
        <a:p>
          <a:endParaRPr lang="ru-RU" sz="800" b="1" dirty="0" smtClean="0">
            <a:solidFill>
              <a:schemeClr val="accent1"/>
            </a:solidFill>
          </a:endParaRPr>
        </a:p>
        <a:p>
          <a:r>
            <a:rPr lang="ru-RU" sz="800" b="1" dirty="0" smtClean="0">
              <a:solidFill>
                <a:schemeClr val="accent1"/>
              </a:solidFill>
            </a:rPr>
            <a:t>РЕАЛИЗАЦИЯ СТРАТЕГИИ</a:t>
          </a:r>
        </a:p>
        <a:p>
          <a:endParaRPr lang="ru-RU" sz="800" b="1" dirty="0" smtClean="0">
            <a:solidFill>
              <a:schemeClr val="accent1"/>
            </a:solidFill>
          </a:endParaRPr>
        </a:p>
        <a:p>
          <a:r>
            <a:rPr lang="ru-RU" sz="800" b="1" dirty="0" smtClean="0">
              <a:solidFill>
                <a:schemeClr val="accent1"/>
              </a:solidFill>
            </a:rPr>
            <a:t>3,24</a:t>
          </a:r>
        </a:p>
      </dgm:t>
    </dgm:pt>
    <dgm:pt modelId="{25890F12-B8CE-476E-B58B-E699255F6468}" type="parTrans" cxnId="{E7EF7635-3827-4C1C-8E7F-3CDB83ECF125}">
      <dgm:prSet/>
      <dgm:spPr/>
      <dgm:t>
        <a:bodyPr/>
        <a:lstStyle/>
        <a:p>
          <a:endParaRPr lang="ru-RU" sz="400">
            <a:solidFill>
              <a:srgbClr val="0070C0"/>
            </a:solidFill>
          </a:endParaRPr>
        </a:p>
      </dgm:t>
    </dgm:pt>
    <dgm:pt modelId="{19CE2DAA-010D-4161-A577-B657AB96D2F5}" type="sibTrans" cxnId="{E7EF7635-3827-4C1C-8E7F-3CDB83ECF125}">
      <dgm:prSet/>
      <dgm:spPr/>
      <dgm:t>
        <a:bodyPr/>
        <a:lstStyle/>
        <a:p>
          <a:endParaRPr lang="ru-RU" sz="400">
            <a:solidFill>
              <a:srgbClr val="0070C0"/>
            </a:solidFill>
          </a:endParaRPr>
        </a:p>
      </dgm:t>
    </dgm:pt>
    <dgm:pt modelId="{D9EE0398-9746-4BD5-A4F7-B522CFFB56AD}">
      <dgm:prSet phldrT="[Текст]" custT="1"/>
      <dgm:spPr>
        <a:solidFill>
          <a:srgbClr val="FFFF00">
            <a:alpha val="80000"/>
          </a:srgbClr>
        </a:solidFill>
      </dgm:spPr>
      <dgm:t>
        <a:bodyPr/>
        <a:lstStyle/>
        <a:p>
          <a:r>
            <a:rPr lang="ru-RU" sz="800" b="1" dirty="0" smtClean="0">
              <a:solidFill>
                <a:schemeClr val="accent1"/>
              </a:solidFill>
            </a:rPr>
            <a:t>3,64</a:t>
          </a:r>
        </a:p>
        <a:p>
          <a:endParaRPr lang="ru-RU" sz="800" b="1" dirty="0" smtClean="0">
            <a:solidFill>
              <a:schemeClr val="accent1"/>
            </a:solidFill>
          </a:endParaRPr>
        </a:p>
        <a:p>
          <a:r>
            <a:rPr lang="ru-RU" sz="800" b="1" dirty="0" smtClean="0">
              <a:solidFill>
                <a:schemeClr val="accent1"/>
              </a:solidFill>
            </a:rPr>
            <a:t>СОДЕРЖАНИЕ СТРАТЕГИИ</a:t>
          </a:r>
          <a:endParaRPr lang="ru-RU" sz="800" b="1" dirty="0">
            <a:solidFill>
              <a:schemeClr val="accent1"/>
            </a:solidFill>
          </a:endParaRPr>
        </a:p>
      </dgm:t>
    </dgm:pt>
    <dgm:pt modelId="{2E53FA88-9508-454F-9675-8650EEBB43FA}" type="parTrans" cxnId="{4EE5683C-A155-45CF-9A5D-C58105BFA5B5}">
      <dgm:prSet/>
      <dgm:spPr/>
      <dgm:t>
        <a:bodyPr/>
        <a:lstStyle/>
        <a:p>
          <a:endParaRPr lang="ru-RU" sz="400">
            <a:solidFill>
              <a:srgbClr val="0070C0"/>
            </a:solidFill>
          </a:endParaRPr>
        </a:p>
      </dgm:t>
    </dgm:pt>
    <dgm:pt modelId="{63782D19-5643-431F-8D84-EA21569F942E}" type="sibTrans" cxnId="{4EE5683C-A155-45CF-9A5D-C58105BFA5B5}">
      <dgm:prSet/>
      <dgm:spPr/>
      <dgm:t>
        <a:bodyPr/>
        <a:lstStyle/>
        <a:p>
          <a:endParaRPr lang="ru-RU" sz="400">
            <a:solidFill>
              <a:srgbClr val="0070C0"/>
            </a:solidFill>
          </a:endParaRPr>
        </a:p>
      </dgm:t>
    </dgm:pt>
    <dgm:pt modelId="{8B27B949-DC02-4EFC-AEF8-1631F9D38CE8}">
      <dgm:prSet phldrT="[Текст]" custT="1"/>
      <dgm:spPr>
        <a:solidFill>
          <a:srgbClr val="FF9999">
            <a:alpha val="80000"/>
          </a:srgbClr>
        </a:solidFill>
      </dgm:spPr>
      <dgm:t>
        <a:bodyPr/>
        <a:lstStyle/>
        <a:p>
          <a:r>
            <a:rPr lang="ru-RU" sz="800" b="1" dirty="0" smtClean="0">
              <a:solidFill>
                <a:schemeClr val="accent1"/>
              </a:solidFill>
            </a:rPr>
            <a:t>2,68</a:t>
          </a:r>
        </a:p>
        <a:p>
          <a:endParaRPr lang="ru-RU" sz="800" b="1" dirty="0" smtClean="0">
            <a:solidFill>
              <a:schemeClr val="accent1"/>
            </a:solidFill>
          </a:endParaRPr>
        </a:p>
        <a:p>
          <a:r>
            <a:rPr lang="ru-RU" sz="800" b="1" dirty="0" smtClean="0">
              <a:solidFill>
                <a:schemeClr val="accent1"/>
              </a:solidFill>
            </a:rPr>
            <a:t>СТРАТЕГИЧЕСКИЕ ПРОЦЕССЫ</a:t>
          </a:r>
          <a:endParaRPr lang="ru-RU" sz="800" b="1" dirty="0">
            <a:solidFill>
              <a:schemeClr val="accent1"/>
            </a:solidFill>
          </a:endParaRPr>
        </a:p>
      </dgm:t>
    </dgm:pt>
    <dgm:pt modelId="{5C017711-FCB1-42B3-8BD5-F7B19D1CA9BE}" type="parTrans" cxnId="{5DD5A38F-D5E0-4DFA-9C95-5C6DA8D882EE}">
      <dgm:prSet/>
      <dgm:spPr/>
      <dgm:t>
        <a:bodyPr/>
        <a:lstStyle/>
        <a:p>
          <a:endParaRPr lang="ru-RU" sz="400">
            <a:solidFill>
              <a:srgbClr val="0070C0"/>
            </a:solidFill>
          </a:endParaRPr>
        </a:p>
      </dgm:t>
    </dgm:pt>
    <dgm:pt modelId="{FECF9300-8ACA-4578-9AEF-D71254389B3B}" type="sibTrans" cxnId="{5DD5A38F-D5E0-4DFA-9C95-5C6DA8D882EE}">
      <dgm:prSet/>
      <dgm:spPr/>
      <dgm:t>
        <a:bodyPr/>
        <a:lstStyle/>
        <a:p>
          <a:endParaRPr lang="ru-RU" sz="400">
            <a:solidFill>
              <a:srgbClr val="0070C0"/>
            </a:solidFill>
          </a:endParaRPr>
        </a:p>
      </dgm:t>
    </dgm:pt>
    <dgm:pt modelId="{851BB9FA-2EDD-4ACE-B776-6AAE970952E5}">
      <dgm:prSet phldrT="[Текст]" custT="1"/>
      <dgm:spPr>
        <a:solidFill>
          <a:srgbClr val="FFFF00">
            <a:alpha val="62000"/>
          </a:srgbClr>
        </a:solidFill>
      </dgm:spPr>
      <dgm:t>
        <a:bodyPr/>
        <a:lstStyle/>
        <a:p>
          <a:endParaRPr lang="ru-RU" sz="800" b="1" dirty="0" smtClean="0">
            <a:solidFill>
              <a:schemeClr val="accent1"/>
            </a:solidFill>
          </a:endParaRPr>
        </a:p>
        <a:p>
          <a:r>
            <a:rPr lang="ru-RU" sz="800" b="1" dirty="0" smtClean="0">
              <a:solidFill>
                <a:schemeClr val="accent1"/>
              </a:solidFill>
            </a:rPr>
            <a:t>СТРАТЕГИЧЕСКИЙ ДИАЛОГ</a:t>
          </a:r>
        </a:p>
        <a:p>
          <a:endParaRPr lang="ru-RU" sz="800" b="1" dirty="0" smtClean="0">
            <a:solidFill>
              <a:schemeClr val="accent1"/>
            </a:solidFill>
          </a:endParaRPr>
        </a:p>
        <a:p>
          <a:r>
            <a:rPr lang="ru-RU" sz="800" b="1" dirty="0" smtClean="0">
              <a:solidFill>
                <a:schemeClr val="accent1"/>
              </a:solidFill>
            </a:rPr>
            <a:t>3</a:t>
          </a:r>
          <a:r>
            <a:rPr lang="en-US" sz="800" b="1" smtClean="0">
              <a:solidFill>
                <a:schemeClr val="accent1"/>
              </a:solidFill>
            </a:rPr>
            <a:t>,</a:t>
          </a:r>
          <a:r>
            <a:rPr lang="ru-RU" sz="800" b="1" smtClean="0">
              <a:solidFill>
                <a:schemeClr val="accent1"/>
              </a:solidFill>
            </a:rPr>
            <a:t>44</a:t>
          </a:r>
          <a:endParaRPr lang="ru-RU" sz="800" b="1" dirty="0">
            <a:solidFill>
              <a:schemeClr val="accent1"/>
            </a:solidFill>
          </a:endParaRPr>
        </a:p>
      </dgm:t>
    </dgm:pt>
    <dgm:pt modelId="{B79C1A72-B8D5-4DE6-931C-AA33ED1EC13E}" type="sibTrans" cxnId="{B85C3BAD-7FCC-4BA1-998B-B8B92DA1B2A6}">
      <dgm:prSet/>
      <dgm:spPr/>
      <dgm:t>
        <a:bodyPr/>
        <a:lstStyle/>
        <a:p>
          <a:endParaRPr lang="ru-RU" sz="400">
            <a:solidFill>
              <a:srgbClr val="0070C0"/>
            </a:solidFill>
          </a:endParaRPr>
        </a:p>
      </dgm:t>
    </dgm:pt>
    <dgm:pt modelId="{930C1C6C-0E20-4719-8075-F61EB0407147}" type="parTrans" cxnId="{B85C3BAD-7FCC-4BA1-998B-B8B92DA1B2A6}">
      <dgm:prSet/>
      <dgm:spPr/>
      <dgm:t>
        <a:bodyPr/>
        <a:lstStyle/>
        <a:p>
          <a:endParaRPr lang="ru-RU" sz="400">
            <a:solidFill>
              <a:srgbClr val="0070C0"/>
            </a:solidFill>
          </a:endParaRPr>
        </a:p>
      </dgm:t>
    </dgm:pt>
    <dgm:pt modelId="{4F42D7CC-9951-45CA-A75B-BA3DA6E0F26F}" type="pres">
      <dgm:prSet presAssocID="{989001E3-B05E-41A4-AE97-4D7C58272DBE}" presName="diagram" presStyleCnt="0">
        <dgm:presLayoutVars>
          <dgm:chMax val="1"/>
          <dgm:dir/>
          <dgm:animLvl val="ctr"/>
          <dgm:resizeHandles val="exact"/>
        </dgm:presLayoutVars>
      </dgm:prSet>
      <dgm:spPr/>
      <dgm:t>
        <a:bodyPr/>
        <a:lstStyle/>
        <a:p>
          <a:endParaRPr lang="ru-RU"/>
        </a:p>
      </dgm:t>
    </dgm:pt>
    <dgm:pt modelId="{382C814D-7880-4B7F-8024-028ACEF98124}" type="pres">
      <dgm:prSet presAssocID="{989001E3-B05E-41A4-AE97-4D7C58272DBE}" presName="matrix" presStyleCnt="0"/>
      <dgm:spPr/>
      <dgm:t>
        <a:bodyPr/>
        <a:lstStyle/>
        <a:p>
          <a:endParaRPr lang="ru-RU"/>
        </a:p>
      </dgm:t>
    </dgm:pt>
    <dgm:pt modelId="{34090102-9836-44F8-9BFB-76156CD51ACB}" type="pres">
      <dgm:prSet presAssocID="{989001E3-B05E-41A4-AE97-4D7C58272DBE}" presName="tile1" presStyleLbl="node1" presStyleIdx="0" presStyleCnt="4"/>
      <dgm:spPr/>
      <dgm:t>
        <a:bodyPr/>
        <a:lstStyle/>
        <a:p>
          <a:endParaRPr lang="ru-RU"/>
        </a:p>
      </dgm:t>
    </dgm:pt>
    <dgm:pt modelId="{8CDFF13C-7526-4A40-AFA9-8867B64B32A8}" type="pres">
      <dgm:prSet presAssocID="{989001E3-B05E-41A4-AE97-4D7C58272DBE}" presName="tile1text" presStyleLbl="node1" presStyleIdx="0" presStyleCnt="4">
        <dgm:presLayoutVars>
          <dgm:chMax val="0"/>
          <dgm:chPref val="0"/>
          <dgm:bulletEnabled val="1"/>
        </dgm:presLayoutVars>
      </dgm:prSet>
      <dgm:spPr/>
      <dgm:t>
        <a:bodyPr/>
        <a:lstStyle/>
        <a:p>
          <a:endParaRPr lang="ru-RU"/>
        </a:p>
      </dgm:t>
    </dgm:pt>
    <dgm:pt modelId="{C2ADA1F5-D802-423B-96A5-5361CD66A315}" type="pres">
      <dgm:prSet presAssocID="{989001E3-B05E-41A4-AE97-4D7C58272DBE}" presName="tile2" presStyleLbl="node1" presStyleIdx="1" presStyleCnt="4"/>
      <dgm:spPr/>
      <dgm:t>
        <a:bodyPr/>
        <a:lstStyle/>
        <a:p>
          <a:endParaRPr lang="ru-RU"/>
        </a:p>
      </dgm:t>
    </dgm:pt>
    <dgm:pt modelId="{2AAA96B5-D38B-4F1D-BE91-B661F31EE6A8}" type="pres">
      <dgm:prSet presAssocID="{989001E3-B05E-41A4-AE97-4D7C58272DBE}" presName="tile2text" presStyleLbl="node1" presStyleIdx="1" presStyleCnt="4">
        <dgm:presLayoutVars>
          <dgm:chMax val="0"/>
          <dgm:chPref val="0"/>
          <dgm:bulletEnabled val="1"/>
        </dgm:presLayoutVars>
      </dgm:prSet>
      <dgm:spPr/>
      <dgm:t>
        <a:bodyPr/>
        <a:lstStyle/>
        <a:p>
          <a:endParaRPr lang="ru-RU"/>
        </a:p>
      </dgm:t>
    </dgm:pt>
    <dgm:pt modelId="{107E74BE-8B29-40E4-8342-89EDFD41E526}" type="pres">
      <dgm:prSet presAssocID="{989001E3-B05E-41A4-AE97-4D7C58272DBE}" presName="tile3" presStyleLbl="node1" presStyleIdx="2" presStyleCnt="4"/>
      <dgm:spPr/>
      <dgm:t>
        <a:bodyPr/>
        <a:lstStyle/>
        <a:p>
          <a:endParaRPr lang="ru-RU"/>
        </a:p>
      </dgm:t>
    </dgm:pt>
    <dgm:pt modelId="{93A1D656-3677-4CD3-8F52-C866A8B9DABB}" type="pres">
      <dgm:prSet presAssocID="{989001E3-B05E-41A4-AE97-4D7C58272DBE}" presName="tile3text" presStyleLbl="node1" presStyleIdx="2" presStyleCnt="4">
        <dgm:presLayoutVars>
          <dgm:chMax val="0"/>
          <dgm:chPref val="0"/>
          <dgm:bulletEnabled val="1"/>
        </dgm:presLayoutVars>
      </dgm:prSet>
      <dgm:spPr/>
      <dgm:t>
        <a:bodyPr/>
        <a:lstStyle/>
        <a:p>
          <a:endParaRPr lang="ru-RU"/>
        </a:p>
      </dgm:t>
    </dgm:pt>
    <dgm:pt modelId="{D0476DF8-F6C8-47A6-92DE-90A491ECE6D5}" type="pres">
      <dgm:prSet presAssocID="{989001E3-B05E-41A4-AE97-4D7C58272DBE}" presName="tile4" presStyleLbl="node1" presStyleIdx="3" presStyleCnt="4"/>
      <dgm:spPr/>
      <dgm:t>
        <a:bodyPr/>
        <a:lstStyle/>
        <a:p>
          <a:endParaRPr lang="ru-RU"/>
        </a:p>
      </dgm:t>
    </dgm:pt>
    <dgm:pt modelId="{BABB9C4D-B538-41B7-9AF7-A11C6D223B72}" type="pres">
      <dgm:prSet presAssocID="{989001E3-B05E-41A4-AE97-4D7C58272DBE}" presName="tile4text" presStyleLbl="node1" presStyleIdx="3" presStyleCnt="4">
        <dgm:presLayoutVars>
          <dgm:chMax val="0"/>
          <dgm:chPref val="0"/>
          <dgm:bulletEnabled val="1"/>
        </dgm:presLayoutVars>
      </dgm:prSet>
      <dgm:spPr/>
      <dgm:t>
        <a:bodyPr/>
        <a:lstStyle/>
        <a:p>
          <a:endParaRPr lang="ru-RU"/>
        </a:p>
      </dgm:t>
    </dgm:pt>
    <dgm:pt modelId="{18830AA7-062C-4C75-ACA1-6A80BD51469A}" type="pres">
      <dgm:prSet presAssocID="{989001E3-B05E-41A4-AE97-4D7C58272DBE}" presName="centerTile" presStyleLbl="fgShp" presStyleIdx="0" presStyleCnt="1">
        <dgm:presLayoutVars>
          <dgm:chMax val="0"/>
          <dgm:chPref val="0"/>
        </dgm:presLayoutVars>
      </dgm:prSet>
      <dgm:spPr/>
      <dgm:t>
        <a:bodyPr/>
        <a:lstStyle/>
        <a:p>
          <a:endParaRPr lang="ru-RU"/>
        </a:p>
      </dgm:t>
    </dgm:pt>
  </dgm:ptLst>
  <dgm:cxnLst>
    <dgm:cxn modelId="{E7EF7635-3827-4C1C-8E7F-3CDB83ECF125}" srcId="{921EE9EE-AA17-4AEC-ABE5-2E9F963056C8}" destId="{3FC746A0-5B4E-4D8A-A5FE-4A174F75A538}" srcOrd="0" destOrd="0" parTransId="{25890F12-B8CE-476E-B58B-E699255F6468}" sibTransId="{19CE2DAA-010D-4161-A577-B657AB96D2F5}"/>
    <dgm:cxn modelId="{E1D25EA8-AC07-4E2F-8E2E-5EB58F51749D}" type="presOf" srcId="{8B27B949-DC02-4EFC-AEF8-1631F9D38CE8}" destId="{D0476DF8-F6C8-47A6-92DE-90A491ECE6D5}" srcOrd="0" destOrd="0" presId="urn:microsoft.com/office/officeart/2005/8/layout/matrix1"/>
    <dgm:cxn modelId="{5DD5A38F-D5E0-4DFA-9C95-5C6DA8D882EE}" srcId="{921EE9EE-AA17-4AEC-ABE5-2E9F963056C8}" destId="{8B27B949-DC02-4EFC-AEF8-1631F9D38CE8}" srcOrd="3" destOrd="0" parTransId="{5C017711-FCB1-42B3-8BD5-F7B19D1CA9BE}" sibTransId="{FECF9300-8ACA-4578-9AEF-D71254389B3B}"/>
    <dgm:cxn modelId="{4EE5683C-A155-45CF-9A5D-C58105BFA5B5}" srcId="{921EE9EE-AA17-4AEC-ABE5-2E9F963056C8}" destId="{D9EE0398-9746-4BD5-A4F7-B522CFFB56AD}" srcOrd="2" destOrd="0" parTransId="{2E53FA88-9508-454F-9675-8650EEBB43FA}" sibTransId="{63782D19-5643-431F-8D84-EA21569F942E}"/>
    <dgm:cxn modelId="{5B6301B2-4E4D-4A11-A303-545060345DF3}" type="presOf" srcId="{D9EE0398-9746-4BD5-A4F7-B522CFFB56AD}" destId="{107E74BE-8B29-40E4-8342-89EDFD41E526}" srcOrd="0" destOrd="0" presId="urn:microsoft.com/office/officeart/2005/8/layout/matrix1"/>
    <dgm:cxn modelId="{AA8B4914-9F38-446B-9061-C5751418F09F}" type="presOf" srcId="{3FC746A0-5B4E-4D8A-A5FE-4A174F75A538}" destId="{8CDFF13C-7526-4A40-AFA9-8867B64B32A8}" srcOrd="1" destOrd="0" presId="urn:microsoft.com/office/officeart/2005/8/layout/matrix1"/>
    <dgm:cxn modelId="{C5F3A837-82BF-4A43-BABF-25B952D787AA}" type="presOf" srcId="{851BB9FA-2EDD-4ACE-B776-6AAE970952E5}" destId="{C2ADA1F5-D802-423B-96A5-5361CD66A315}" srcOrd="0" destOrd="0" presId="urn:microsoft.com/office/officeart/2005/8/layout/matrix1"/>
    <dgm:cxn modelId="{A8217C66-E31E-44FA-879B-62E7C948722F}" type="presOf" srcId="{8B27B949-DC02-4EFC-AEF8-1631F9D38CE8}" destId="{BABB9C4D-B538-41B7-9AF7-A11C6D223B72}" srcOrd="1" destOrd="0" presId="urn:microsoft.com/office/officeart/2005/8/layout/matrix1"/>
    <dgm:cxn modelId="{6F3F6FBE-4AC6-4743-80B9-EC508EB84448}" type="presOf" srcId="{921EE9EE-AA17-4AEC-ABE5-2E9F963056C8}" destId="{18830AA7-062C-4C75-ACA1-6A80BD51469A}" srcOrd="0" destOrd="0" presId="urn:microsoft.com/office/officeart/2005/8/layout/matrix1"/>
    <dgm:cxn modelId="{B85C3BAD-7FCC-4BA1-998B-B8B92DA1B2A6}" srcId="{921EE9EE-AA17-4AEC-ABE5-2E9F963056C8}" destId="{851BB9FA-2EDD-4ACE-B776-6AAE970952E5}" srcOrd="1" destOrd="0" parTransId="{930C1C6C-0E20-4719-8075-F61EB0407147}" sibTransId="{B79C1A72-B8D5-4DE6-931C-AA33ED1EC13E}"/>
    <dgm:cxn modelId="{8D1485DE-1B07-4184-920D-EFB5195F1CA5}" type="presOf" srcId="{989001E3-B05E-41A4-AE97-4D7C58272DBE}" destId="{4F42D7CC-9951-45CA-A75B-BA3DA6E0F26F}" srcOrd="0" destOrd="0" presId="urn:microsoft.com/office/officeart/2005/8/layout/matrix1"/>
    <dgm:cxn modelId="{21AEC44B-5916-467E-995A-6BFBA1F74ABF}" type="presOf" srcId="{3FC746A0-5B4E-4D8A-A5FE-4A174F75A538}" destId="{34090102-9836-44F8-9BFB-76156CD51ACB}" srcOrd="0" destOrd="0" presId="urn:microsoft.com/office/officeart/2005/8/layout/matrix1"/>
    <dgm:cxn modelId="{486FCF14-2DF6-4425-BA91-4EC2D69B6B52}" type="presOf" srcId="{851BB9FA-2EDD-4ACE-B776-6AAE970952E5}" destId="{2AAA96B5-D38B-4F1D-BE91-B661F31EE6A8}" srcOrd="1" destOrd="0" presId="urn:microsoft.com/office/officeart/2005/8/layout/matrix1"/>
    <dgm:cxn modelId="{D79F1BE4-72B8-4CCB-B1CE-98006FFFAD7D}" type="presOf" srcId="{D9EE0398-9746-4BD5-A4F7-B522CFFB56AD}" destId="{93A1D656-3677-4CD3-8F52-C866A8B9DABB}" srcOrd="1" destOrd="0" presId="urn:microsoft.com/office/officeart/2005/8/layout/matrix1"/>
    <dgm:cxn modelId="{85317D51-BB1C-42BE-9824-F8CEC7C230D5}" srcId="{989001E3-B05E-41A4-AE97-4D7C58272DBE}" destId="{921EE9EE-AA17-4AEC-ABE5-2E9F963056C8}" srcOrd="0" destOrd="0" parTransId="{BD73AEE6-4D15-411C-8E92-563A71DC0ACB}" sibTransId="{9AD2697D-3C44-4763-A393-922C9390B6D7}"/>
    <dgm:cxn modelId="{CCA856A4-4AC3-4166-8611-7B140E2FE109}" type="presParOf" srcId="{4F42D7CC-9951-45CA-A75B-BA3DA6E0F26F}" destId="{382C814D-7880-4B7F-8024-028ACEF98124}" srcOrd="0" destOrd="0" presId="urn:microsoft.com/office/officeart/2005/8/layout/matrix1"/>
    <dgm:cxn modelId="{D8583993-B62E-416A-AB2A-DF8CB0529383}" type="presParOf" srcId="{382C814D-7880-4B7F-8024-028ACEF98124}" destId="{34090102-9836-44F8-9BFB-76156CD51ACB}" srcOrd="0" destOrd="0" presId="urn:microsoft.com/office/officeart/2005/8/layout/matrix1"/>
    <dgm:cxn modelId="{F5828C36-5498-4FEA-8F76-2EB2BC9EFCB8}" type="presParOf" srcId="{382C814D-7880-4B7F-8024-028ACEF98124}" destId="{8CDFF13C-7526-4A40-AFA9-8867B64B32A8}" srcOrd="1" destOrd="0" presId="urn:microsoft.com/office/officeart/2005/8/layout/matrix1"/>
    <dgm:cxn modelId="{87D823F9-1461-4323-885C-F0708BB6B325}" type="presParOf" srcId="{382C814D-7880-4B7F-8024-028ACEF98124}" destId="{C2ADA1F5-D802-423B-96A5-5361CD66A315}" srcOrd="2" destOrd="0" presId="urn:microsoft.com/office/officeart/2005/8/layout/matrix1"/>
    <dgm:cxn modelId="{1681EC3D-143A-419F-8FB5-69DC30EF15FD}" type="presParOf" srcId="{382C814D-7880-4B7F-8024-028ACEF98124}" destId="{2AAA96B5-D38B-4F1D-BE91-B661F31EE6A8}" srcOrd="3" destOrd="0" presId="urn:microsoft.com/office/officeart/2005/8/layout/matrix1"/>
    <dgm:cxn modelId="{CAFA5169-A06C-48C3-A2F6-1C31F12F71D3}" type="presParOf" srcId="{382C814D-7880-4B7F-8024-028ACEF98124}" destId="{107E74BE-8B29-40E4-8342-89EDFD41E526}" srcOrd="4" destOrd="0" presId="urn:microsoft.com/office/officeart/2005/8/layout/matrix1"/>
    <dgm:cxn modelId="{D780122D-331B-4B32-8FDC-AF52E9D15462}" type="presParOf" srcId="{382C814D-7880-4B7F-8024-028ACEF98124}" destId="{93A1D656-3677-4CD3-8F52-C866A8B9DABB}" srcOrd="5" destOrd="0" presId="urn:microsoft.com/office/officeart/2005/8/layout/matrix1"/>
    <dgm:cxn modelId="{52165633-3AE9-4852-9641-6AEA139E5222}" type="presParOf" srcId="{382C814D-7880-4B7F-8024-028ACEF98124}" destId="{D0476DF8-F6C8-47A6-92DE-90A491ECE6D5}" srcOrd="6" destOrd="0" presId="urn:microsoft.com/office/officeart/2005/8/layout/matrix1"/>
    <dgm:cxn modelId="{A2C7F425-B987-47A5-B799-46CB563AD8EC}" type="presParOf" srcId="{382C814D-7880-4B7F-8024-028ACEF98124}" destId="{BABB9C4D-B538-41B7-9AF7-A11C6D223B72}" srcOrd="7" destOrd="0" presId="urn:microsoft.com/office/officeart/2005/8/layout/matrix1"/>
    <dgm:cxn modelId="{166B962F-E0C8-4BF2-8F46-508CDDAAD875}" type="presParOf" srcId="{4F42D7CC-9951-45CA-A75B-BA3DA6E0F26F}" destId="{18830AA7-062C-4C75-ACA1-6A80BD51469A}" srcOrd="1" destOrd="0" presId="urn:microsoft.com/office/officeart/2005/8/layout/matrix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996198C-7AE3-4183-8202-14252AA70827}" type="doc">
      <dgm:prSet loTypeId="urn:microsoft.com/office/officeart/2005/8/layout/hList3" loCatId="list" qsTypeId="urn:microsoft.com/office/officeart/2005/8/quickstyle/simple1" qsCatId="simple" csTypeId="urn:microsoft.com/office/officeart/2005/8/colors/accent1_5" csCatId="accent1" phldr="1"/>
      <dgm:spPr/>
      <dgm:t>
        <a:bodyPr/>
        <a:lstStyle/>
        <a:p>
          <a:endParaRPr lang="ru-RU"/>
        </a:p>
      </dgm:t>
    </dgm:pt>
    <dgm:pt modelId="{09FE6163-F804-4140-A90A-D5AFA9761823}">
      <dgm:prSet phldrT="[Текст]" custT="1"/>
      <dgm:spPr/>
      <dgm:t>
        <a:bodyPr/>
        <a:lstStyle/>
        <a:p>
          <a:r>
            <a:rPr lang="ru-RU" sz="2000" b="1" dirty="0" smtClean="0"/>
            <a:t>Интенции** только тогда становятся фактором деятельности предприятия, если эти интенции приобретают структуру самой социально-экономической системы</a:t>
          </a:r>
          <a:endParaRPr lang="ru-RU" sz="2000" dirty="0"/>
        </a:p>
      </dgm:t>
    </dgm:pt>
    <dgm:pt modelId="{7E964805-C3A5-4D62-A234-09435B191275}" type="parTrans" cxnId="{135F1CDE-2EED-4CB3-B764-DFD6E6B2CAB0}">
      <dgm:prSet/>
      <dgm:spPr/>
      <dgm:t>
        <a:bodyPr/>
        <a:lstStyle/>
        <a:p>
          <a:endParaRPr lang="ru-RU"/>
        </a:p>
      </dgm:t>
    </dgm:pt>
    <dgm:pt modelId="{31B46776-15ED-4563-80D2-0B76CDC6F98A}" type="sibTrans" cxnId="{135F1CDE-2EED-4CB3-B764-DFD6E6B2CAB0}">
      <dgm:prSet/>
      <dgm:spPr/>
      <dgm:t>
        <a:bodyPr/>
        <a:lstStyle/>
        <a:p>
          <a:endParaRPr lang="ru-RU"/>
        </a:p>
      </dgm:t>
    </dgm:pt>
    <dgm:pt modelId="{DA83AB3C-B1A8-46A5-AB51-A34E3C7C2F2E}">
      <dgm:prSet phldrT="[Текст]" custT="1"/>
      <dgm:spPr/>
      <dgm:t>
        <a:bodyPr lIns="252000" rIns="252000"/>
        <a:lstStyle/>
        <a:p>
          <a:r>
            <a:rPr lang="ru-RU" sz="1800" dirty="0" smtClean="0"/>
            <a:t>Стратегия должна быть детальной и должна охватывать практически каждую подсистему предприятия</a:t>
          </a:r>
          <a:endParaRPr lang="ru-RU" sz="1800" dirty="0"/>
        </a:p>
      </dgm:t>
    </dgm:pt>
    <dgm:pt modelId="{2E89E186-9606-4953-A90B-4895D695E20B}" type="parTrans" cxnId="{FE4EA3D7-58F9-470F-9F1E-B192C5F14AF9}">
      <dgm:prSet/>
      <dgm:spPr/>
      <dgm:t>
        <a:bodyPr/>
        <a:lstStyle/>
        <a:p>
          <a:endParaRPr lang="ru-RU"/>
        </a:p>
      </dgm:t>
    </dgm:pt>
    <dgm:pt modelId="{9D22DA50-4174-4A7F-AB2E-34E02692E71E}" type="sibTrans" cxnId="{FE4EA3D7-58F9-470F-9F1E-B192C5F14AF9}">
      <dgm:prSet/>
      <dgm:spPr/>
      <dgm:t>
        <a:bodyPr/>
        <a:lstStyle/>
        <a:p>
          <a:endParaRPr lang="ru-RU"/>
        </a:p>
      </dgm:t>
    </dgm:pt>
    <dgm:pt modelId="{9262449E-8DB4-46F7-810C-C66493BCE428}">
      <dgm:prSet phldrT="[Текст]" custT="1"/>
      <dgm:spPr/>
      <dgm:t>
        <a:bodyPr lIns="252000" rIns="252000"/>
        <a:lstStyle/>
        <a:p>
          <a:r>
            <a:rPr lang="ru-RU" sz="1800" dirty="0" smtClean="0"/>
            <a:t>Косвенно подтверждается необходимость каскадирования стратегий</a:t>
          </a:r>
          <a:r>
            <a:rPr lang="en-US" sz="1800" dirty="0" smtClean="0"/>
            <a:t> </a:t>
          </a:r>
          <a:r>
            <a:rPr lang="ru-RU" sz="1800" dirty="0" smtClean="0"/>
            <a:t>и их синхронизации между собой</a:t>
          </a:r>
          <a:endParaRPr lang="ru-RU" sz="1800" dirty="0"/>
        </a:p>
      </dgm:t>
    </dgm:pt>
    <dgm:pt modelId="{9F1214A8-1CA1-43D8-A624-7C702180C91B}" type="parTrans" cxnId="{2E50E59A-D466-4C0F-8C0B-21FD4C99269B}">
      <dgm:prSet/>
      <dgm:spPr/>
      <dgm:t>
        <a:bodyPr/>
        <a:lstStyle/>
        <a:p>
          <a:endParaRPr lang="ru-RU"/>
        </a:p>
      </dgm:t>
    </dgm:pt>
    <dgm:pt modelId="{E7B206CC-F0CD-428A-A0CB-8F0C51AE9728}" type="sibTrans" cxnId="{2E50E59A-D466-4C0F-8C0B-21FD4C99269B}">
      <dgm:prSet/>
      <dgm:spPr/>
      <dgm:t>
        <a:bodyPr/>
        <a:lstStyle/>
        <a:p>
          <a:endParaRPr lang="ru-RU"/>
        </a:p>
      </dgm:t>
    </dgm:pt>
    <dgm:pt modelId="{E52EB442-FCC3-4238-8ABF-4C0E24A019ED}">
      <dgm:prSet phldrT="[Текст]" custT="1"/>
      <dgm:spPr/>
      <dgm:t>
        <a:bodyPr lIns="252000" rIns="252000"/>
        <a:lstStyle/>
        <a:p>
          <a:r>
            <a:rPr lang="ru-RU" sz="1800" dirty="0" smtClean="0"/>
            <a:t>Далеко не все сводится к мониторингу реализации стратегии и к функциям управления</a:t>
          </a:r>
          <a:endParaRPr lang="ru-RU" sz="1800" dirty="0"/>
        </a:p>
      </dgm:t>
    </dgm:pt>
    <dgm:pt modelId="{951170C0-68EC-4B58-8EE3-08785BAAFB2E}" type="parTrans" cxnId="{CA523009-5341-4781-BE60-476886417F4D}">
      <dgm:prSet/>
      <dgm:spPr/>
      <dgm:t>
        <a:bodyPr/>
        <a:lstStyle/>
        <a:p>
          <a:endParaRPr lang="ru-RU"/>
        </a:p>
      </dgm:t>
    </dgm:pt>
    <dgm:pt modelId="{AD662E6E-F31B-4275-B8C7-C2095E4F17FF}" type="sibTrans" cxnId="{CA523009-5341-4781-BE60-476886417F4D}">
      <dgm:prSet/>
      <dgm:spPr/>
      <dgm:t>
        <a:bodyPr/>
        <a:lstStyle/>
        <a:p>
          <a:endParaRPr lang="ru-RU"/>
        </a:p>
      </dgm:t>
    </dgm:pt>
    <dgm:pt modelId="{03DF7844-BE81-4259-9621-00A4CD4CA760}">
      <dgm:prSet phldrT="[Текст]" custT="1"/>
      <dgm:spPr/>
      <dgm:t>
        <a:bodyPr lIns="252000" rIns="252000"/>
        <a:lstStyle/>
        <a:p>
          <a:r>
            <a:rPr lang="ru-RU" sz="1800" dirty="0" smtClean="0"/>
            <a:t>Успешность реализации стратегического плана зависит от его целостности, сбалансированности и охвате всех центров трансформации</a:t>
          </a:r>
          <a:endParaRPr lang="ru-RU" sz="1800" dirty="0"/>
        </a:p>
      </dgm:t>
    </dgm:pt>
    <dgm:pt modelId="{3B209B6A-2C28-4E65-842E-3EBB2CD55ED7}" type="parTrans" cxnId="{BEB736D7-7ECB-4776-BDFC-16ED201527E2}">
      <dgm:prSet/>
      <dgm:spPr/>
      <dgm:t>
        <a:bodyPr/>
        <a:lstStyle/>
        <a:p>
          <a:endParaRPr lang="ru-RU"/>
        </a:p>
      </dgm:t>
    </dgm:pt>
    <dgm:pt modelId="{525CDCC9-FA80-4037-AE99-AB6E12DD16DC}" type="sibTrans" cxnId="{BEB736D7-7ECB-4776-BDFC-16ED201527E2}">
      <dgm:prSet/>
      <dgm:spPr/>
      <dgm:t>
        <a:bodyPr/>
        <a:lstStyle/>
        <a:p>
          <a:endParaRPr lang="ru-RU"/>
        </a:p>
      </dgm:t>
    </dgm:pt>
    <dgm:pt modelId="{107422BF-8E24-4359-83F8-5DCF7C892DD2}" type="pres">
      <dgm:prSet presAssocID="{6996198C-7AE3-4183-8202-14252AA70827}" presName="composite" presStyleCnt="0">
        <dgm:presLayoutVars>
          <dgm:chMax val="1"/>
          <dgm:dir/>
          <dgm:resizeHandles val="exact"/>
        </dgm:presLayoutVars>
      </dgm:prSet>
      <dgm:spPr/>
      <dgm:t>
        <a:bodyPr/>
        <a:lstStyle/>
        <a:p>
          <a:endParaRPr lang="ru-RU"/>
        </a:p>
      </dgm:t>
    </dgm:pt>
    <dgm:pt modelId="{54974852-616A-488A-86F9-4E6234FA87D1}" type="pres">
      <dgm:prSet presAssocID="{09FE6163-F804-4140-A90A-D5AFA9761823}" presName="roof" presStyleLbl="dkBgShp" presStyleIdx="0" presStyleCnt="2"/>
      <dgm:spPr/>
      <dgm:t>
        <a:bodyPr/>
        <a:lstStyle/>
        <a:p>
          <a:endParaRPr lang="ru-RU"/>
        </a:p>
      </dgm:t>
    </dgm:pt>
    <dgm:pt modelId="{3D886E47-2BEE-4C84-A3C0-0E14E59A9C2E}" type="pres">
      <dgm:prSet presAssocID="{09FE6163-F804-4140-A90A-D5AFA9761823}" presName="pillars" presStyleCnt="0"/>
      <dgm:spPr/>
    </dgm:pt>
    <dgm:pt modelId="{647BE75D-D045-45F4-895A-23BF4880574A}" type="pres">
      <dgm:prSet presAssocID="{09FE6163-F804-4140-A90A-D5AFA9761823}" presName="pillar1" presStyleLbl="node1" presStyleIdx="0" presStyleCnt="4">
        <dgm:presLayoutVars>
          <dgm:bulletEnabled val="1"/>
        </dgm:presLayoutVars>
      </dgm:prSet>
      <dgm:spPr/>
      <dgm:t>
        <a:bodyPr/>
        <a:lstStyle/>
        <a:p>
          <a:endParaRPr lang="ru-RU"/>
        </a:p>
      </dgm:t>
    </dgm:pt>
    <dgm:pt modelId="{39119127-3C0B-440C-9347-35EE022693DA}" type="pres">
      <dgm:prSet presAssocID="{9262449E-8DB4-46F7-810C-C66493BCE428}" presName="pillarX" presStyleLbl="node1" presStyleIdx="1" presStyleCnt="4">
        <dgm:presLayoutVars>
          <dgm:bulletEnabled val="1"/>
        </dgm:presLayoutVars>
      </dgm:prSet>
      <dgm:spPr/>
      <dgm:t>
        <a:bodyPr/>
        <a:lstStyle/>
        <a:p>
          <a:endParaRPr lang="ru-RU"/>
        </a:p>
      </dgm:t>
    </dgm:pt>
    <dgm:pt modelId="{9822DB6D-C0E2-4BCE-A616-CC8029A4D2A9}" type="pres">
      <dgm:prSet presAssocID="{E52EB442-FCC3-4238-8ABF-4C0E24A019ED}" presName="pillarX" presStyleLbl="node1" presStyleIdx="2" presStyleCnt="4">
        <dgm:presLayoutVars>
          <dgm:bulletEnabled val="1"/>
        </dgm:presLayoutVars>
      </dgm:prSet>
      <dgm:spPr/>
      <dgm:t>
        <a:bodyPr/>
        <a:lstStyle/>
        <a:p>
          <a:endParaRPr lang="ru-RU"/>
        </a:p>
      </dgm:t>
    </dgm:pt>
    <dgm:pt modelId="{3848AEAE-1A14-43B7-B5BD-754EFE1AAE2B}" type="pres">
      <dgm:prSet presAssocID="{03DF7844-BE81-4259-9621-00A4CD4CA760}" presName="pillarX" presStyleLbl="node1" presStyleIdx="3" presStyleCnt="4">
        <dgm:presLayoutVars>
          <dgm:bulletEnabled val="1"/>
        </dgm:presLayoutVars>
      </dgm:prSet>
      <dgm:spPr/>
      <dgm:t>
        <a:bodyPr/>
        <a:lstStyle/>
        <a:p>
          <a:endParaRPr lang="ru-RU"/>
        </a:p>
      </dgm:t>
    </dgm:pt>
    <dgm:pt modelId="{FE0E90B6-E65A-43A2-BD45-0B784BCE6902}" type="pres">
      <dgm:prSet presAssocID="{09FE6163-F804-4140-A90A-D5AFA9761823}" presName="base" presStyleLbl="dkBgShp" presStyleIdx="1" presStyleCnt="2"/>
      <dgm:spPr/>
    </dgm:pt>
  </dgm:ptLst>
  <dgm:cxnLst>
    <dgm:cxn modelId="{CA523009-5341-4781-BE60-476886417F4D}" srcId="{09FE6163-F804-4140-A90A-D5AFA9761823}" destId="{E52EB442-FCC3-4238-8ABF-4C0E24A019ED}" srcOrd="2" destOrd="0" parTransId="{951170C0-68EC-4B58-8EE3-08785BAAFB2E}" sibTransId="{AD662E6E-F31B-4275-B8C7-C2095E4F17FF}"/>
    <dgm:cxn modelId="{135F1CDE-2EED-4CB3-B764-DFD6E6B2CAB0}" srcId="{6996198C-7AE3-4183-8202-14252AA70827}" destId="{09FE6163-F804-4140-A90A-D5AFA9761823}" srcOrd="0" destOrd="0" parTransId="{7E964805-C3A5-4D62-A234-09435B191275}" sibTransId="{31B46776-15ED-4563-80D2-0B76CDC6F98A}"/>
    <dgm:cxn modelId="{BEB736D7-7ECB-4776-BDFC-16ED201527E2}" srcId="{09FE6163-F804-4140-A90A-D5AFA9761823}" destId="{03DF7844-BE81-4259-9621-00A4CD4CA760}" srcOrd="3" destOrd="0" parTransId="{3B209B6A-2C28-4E65-842E-3EBB2CD55ED7}" sibTransId="{525CDCC9-FA80-4037-AE99-AB6E12DD16DC}"/>
    <dgm:cxn modelId="{83055760-3F45-4E00-8395-EE2232B667C3}" type="presOf" srcId="{09FE6163-F804-4140-A90A-D5AFA9761823}" destId="{54974852-616A-488A-86F9-4E6234FA87D1}" srcOrd="0" destOrd="0" presId="urn:microsoft.com/office/officeart/2005/8/layout/hList3"/>
    <dgm:cxn modelId="{FE4EA3D7-58F9-470F-9F1E-B192C5F14AF9}" srcId="{09FE6163-F804-4140-A90A-D5AFA9761823}" destId="{DA83AB3C-B1A8-46A5-AB51-A34E3C7C2F2E}" srcOrd="0" destOrd="0" parTransId="{2E89E186-9606-4953-A90B-4895D695E20B}" sibTransId="{9D22DA50-4174-4A7F-AB2E-34E02692E71E}"/>
    <dgm:cxn modelId="{61C5BB00-8905-4A96-A04F-3EF2B2C0FBE5}" type="presOf" srcId="{DA83AB3C-B1A8-46A5-AB51-A34E3C7C2F2E}" destId="{647BE75D-D045-45F4-895A-23BF4880574A}" srcOrd="0" destOrd="0" presId="urn:microsoft.com/office/officeart/2005/8/layout/hList3"/>
    <dgm:cxn modelId="{93A14BC1-0C87-49DC-818E-94C5E5846663}" type="presOf" srcId="{6996198C-7AE3-4183-8202-14252AA70827}" destId="{107422BF-8E24-4359-83F8-5DCF7C892DD2}" srcOrd="0" destOrd="0" presId="urn:microsoft.com/office/officeart/2005/8/layout/hList3"/>
    <dgm:cxn modelId="{F8D0DAF1-2195-430E-B40B-DC96027DDDFC}" type="presOf" srcId="{9262449E-8DB4-46F7-810C-C66493BCE428}" destId="{39119127-3C0B-440C-9347-35EE022693DA}" srcOrd="0" destOrd="0" presId="urn:microsoft.com/office/officeart/2005/8/layout/hList3"/>
    <dgm:cxn modelId="{128D2195-1AEC-47E8-BA1C-B3FAC1AC5841}" type="presOf" srcId="{E52EB442-FCC3-4238-8ABF-4C0E24A019ED}" destId="{9822DB6D-C0E2-4BCE-A616-CC8029A4D2A9}" srcOrd="0" destOrd="0" presId="urn:microsoft.com/office/officeart/2005/8/layout/hList3"/>
    <dgm:cxn modelId="{0FC31A6E-A81B-451B-BF54-392EAA7E1711}" type="presOf" srcId="{03DF7844-BE81-4259-9621-00A4CD4CA760}" destId="{3848AEAE-1A14-43B7-B5BD-754EFE1AAE2B}" srcOrd="0" destOrd="0" presId="urn:microsoft.com/office/officeart/2005/8/layout/hList3"/>
    <dgm:cxn modelId="{2E50E59A-D466-4C0F-8C0B-21FD4C99269B}" srcId="{09FE6163-F804-4140-A90A-D5AFA9761823}" destId="{9262449E-8DB4-46F7-810C-C66493BCE428}" srcOrd="1" destOrd="0" parTransId="{9F1214A8-1CA1-43D8-A624-7C702180C91B}" sibTransId="{E7B206CC-F0CD-428A-A0CB-8F0C51AE9728}"/>
    <dgm:cxn modelId="{543CCCFA-49A4-4C5D-9389-79950D3966D1}" type="presParOf" srcId="{107422BF-8E24-4359-83F8-5DCF7C892DD2}" destId="{54974852-616A-488A-86F9-4E6234FA87D1}" srcOrd="0" destOrd="0" presId="urn:microsoft.com/office/officeart/2005/8/layout/hList3"/>
    <dgm:cxn modelId="{B3B66B44-55FD-42DC-BDA6-BE7181C4454C}" type="presParOf" srcId="{107422BF-8E24-4359-83F8-5DCF7C892DD2}" destId="{3D886E47-2BEE-4C84-A3C0-0E14E59A9C2E}" srcOrd="1" destOrd="0" presId="urn:microsoft.com/office/officeart/2005/8/layout/hList3"/>
    <dgm:cxn modelId="{8158B867-78A3-4C14-9682-9AA3BFE4E09B}" type="presParOf" srcId="{3D886E47-2BEE-4C84-A3C0-0E14E59A9C2E}" destId="{647BE75D-D045-45F4-895A-23BF4880574A}" srcOrd="0" destOrd="0" presId="urn:microsoft.com/office/officeart/2005/8/layout/hList3"/>
    <dgm:cxn modelId="{E3EAC5A4-92F6-4195-A286-78150CB7986E}" type="presParOf" srcId="{3D886E47-2BEE-4C84-A3C0-0E14E59A9C2E}" destId="{39119127-3C0B-440C-9347-35EE022693DA}" srcOrd="1" destOrd="0" presId="urn:microsoft.com/office/officeart/2005/8/layout/hList3"/>
    <dgm:cxn modelId="{AC25BA17-76BA-4660-B7CA-7D025E506D03}" type="presParOf" srcId="{3D886E47-2BEE-4C84-A3C0-0E14E59A9C2E}" destId="{9822DB6D-C0E2-4BCE-A616-CC8029A4D2A9}" srcOrd="2" destOrd="0" presId="urn:microsoft.com/office/officeart/2005/8/layout/hList3"/>
    <dgm:cxn modelId="{28657EE3-6AF6-414B-94E3-C17C47D081D9}" type="presParOf" srcId="{3D886E47-2BEE-4C84-A3C0-0E14E59A9C2E}" destId="{3848AEAE-1A14-43B7-B5BD-754EFE1AAE2B}" srcOrd="3" destOrd="0" presId="urn:microsoft.com/office/officeart/2005/8/layout/hList3"/>
    <dgm:cxn modelId="{D2FF793F-2200-4E8C-BA78-7F4D0E1793EF}" type="presParOf" srcId="{107422BF-8E24-4359-83F8-5DCF7C892DD2}" destId="{FE0E90B6-E65A-43A2-BD45-0B784BCE6902}"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9001E3-B05E-41A4-AE97-4D7C58272DBE}"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ru-RU"/>
        </a:p>
      </dgm:t>
    </dgm:pt>
    <dgm:pt modelId="{921EE9EE-AA17-4AEC-ABE5-2E9F963056C8}">
      <dgm:prSet phldrT="[Текст]" custT="1"/>
      <dgm:spPr>
        <a:solidFill>
          <a:srgbClr val="FFFF00">
            <a:alpha val="99000"/>
          </a:srgbClr>
        </a:solidFill>
      </dgm:spPr>
      <dgm:t>
        <a:bodyPr/>
        <a:lstStyle/>
        <a:p>
          <a:r>
            <a:rPr lang="ru-RU" sz="900" b="1" dirty="0" smtClean="0">
              <a:solidFill>
                <a:srgbClr val="0070C0"/>
              </a:solidFill>
            </a:rPr>
            <a:t>3</a:t>
          </a:r>
          <a:r>
            <a:rPr lang="en-US" sz="900" b="1" dirty="0" smtClean="0">
              <a:solidFill>
                <a:srgbClr val="0070C0"/>
              </a:solidFill>
            </a:rPr>
            <a:t>,</a:t>
          </a:r>
          <a:r>
            <a:rPr lang="ru-RU" sz="900" b="1" dirty="0" smtClean="0">
              <a:solidFill>
                <a:srgbClr val="0070C0"/>
              </a:solidFill>
            </a:rPr>
            <a:t>25</a:t>
          </a:r>
          <a:endParaRPr lang="ru-RU" sz="900" b="1" dirty="0">
            <a:solidFill>
              <a:srgbClr val="0070C0"/>
            </a:solidFill>
          </a:endParaRPr>
        </a:p>
      </dgm:t>
    </dgm:pt>
    <dgm:pt modelId="{BD73AEE6-4D15-411C-8E92-563A71DC0ACB}" type="parTrans" cxnId="{85317D51-BB1C-42BE-9824-F8CEC7C230D5}">
      <dgm:prSet/>
      <dgm:spPr/>
      <dgm:t>
        <a:bodyPr/>
        <a:lstStyle/>
        <a:p>
          <a:endParaRPr lang="ru-RU" sz="400">
            <a:solidFill>
              <a:srgbClr val="0070C0"/>
            </a:solidFill>
          </a:endParaRPr>
        </a:p>
      </dgm:t>
    </dgm:pt>
    <dgm:pt modelId="{9AD2697D-3C44-4763-A393-922C9390B6D7}" type="sibTrans" cxnId="{85317D51-BB1C-42BE-9824-F8CEC7C230D5}">
      <dgm:prSet/>
      <dgm:spPr/>
      <dgm:t>
        <a:bodyPr/>
        <a:lstStyle/>
        <a:p>
          <a:endParaRPr lang="ru-RU" sz="400">
            <a:solidFill>
              <a:srgbClr val="0070C0"/>
            </a:solidFill>
          </a:endParaRPr>
        </a:p>
      </dgm:t>
    </dgm:pt>
    <dgm:pt modelId="{3FC746A0-5B4E-4D8A-A5FE-4A174F75A538}">
      <dgm:prSet phldrT="[Текст]" custT="1"/>
      <dgm:spPr>
        <a:solidFill>
          <a:srgbClr val="FFFF00">
            <a:alpha val="63000"/>
          </a:srgbClr>
        </a:solidFill>
      </dgm:spPr>
      <dgm:t>
        <a:bodyPr/>
        <a:lstStyle/>
        <a:p>
          <a:endParaRPr lang="ru-RU" sz="800" b="1" dirty="0" smtClean="0">
            <a:solidFill>
              <a:schemeClr val="accent1"/>
            </a:solidFill>
          </a:endParaRPr>
        </a:p>
        <a:p>
          <a:r>
            <a:rPr lang="ru-RU" sz="800" b="1" dirty="0" smtClean="0">
              <a:solidFill>
                <a:schemeClr val="accent1"/>
              </a:solidFill>
            </a:rPr>
            <a:t>РЕАЛИЗАЦИЯ СТРАТЕГИИ</a:t>
          </a:r>
        </a:p>
        <a:p>
          <a:endParaRPr lang="ru-RU" sz="800" b="1" dirty="0" smtClean="0">
            <a:solidFill>
              <a:schemeClr val="accent1"/>
            </a:solidFill>
          </a:endParaRPr>
        </a:p>
        <a:p>
          <a:r>
            <a:rPr lang="ru-RU" sz="800" b="1" dirty="0" smtClean="0">
              <a:solidFill>
                <a:schemeClr val="accent1"/>
              </a:solidFill>
            </a:rPr>
            <a:t>3,24</a:t>
          </a:r>
        </a:p>
      </dgm:t>
    </dgm:pt>
    <dgm:pt modelId="{25890F12-B8CE-476E-B58B-E699255F6468}" type="parTrans" cxnId="{E7EF7635-3827-4C1C-8E7F-3CDB83ECF125}">
      <dgm:prSet/>
      <dgm:spPr/>
      <dgm:t>
        <a:bodyPr/>
        <a:lstStyle/>
        <a:p>
          <a:endParaRPr lang="ru-RU" sz="400">
            <a:solidFill>
              <a:srgbClr val="0070C0"/>
            </a:solidFill>
          </a:endParaRPr>
        </a:p>
      </dgm:t>
    </dgm:pt>
    <dgm:pt modelId="{19CE2DAA-010D-4161-A577-B657AB96D2F5}" type="sibTrans" cxnId="{E7EF7635-3827-4C1C-8E7F-3CDB83ECF125}">
      <dgm:prSet/>
      <dgm:spPr/>
      <dgm:t>
        <a:bodyPr/>
        <a:lstStyle/>
        <a:p>
          <a:endParaRPr lang="ru-RU" sz="400">
            <a:solidFill>
              <a:srgbClr val="0070C0"/>
            </a:solidFill>
          </a:endParaRPr>
        </a:p>
      </dgm:t>
    </dgm:pt>
    <dgm:pt modelId="{D9EE0398-9746-4BD5-A4F7-B522CFFB56AD}">
      <dgm:prSet phldrT="[Текст]" custT="1"/>
      <dgm:spPr>
        <a:solidFill>
          <a:srgbClr val="FFFF00">
            <a:alpha val="80000"/>
          </a:srgbClr>
        </a:solidFill>
      </dgm:spPr>
      <dgm:t>
        <a:bodyPr/>
        <a:lstStyle/>
        <a:p>
          <a:r>
            <a:rPr lang="ru-RU" sz="800" b="1" dirty="0" smtClean="0">
              <a:solidFill>
                <a:schemeClr val="accent1"/>
              </a:solidFill>
            </a:rPr>
            <a:t>3,64</a:t>
          </a:r>
        </a:p>
        <a:p>
          <a:endParaRPr lang="ru-RU" sz="800" b="1" dirty="0" smtClean="0">
            <a:solidFill>
              <a:schemeClr val="accent1"/>
            </a:solidFill>
          </a:endParaRPr>
        </a:p>
        <a:p>
          <a:r>
            <a:rPr lang="ru-RU" sz="800" b="1" dirty="0" smtClean="0">
              <a:solidFill>
                <a:schemeClr val="accent1"/>
              </a:solidFill>
            </a:rPr>
            <a:t>СОДЕРЖАНИЕ СТРАТЕГИИ</a:t>
          </a:r>
          <a:endParaRPr lang="ru-RU" sz="800" b="1" dirty="0">
            <a:solidFill>
              <a:schemeClr val="accent1"/>
            </a:solidFill>
          </a:endParaRPr>
        </a:p>
      </dgm:t>
    </dgm:pt>
    <dgm:pt modelId="{2E53FA88-9508-454F-9675-8650EEBB43FA}" type="parTrans" cxnId="{4EE5683C-A155-45CF-9A5D-C58105BFA5B5}">
      <dgm:prSet/>
      <dgm:spPr/>
      <dgm:t>
        <a:bodyPr/>
        <a:lstStyle/>
        <a:p>
          <a:endParaRPr lang="ru-RU" sz="400">
            <a:solidFill>
              <a:srgbClr val="0070C0"/>
            </a:solidFill>
          </a:endParaRPr>
        </a:p>
      </dgm:t>
    </dgm:pt>
    <dgm:pt modelId="{63782D19-5643-431F-8D84-EA21569F942E}" type="sibTrans" cxnId="{4EE5683C-A155-45CF-9A5D-C58105BFA5B5}">
      <dgm:prSet/>
      <dgm:spPr/>
      <dgm:t>
        <a:bodyPr/>
        <a:lstStyle/>
        <a:p>
          <a:endParaRPr lang="ru-RU" sz="400">
            <a:solidFill>
              <a:srgbClr val="0070C0"/>
            </a:solidFill>
          </a:endParaRPr>
        </a:p>
      </dgm:t>
    </dgm:pt>
    <dgm:pt modelId="{8B27B949-DC02-4EFC-AEF8-1631F9D38CE8}">
      <dgm:prSet phldrT="[Текст]" custT="1"/>
      <dgm:spPr>
        <a:solidFill>
          <a:srgbClr val="FF9999">
            <a:alpha val="80000"/>
          </a:srgbClr>
        </a:solidFill>
      </dgm:spPr>
      <dgm:t>
        <a:bodyPr/>
        <a:lstStyle/>
        <a:p>
          <a:r>
            <a:rPr lang="ru-RU" sz="800" b="1" dirty="0" smtClean="0">
              <a:solidFill>
                <a:schemeClr val="accent1"/>
              </a:solidFill>
            </a:rPr>
            <a:t>2,68</a:t>
          </a:r>
        </a:p>
        <a:p>
          <a:endParaRPr lang="ru-RU" sz="800" b="1" dirty="0" smtClean="0">
            <a:solidFill>
              <a:schemeClr val="accent1"/>
            </a:solidFill>
          </a:endParaRPr>
        </a:p>
        <a:p>
          <a:r>
            <a:rPr lang="ru-RU" sz="800" b="1" dirty="0" smtClean="0">
              <a:solidFill>
                <a:schemeClr val="accent1"/>
              </a:solidFill>
            </a:rPr>
            <a:t>СТРАТЕГИЧЕСКИЕ ПРОЦЕССЫ</a:t>
          </a:r>
          <a:endParaRPr lang="ru-RU" sz="800" b="1" dirty="0">
            <a:solidFill>
              <a:schemeClr val="accent1"/>
            </a:solidFill>
          </a:endParaRPr>
        </a:p>
      </dgm:t>
    </dgm:pt>
    <dgm:pt modelId="{5C017711-FCB1-42B3-8BD5-F7B19D1CA9BE}" type="parTrans" cxnId="{5DD5A38F-D5E0-4DFA-9C95-5C6DA8D882EE}">
      <dgm:prSet/>
      <dgm:spPr/>
      <dgm:t>
        <a:bodyPr/>
        <a:lstStyle/>
        <a:p>
          <a:endParaRPr lang="ru-RU" sz="400">
            <a:solidFill>
              <a:srgbClr val="0070C0"/>
            </a:solidFill>
          </a:endParaRPr>
        </a:p>
      </dgm:t>
    </dgm:pt>
    <dgm:pt modelId="{FECF9300-8ACA-4578-9AEF-D71254389B3B}" type="sibTrans" cxnId="{5DD5A38F-D5E0-4DFA-9C95-5C6DA8D882EE}">
      <dgm:prSet/>
      <dgm:spPr/>
      <dgm:t>
        <a:bodyPr/>
        <a:lstStyle/>
        <a:p>
          <a:endParaRPr lang="ru-RU" sz="400">
            <a:solidFill>
              <a:srgbClr val="0070C0"/>
            </a:solidFill>
          </a:endParaRPr>
        </a:p>
      </dgm:t>
    </dgm:pt>
    <dgm:pt modelId="{851BB9FA-2EDD-4ACE-B776-6AAE970952E5}">
      <dgm:prSet phldrT="[Текст]" custT="1"/>
      <dgm:spPr>
        <a:solidFill>
          <a:srgbClr val="FFFF00">
            <a:alpha val="62000"/>
          </a:srgbClr>
        </a:solidFill>
      </dgm:spPr>
      <dgm:t>
        <a:bodyPr/>
        <a:lstStyle/>
        <a:p>
          <a:endParaRPr lang="ru-RU" sz="800" b="1" dirty="0" smtClean="0">
            <a:solidFill>
              <a:schemeClr val="accent1"/>
            </a:solidFill>
          </a:endParaRPr>
        </a:p>
        <a:p>
          <a:r>
            <a:rPr lang="ru-RU" sz="800" b="1" dirty="0" smtClean="0">
              <a:solidFill>
                <a:schemeClr val="accent1"/>
              </a:solidFill>
            </a:rPr>
            <a:t>СТРАТЕГИЧЕСКИЙ ДИАЛОГ</a:t>
          </a:r>
        </a:p>
        <a:p>
          <a:endParaRPr lang="ru-RU" sz="800" b="1" dirty="0" smtClean="0">
            <a:solidFill>
              <a:schemeClr val="accent1"/>
            </a:solidFill>
          </a:endParaRPr>
        </a:p>
        <a:p>
          <a:r>
            <a:rPr lang="ru-RU" sz="800" b="1" dirty="0" smtClean="0">
              <a:solidFill>
                <a:schemeClr val="accent1"/>
              </a:solidFill>
            </a:rPr>
            <a:t>3</a:t>
          </a:r>
          <a:r>
            <a:rPr lang="en-US" sz="800" b="1" dirty="0" smtClean="0">
              <a:solidFill>
                <a:schemeClr val="accent1"/>
              </a:solidFill>
            </a:rPr>
            <a:t>,</a:t>
          </a:r>
          <a:r>
            <a:rPr lang="ru-RU" sz="800" b="1" dirty="0" smtClean="0">
              <a:solidFill>
                <a:schemeClr val="accent1"/>
              </a:solidFill>
            </a:rPr>
            <a:t>44</a:t>
          </a:r>
          <a:endParaRPr lang="ru-RU" sz="800" b="1" dirty="0">
            <a:solidFill>
              <a:schemeClr val="accent1"/>
            </a:solidFill>
          </a:endParaRPr>
        </a:p>
      </dgm:t>
    </dgm:pt>
    <dgm:pt modelId="{B79C1A72-B8D5-4DE6-931C-AA33ED1EC13E}" type="sibTrans" cxnId="{B85C3BAD-7FCC-4BA1-998B-B8B92DA1B2A6}">
      <dgm:prSet/>
      <dgm:spPr/>
      <dgm:t>
        <a:bodyPr/>
        <a:lstStyle/>
        <a:p>
          <a:endParaRPr lang="ru-RU" sz="400">
            <a:solidFill>
              <a:srgbClr val="0070C0"/>
            </a:solidFill>
          </a:endParaRPr>
        </a:p>
      </dgm:t>
    </dgm:pt>
    <dgm:pt modelId="{930C1C6C-0E20-4719-8075-F61EB0407147}" type="parTrans" cxnId="{B85C3BAD-7FCC-4BA1-998B-B8B92DA1B2A6}">
      <dgm:prSet/>
      <dgm:spPr/>
      <dgm:t>
        <a:bodyPr/>
        <a:lstStyle/>
        <a:p>
          <a:endParaRPr lang="ru-RU" sz="400">
            <a:solidFill>
              <a:srgbClr val="0070C0"/>
            </a:solidFill>
          </a:endParaRPr>
        </a:p>
      </dgm:t>
    </dgm:pt>
    <dgm:pt modelId="{4F42D7CC-9951-45CA-A75B-BA3DA6E0F26F}" type="pres">
      <dgm:prSet presAssocID="{989001E3-B05E-41A4-AE97-4D7C58272DBE}" presName="diagram" presStyleCnt="0">
        <dgm:presLayoutVars>
          <dgm:chMax val="1"/>
          <dgm:dir/>
          <dgm:animLvl val="ctr"/>
          <dgm:resizeHandles val="exact"/>
        </dgm:presLayoutVars>
      </dgm:prSet>
      <dgm:spPr/>
      <dgm:t>
        <a:bodyPr/>
        <a:lstStyle/>
        <a:p>
          <a:endParaRPr lang="ru-RU"/>
        </a:p>
      </dgm:t>
    </dgm:pt>
    <dgm:pt modelId="{382C814D-7880-4B7F-8024-028ACEF98124}" type="pres">
      <dgm:prSet presAssocID="{989001E3-B05E-41A4-AE97-4D7C58272DBE}" presName="matrix" presStyleCnt="0"/>
      <dgm:spPr/>
      <dgm:t>
        <a:bodyPr/>
        <a:lstStyle/>
        <a:p>
          <a:endParaRPr lang="ru-RU"/>
        </a:p>
      </dgm:t>
    </dgm:pt>
    <dgm:pt modelId="{34090102-9836-44F8-9BFB-76156CD51ACB}" type="pres">
      <dgm:prSet presAssocID="{989001E3-B05E-41A4-AE97-4D7C58272DBE}" presName="tile1" presStyleLbl="node1" presStyleIdx="0" presStyleCnt="4"/>
      <dgm:spPr/>
      <dgm:t>
        <a:bodyPr/>
        <a:lstStyle/>
        <a:p>
          <a:endParaRPr lang="ru-RU"/>
        </a:p>
      </dgm:t>
    </dgm:pt>
    <dgm:pt modelId="{8CDFF13C-7526-4A40-AFA9-8867B64B32A8}" type="pres">
      <dgm:prSet presAssocID="{989001E3-B05E-41A4-AE97-4D7C58272DBE}" presName="tile1text" presStyleLbl="node1" presStyleIdx="0" presStyleCnt="4">
        <dgm:presLayoutVars>
          <dgm:chMax val="0"/>
          <dgm:chPref val="0"/>
          <dgm:bulletEnabled val="1"/>
        </dgm:presLayoutVars>
      </dgm:prSet>
      <dgm:spPr/>
      <dgm:t>
        <a:bodyPr/>
        <a:lstStyle/>
        <a:p>
          <a:endParaRPr lang="ru-RU"/>
        </a:p>
      </dgm:t>
    </dgm:pt>
    <dgm:pt modelId="{C2ADA1F5-D802-423B-96A5-5361CD66A315}" type="pres">
      <dgm:prSet presAssocID="{989001E3-B05E-41A4-AE97-4D7C58272DBE}" presName="tile2" presStyleLbl="node1" presStyleIdx="1" presStyleCnt="4"/>
      <dgm:spPr/>
      <dgm:t>
        <a:bodyPr/>
        <a:lstStyle/>
        <a:p>
          <a:endParaRPr lang="ru-RU"/>
        </a:p>
      </dgm:t>
    </dgm:pt>
    <dgm:pt modelId="{2AAA96B5-D38B-4F1D-BE91-B661F31EE6A8}" type="pres">
      <dgm:prSet presAssocID="{989001E3-B05E-41A4-AE97-4D7C58272DBE}" presName="tile2text" presStyleLbl="node1" presStyleIdx="1" presStyleCnt="4">
        <dgm:presLayoutVars>
          <dgm:chMax val="0"/>
          <dgm:chPref val="0"/>
          <dgm:bulletEnabled val="1"/>
        </dgm:presLayoutVars>
      </dgm:prSet>
      <dgm:spPr/>
      <dgm:t>
        <a:bodyPr/>
        <a:lstStyle/>
        <a:p>
          <a:endParaRPr lang="ru-RU"/>
        </a:p>
      </dgm:t>
    </dgm:pt>
    <dgm:pt modelId="{107E74BE-8B29-40E4-8342-89EDFD41E526}" type="pres">
      <dgm:prSet presAssocID="{989001E3-B05E-41A4-AE97-4D7C58272DBE}" presName="tile3" presStyleLbl="node1" presStyleIdx="2" presStyleCnt="4"/>
      <dgm:spPr/>
      <dgm:t>
        <a:bodyPr/>
        <a:lstStyle/>
        <a:p>
          <a:endParaRPr lang="ru-RU"/>
        </a:p>
      </dgm:t>
    </dgm:pt>
    <dgm:pt modelId="{93A1D656-3677-4CD3-8F52-C866A8B9DABB}" type="pres">
      <dgm:prSet presAssocID="{989001E3-B05E-41A4-AE97-4D7C58272DBE}" presName="tile3text" presStyleLbl="node1" presStyleIdx="2" presStyleCnt="4">
        <dgm:presLayoutVars>
          <dgm:chMax val="0"/>
          <dgm:chPref val="0"/>
          <dgm:bulletEnabled val="1"/>
        </dgm:presLayoutVars>
      </dgm:prSet>
      <dgm:spPr/>
      <dgm:t>
        <a:bodyPr/>
        <a:lstStyle/>
        <a:p>
          <a:endParaRPr lang="ru-RU"/>
        </a:p>
      </dgm:t>
    </dgm:pt>
    <dgm:pt modelId="{D0476DF8-F6C8-47A6-92DE-90A491ECE6D5}" type="pres">
      <dgm:prSet presAssocID="{989001E3-B05E-41A4-AE97-4D7C58272DBE}" presName="tile4" presStyleLbl="node1" presStyleIdx="3" presStyleCnt="4"/>
      <dgm:spPr/>
      <dgm:t>
        <a:bodyPr/>
        <a:lstStyle/>
        <a:p>
          <a:endParaRPr lang="ru-RU"/>
        </a:p>
      </dgm:t>
    </dgm:pt>
    <dgm:pt modelId="{BABB9C4D-B538-41B7-9AF7-A11C6D223B72}" type="pres">
      <dgm:prSet presAssocID="{989001E3-B05E-41A4-AE97-4D7C58272DBE}" presName="tile4text" presStyleLbl="node1" presStyleIdx="3" presStyleCnt="4">
        <dgm:presLayoutVars>
          <dgm:chMax val="0"/>
          <dgm:chPref val="0"/>
          <dgm:bulletEnabled val="1"/>
        </dgm:presLayoutVars>
      </dgm:prSet>
      <dgm:spPr/>
      <dgm:t>
        <a:bodyPr/>
        <a:lstStyle/>
        <a:p>
          <a:endParaRPr lang="ru-RU"/>
        </a:p>
      </dgm:t>
    </dgm:pt>
    <dgm:pt modelId="{18830AA7-062C-4C75-ACA1-6A80BD51469A}" type="pres">
      <dgm:prSet presAssocID="{989001E3-B05E-41A4-AE97-4D7C58272DBE}" presName="centerTile" presStyleLbl="fgShp" presStyleIdx="0" presStyleCnt="1">
        <dgm:presLayoutVars>
          <dgm:chMax val="0"/>
          <dgm:chPref val="0"/>
        </dgm:presLayoutVars>
      </dgm:prSet>
      <dgm:spPr/>
      <dgm:t>
        <a:bodyPr/>
        <a:lstStyle/>
        <a:p>
          <a:endParaRPr lang="ru-RU"/>
        </a:p>
      </dgm:t>
    </dgm:pt>
  </dgm:ptLst>
  <dgm:cxnLst>
    <dgm:cxn modelId="{4E5BB060-A2FE-4A58-89D3-A81786DE7574}" type="presOf" srcId="{851BB9FA-2EDD-4ACE-B776-6AAE970952E5}" destId="{2AAA96B5-D38B-4F1D-BE91-B661F31EE6A8}" srcOrd="1" destOrd="0" presId="urn:microsoft.com/office/officeart/2005/8/layout/matrix1"/>
    <dgm:cxn modelId="{E7EF7635-3827-4C1C-8E7F-3CDB83ECF125}" srcId="{921EE9EE-AA17-4AEC-ABE5-2E9F963056C8}" destId="{3FC746A0-5B4E-4D8A-A5FE-4A174F75A538}" srcOrd="0" destOrd="0" parTransId="{25890F12-B8CE-476E-B58B-E699255F6468}" sibTransId="{19CE2DAA-010D-4161-A577-B657AB96D2F5}"/>
    <dgm:cxn modelId="{1735B987-982A-4E26-BD03-8BAE2C1638EA}" type="presOf" srcId="{851BB9FA-2EDD-4ACE-B776-6AAE970952E5}" destId="{C2ADA1F5-D802-423B-96A5-5361CD66A315}" srcOrd="0" destOrd="0" presId="urn:microsoft.com/office/officeart/2005/8/layout/matrix1"/>
    <dgm:cxn modelId="{5DD5A38F-D5E0-4DFA-9C95-5C6DA8D882EE}" srcId="{921EE9EE-AA17-4AEC-ABE5-2E9F963056C8}" destId="{8B27B949-DC02-4EFC-AEF8-1631F9D38CE8}" srcOrd="3" destOrd="0" parTransId="{5C017711-FCB1-42B3-8BD5-F7B19D1CA9BE}" sibTransId="{FECF9300-8ACA-4578-9AEF-D71254389B3B}"/>
    <dgm:cxn modelId="{DDB265C3-F6B7-4F86-8B8D-6EBFA056006E}" type="presOf" srcId="{8B27B949-DC02-4EFC-AEF8-1631F9D38CE8}" destId="{D0476DF8-F6C8-47A6-92DE-90A491ECE6D5}" srcOrd="0" destOrd="0" presId="urn:microsoft.com/office/officeart/2005/8/layout/matrix1"/>
    <dgm:cxn modelId="{7D320CC0-C821-405D-88B6-764524A63698}" type="presOf" srcId="{D9EE0398-9746-4BD5-A4F7-B522CFFB56AD}" destId="{107E74BE-8B29-40E4-8342-89EDFD41E526}" srcOrd="0" destOrd="0" presId="urn:microsoft.com/office/officeart/2005/8/layout/matrix1"/>
    <dgm:cxn modelId="{4EE5683C-A155-45CF-9A5D-C58105BFA5B5}" srcId="{921EE9EE-AA17-4AEC-ABE5-2E9F963056C8}" destId="{D9EE0398-9746-4BD5-A4F7-B522CFFB56AD}" srcOrd="2" destOrd="0" parTransId="{2E53FA88-9508-454F-9675-8650EEBB43FA}" sibTransId="{63782D19-5643-431F-8D84-EA21569F942E}"/>
    <dgm:cxn modelId="{C9545C61-79E4-4652-B428-A511C851FC1F}" type="presOf" srcId="{3FC746A0-5B4E-4D8A-A5FE-4A174F75A538}" destId="{34090102-9836-44F8-9BFB-76156CD51ACB}" srcOrd="0" destOrd="0" presId="urn:microsoft.com/office/officeart/2005/8/layout/matrix1"/>
    <dgm:cxn modelId="{B85C3BAD-7FCC-4BA1-998B-B8B92DA1B2A6}" srcId="{921EE9EE-AA17-4AEC-ABE5-2E9F963056C8}" destId="{851BB9FA-2EDD-4ACE-B776-6AAE970952E5}" srcOrd="1" destOrd="0" parTransId="{930C1C6C-0E20-4719-8075-F61EB0407147}" sibTransId="{B79C1A72-B8D5-4DE6-931C-AA33ED1EC13E}"/>
    <dgm:cxn modelId="{A4EA39AC-FED1-4190-8F8C-BA9D8489A94A}" type="presOf" srcId="{D9EE0398-9746-4BD5-A4F7-B522CFFB56AD}" destId="{93A1D656-3677-4CD3-8F52-C866A8B9DABB}" srcOrd="1" destOrd="0" presId="urn:microsoft.com/office/officeart/2005/8/layout/matrix1"/>
    <dgm:cxn modelId="{F7A5A24F-53DF-4FAF-91C3-7C406D9A3959}" type="presOf" srcId="{8B27B949-DC02-4EFC-AEF8-1631F9D38CE8}" destId="{BABB9C4D-B538-41B7-9AF7-A11C6D223B72}" srcOrd="1" destOrd="0" presId="urn:microsoft.com/office/officeart/2005/8/layout/matrix1"/>
    <dgm:cxn modelId="{A199617E-3C03-4C16-B93C-F111AEC9265D}" type="presOf" srcId="{3FC746A0-5B4E-4D8A-A5FE-4A174F75A538}" destId="{8CDFF13C-7526-4A40-AFA9-8867B64B32A8}" srcOrd="1" destOrd="0" presId="urn:microsoft.com/office/officeart/2005/8/layout/matrix1"/>
    <dgm:cxn modelId="{46A9287E-305F-4ACF-8989-6BBE5066C843}" type="presOf" srcId="{921EE9EE-AA17-4AEC-ABE5-2E9F963056C8}" destId="{18830AA7-062C-4C75-ACA1-6A80BD51469A}" srcOrd="0" destOrd="0" presId="urn:microsoft.com/office/officeart/2005/8/layout/matrix1"/>
    <dgm:cxn modelId="{85317D51-BB1C-42BE-9824-F8CEC7C230D5}" srcId="{989001E3-B05E-41A4-AE97-4D7C58272DBE}" destId="{921EE9EE-AA17-4AEC-ABE5-2E9F963056C8}" srcOrd="0" destOrd="0" parTransId="{BD73AEE6-4D15-411C-8E92-563A71DC0ACB}" sibTransId="{9AD2697D-3C44-4763-A393-922C9390B6D7}"/>
    <dgm:cxn modelId="{63F72F16-5DAC-4CDB-8484-A4B6C689F7CE}" type="presOf" srcId="{989001E3-B05E-41A4-AE97-4D7C58272DBE}" destId="{4F42D7CC-9951-45CA-A75B-BA3DA6E0F26F}" srcOrd="0" destOrd="0" presId="urn:microsoft.com/office/officeart/2005/8/layout/matrix1"/>
    <dgm:cxn modelId="{405DD0FD-1DF1-44CD-84A6-CD0C90D9287E}" type="presParOf" srcId="{4F42D7CC-9951-45CA-A75B-BA3DA6E0F26F}" destId="{382C814D-7880-4B7F-8024-028ACEF98124}" srcOrd="0" destOrd="0" presId="urn:microsoft.com/office/officeart/2005/8/layout/matrix1"/>
    <dgm:cxn modelId="{A4AA51D3-DB3A-4E51-8062-FD59E64ABB5F}" type="presParOf" srcId="{382C814D-7880-4B7F-8024-028ACEF98124}" destId="{34090102-9836-44F8-9BFB-76156CD51ACB}" srcOrd="0" destOrd="0" presId="urn:microsoft.com/office/officeart/2005/8/layout/matrix1"/>
    <dgm:cxn modelId="{B3C79822-A4BC-47A0-8E7D-A6CEE26E9884}" type="presParOf" srcId="{382C814D-7880-4B7F-8024-028ACEF98124}" destId="{8CDFF13C-7526-4A40-AFA9-8867B64B32A8}" srcOrd="1" destOrd="0" presId="urn:microsoft.com/office/officeart/2005/8/layout/matrix1"/>
    <dgm:cxn modelId="{53372D39-A2CC-4BD5-8E77-620195B9E5F4}" type="presParOf" srcId="{382C814D-7880-4B7F-8024-028ACEF98124}" destId="{C2ADA1F5-D802-423B-96A5-5361CD66A315}" srcOrd="2" destOrd="0" presId="urn:microsoft.com/office/officeart/2005/8/layout/matrix1"/>
    <dgm:cxn modelId="{CB76A887-97BF-4992-B0C9-277BA159071A}" type="presParOf" srcId="{382C814D-7880-4B7F-8024-028ACEF98124}" destId="{2AAA96B5-D38B-4F1D-BE91-B661F31EE6A8}" srcOrd="3" destOrd="0" presId="urn:microsoft.com/office/officeart/2005/8/layout/matrix1"/>
    <dgm:cxn modelId="{007E7DA4-9CBA-4C19-8B1A-FEB67CCE8473}" type="presParOf" srcId="{382C814D-7880-4B7F-8024-028ACEF98124}" destId="{107E74BE-8B29-40E4-8342-89EDFD41E526}" srcOrd="4" destOrd="0" presId="urn:microsoft.com/office/officeart/2005/8/layout/matrix1"/>
    <dgm:cxn modelId="{915A5950-6AA6-49D7-9A28-5710385AC3B9}" type="presParOf" srcId="{382C814D-7880-4B7F-8024-028ACEF98124}" destId="{93A1D656-3677-4CD3-8F52-C866A8B9DABB}" srcOrd="5" destOrd="0" presId="urn:microsoft.com/office/officeart/2005/8/layout/matrix1"/>
    <dgm:cxn modelId="{2834A609-9FE7-44BB-B2BE-0E2703B289C5}" type="presParOf" srcId="{382C814D-7880-4B7F-8024-028ACEF98124}" destId="{D0476DF8-F6C8-47A6-92DE-90A491ECE6D5}" srcOrd="6" destOrd="0" presId="urn:microsoft.com/office/officeart/2005/8/layout/matrix1"/>
    <dgm:cxn modelId="{BEABD011-D4DA-4133-99F2-78B2FB788CDE}" type="presParOf" srcId="{382C814D-7880-4B7F-8024-028ACEF98124}" destId="{BABB9C4D-B538-41B7-9AF7-A11C6D223B72}" srcOrd="7" destOrd="0" presId="urn:microsoft.com/office/officeart/2005/8/layout/matrix1"/>
    <dgm:cxn modelId="{97D6BA8D-3BAC-40A9-9691-C0F31751B18C}" type="presParOf" srcId="{4F42D7CC-9951-45CA-A75B-BA3DA6E0F26F}" destId="{18830AA7-062C-4C75-ACA1-6A80BD51469A}" srcOrd="1" destOrd="0" presId="urn:microsoft.com/office/officeart/2005/8/layout/matrix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BCD0EE-E18D-474A-B600-A2611A188894}"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ru-RU"/>
        </a:p>
      </dgm:t>
    </dgm:pt>
    <dgm:pt modelId="{1CAB7702-BAE1-439F-867A-194414EA7C89}">
      <dgm:prSet custT="1"/>
      <dgm:spPr>
        <a:solidFill>
          <a:srgbClr val="F4EDB6"/>
        </a:solidFill>
      </dgm:spPr>
      <dgm:t>
        <a:bodyPr/>
        <a:lstStyle/>
        <a:p>
          <a:pPr rtl="0"/>
          <a:r>
            <a:rPr lang="ru-RU" sz="1400" b="1" dirty="0" smtClean="0">
              <a:solidFill>
                <a:schemeClr val="accent1"/>
              </a:solidFill>
            </a:rPr>
            <a:t>СТРАТЕГИЧЕСКИЙ ДИАЛОГ</a:t>
          </a:r>
          <a:endParaRPr lang="en-US" sz="1400" b="1" dirty="0">
            <a:solidFill>
              <a:schemeClr val="accent1"/>
            </a:solidFill>
          </a:endParaRPr>
        </a:p>
      </dgm:t>
    </dgm:pt>
    <dgm:pt modelId="{88358137-9C1D-4984-B99F-31DD00A5941C}" type="parTrans" cxnId="{DAB91D64-F40A-460B-B844-5B932E77E290}">
      <dgm:prSet/>
      <dgm:spPr/>
      <dgm:t>
        <a:bodyPr/>
        <a:lstStyle/>
        <a:p>
          <a:endParaRPr lang="ru-RU">
            <a:solidFill>
              <a:schemeClr val="tx1"/>
            </a:solidFill>
          </a:endParaRPr>
        </a:p>
      </dgm:t>
    </dgm:pt>
    <dgm:pt modelId="{179D741E-32BB-44FA-83C9-5AD68B603080}" type="sibTrans" cxnId="{DAB91D64-F40A-460B-B844-5B932E77E290}">
      <dgm:prSet/>
      <dgm:spPr/>
      <dgm:t>
        <a:bodyPr/>
        <a:lstStyle/>
        <a:p>
          <a:endParaRPr lang="ru-RU">
            <a:solidFill>
              <a:schemeClr val="tx1"/>
            </a:solidFill>
          </a:endParaRPr>
        </a:p>
      </dgm:t>
    </dgm:pt>
    <dgm:pt modelId="{625DED36-3E79-467C-B03B-AAEA9BBB42FE}">
      <dgm:prSet custT="1"/>
      <dgm:spPr>
        <a:solidFill>
          <a:srgbClr val="F4EDB6"/>
        </a:solidFill>
      </dgm:spPr>
      <dgm:t>
        <a:bodyPr/>
        <a:lstStyle/>
        <a:p>
          <a:pPr marL="92075" indent="-92075" rtl="0"/>
          <a:r>
            <a:rPr lang="ru-RU" sz="1100" b="0" dirty="0" smtClean="0">
              <a:solidFill>
                <a:schemeClr val="accent1"/>
              </a:solidFill>
            </a:rPr>
            <a:t>Инициирование стратегического процесса</a:t>
          </a:r>
          <a:endParaRPr lang="ru-RU" sz="1100" b="0" dirty="0">
            <a:solidFill>
              <a:schemeClr val="accent1"/>
            </a:solidFill>
          </a:endParaRPr>
        </a:p>
      </dgm:t>
    </dgm:pt>
    <dgm:pt modelId="{55F7EF43-A696-4373-BD06-D2E4E6049250}" type="parTrans" cxnId="{F0B27972-8707-475A-A107-DCD31F65FA8A}">
      <dgm:prSet/>
      <dgm:spPr/>
      <dgm:t>
        <a:bodyPr/>
        <a:lstStyle/>
        <a:p>
          <a:endParaRPr lang="ru-RU">
            <a:solidFill>
              <a:schemeClr val="tx1"/>
            </a:solidFill>
          </a:endParaRPr>
        </a:p>
      </dgm:t>
    </dgm:pt>
    <dgm:pt modelId="{1EA5A283-7E36-498A-B60D-9C7B651889FD}" type="sibTrans" cxnId="{F0B27972-8707-475A-A107-DCD31F65FA8A}">
      <dgm:prSet/>
      <dgm:spPr/>
      <dgm:t>
        <a:bodyPr/>
        <a:lstStyle/>
        <a:p>
          <a:endParaRPr lang="ru-RU">
            <a:solidFill>
              <a:schemeClr val="tx1"/>
            </a:solidFill>
          </a:endParaRPr>
        </a:p>
      </dgm:t>
    </dgm:pt>
    <dgm:pt modelId="{620DC319-52FC-499C-A4C0-3EBF21955C0B}">
      <dgm:prSet/>
      <dgm:spPr>
        <a:solidFill>
          <a:srgbClr val="ACC29C"/>
        </a:solidFill>
      </dgm:spPr>
      <dgm:t>
        <a:bodyPr/>
        <a:lstStyle/>
        <a:p>
          <a:pPr rtl="0"/>
          <a:r>
            <a:rPr lang="ru-RU" b="1" dirty="0" smtClean="0">
              <a:solidFill>
                <a:schemeClr val="accent1"/>
              </a:solidFill>
            </a:rPr>
            <a:t>СТРАТЕГИЧЕСКИЕ РУТИНЫ (ПРОЦЕССЫ)</a:t>
          </a:r>
          <a:r>
            <a:rPr lang="en-US" b="1" dirty="0" smtClean="0">
              <a:solidFill>
                <a:schemeClr val="accent1"/>
              </a:solidFill>
            </a:rPr>
            <a:t> </a:t>
          </a:r>
          <a:endParaRPr lang="ru-RU" dirty="0">
            <a:solidFill>
              <a:schemeClr val="accent1"/>
            </a:solidFill>
          </a:endParaRPr>
        </a:p>
      </dgm:t>
    </dgm:pt>
    <dgm:pt modelId="{2CB05FBE-EE6F-45D7-8C6C-079979150AAD}" type="parTrans" cxnId="{F3E582DB-B86A-4BCA-9AEE-B6EEDB13CF30}">
      <dgm:prSet/>
      <dgm:spPr/>
      <dgm:t>
        <a:bodyPr/>
        <a:lstStyle/>
        <a:p>
          <a:endParaRPr lang="ru-RU">
            <a:solidFill>
              <a:schemeClr val="tx1"/>
            </a:solidFill>
          </a:endParaRPr>
        </a:p>
      </dgm:t>
    </dgm:pt>
    <dgm:pt modelId="{9A688D30-BCA1-4494-A729-CEE713EC2A40}" type="sibTrans" cxnId="{F3E582DB-B86A-4BCA-9AEE-B6EEDB13CF30}">
      <dgm:prSet/>
      <dgm:spPr/>
      <dgm:t>
        <a:bodyPr/>
        <a:lstStyle/>
        <a:p>
          <a:endParaRPr lang="ru-RU">
            <a:solidFill>
              <a:schemeClr val="tx1"/>
            </a:solidFill>
          </a:endParaRPr>
        </a:p>
      </dgm:t>
    </dgm:pt>
    <dgm:pt modelId="{F58BDD43-C725-4907-BA02-F4A54CA9011F}">
      <dgm:prSet/>
      <dgm:spPr>
        <a:solidFill>
          <a:srgbClr val="ACC29C"/>
        </a:solidFill>
      </dgm:spPr>
      <dgm:t>
        <a:bodyPr/>
        <a:lstStyle/>
        <a:p>
          <a:pPr marL="92075" indent="-92075" rtl="0"/>
          <a:r>
            <a:rPr lang="ru-RU" b="0" dirty="0" smtClean="0">
              <a:solidFill>
                <a:schemeClr val="accent1"/>
              </a:solidFill>
            </a:rPr>
            <a:t>Методология стратегического управления </a:t>
          </a:r>
          <a:endParaRPr lang="ru-RU" b="0" dirty="0">
            <a:solidFill>
              <a:schemeClr val="accent1"/>
            </a:solidFill>
          </a:endParaRPr>
        </a:p>
      </dgm:t>
    </dgm:pt>
    <dgm:pt modelId="{C1B77917-0E23-4CCB-BB36-E20B93AEB42F}" type="parTrans" cxnId="{44E04B34-11A1-439A-AE74-347438312AC6}">
      <dgm:prSet/>
      <dgm:spPr/>
      <dgm:t>
        <a:bodyPr/>
        <a:lstStyle/>
        <a:p>
          <a:endParaRPr lang="ru-RU">
            <a:solidFill>
              <a:schemeClr val="tx1"/>
            </a:solidFill>
          </a:endParaRPr>
        </a:p>
      </dgm:t>
    </dgm:pt>
    <dgm:pt modelId="{22A73D7D-FBCE-4ABD-B1A3-1191111EDEED}" type="sibTrans" cxnId="{44E04B34-11A1-439A-AE74-347438312AC6}">
      <dgm:prSet/>
      <dgm:spPr/>
      <dgm:t>
        <a:bodyPr/>
        <a:lstStyle/>
        <a:p>
          <a:endParaRPr lang="ru-RU">
            <a:solidFill>
              <a:schemeClr val="tx1"/>
            </a:solidFill>
          </a:endParaRPr>
        </a:p>
      </dgm:t>
    </dgm:pt>
    <dgm:pt modelId="{77439F32-5F50-4419-8EAE-4212F5BCE1BA}">
      <dgm:prSet/>
      <dgm:spPr>
        <a:solidFill>
          <a:srgbClr val="ACC29C"/>
        </a:solidFill>
      </dgm:spPr>
      <dgm:t>
        <a:bodyPr/>
        <a:lstStyle/>
        <a:p>
          <a:pPr marL="92075" indent="-92075" rtl="0"/>
          <a:r>
            <a:rPr lang="ru-RU" b="0" dirty="0" smtClean="0">
              <a:solidFill>
                <a:schemeClr val="accent1"/>
              </a:solidFill>
            </a:rPr>
            <a:t>Ответственность за стратегическое управление </a:t>
          </a:r>
          <a:endParaRPr lang="ru-RU" b="0" dirty="0">
            <a:solidFill>
              <a:schemeClr val="accent1"/>
            </a:solidFill>
          </a:endParaRPr>
        </a:p>
      </dgm:t>
    </dgm:pt>
    <dgm:pt modelId="{53B87388-B674-40D7-9D09-42061C5DD4F2}" type="parTrans" cxnId="{782BAED3-F922-4B95-8279-57D3D9D7D890}">
      <dgm:prSet/>
      <dgm:spPr/>
      <dgm:t>
        <a:bodyPr/>
        <a:lstStyle/>
        <a:p>
          <a:endParaRPr lang="ru-RU">
            <a:solidFill>
              <a:schemeClr val="tx1"/>
            </a:solidFill>
          </a:endParaRPr>
        </a:p>
      </dgm:t>
    </dgm:pt>
    <dgm:pt modelId="{DC2E61E4-3001-46C4-BA7A-57C6BC7ADE86}" type="sibTrans" cxnId="{782BAED3-F922-4B95-8279-57D3D9D7D890}">
      <dgm:prSet/>
      <dgm:spPr/>
      <dgm:t>
        <a:bodyPr/>
        <a:lstStyle/>
        <a:p>
          <a:endParaRPr lang="ru-RU">
            <a:solidFill>
              <a:schemeClr val="tx1"/>
            </a:solidFill>
          </a:endParaRPr>
        </a:p>
      </dgm:t>
    </dgm:pt>
    <dgm:pt modelId="{A17318BD-85AD-4B7F-BC36-0F29E6BEFA64}">
      <dgm:prSet/>
      <dgm:spPr>
        <a:solidFill>
          <a:srgbClr val="ACC29C"/>
        </a:solidFill>
      </dgm:spPr>
      <dgm:t>
        <a:bodyPr/>
        <a:lstStyle/>
        <a:p>
          <a:pPr marL="92075" indent="-92075" rtl="0"/>
          <a:r>
            <a:rPr lang="ru-RU" b="0" dirty="0" smtClean="0">
              <a:solidFill>
                <a:schemeClr val="accent1"/>
              </a:solidFill>
            </a:rPr>
            <a:t>Целевой процесс стратегического управления </a:t>
          </a:r>
          <a:endParaRPr lang="ru-RU" b="0" dirty="0">
            <a:solidFill>
              <a:schemeClr val="accent1"/>
            </a:solidFill>
          </a:endParaRPr>
        </a:p>
      </dgm:t>
    </dgm:pt>
    <dgm:pt modelId="{AD38BCF7-0F05-4D2A-AD19-AD0A30B1C86F}" type="parTrans" cxnId="{BC5AC8E8-F159-4385-9128-39F3A0E88B6F}">
      <dgm:prSet/>
      <dgm:spPr/>
      <dgm:t>
        <a:bodyPr/>
        <a:lstStyle/>
        <a:p>
          <a:endParaRPr lang="ru-RU">
            <a:solidFill>
              <a:schemeClr val="tx1"/>
            </a:solidFill>
          </a:endParaRPr>
        </a:p>
      </dgm:t>
    </dgm:pt>
    <dgm:pt modelId="{41ACCA1C-CFF2-4252-AD62-792352B39CCD}" type="sibTrans" cxnId="{BC5AC8E8-F159-4385-9128-39F3A0E88B6F}">
      <dgm:prSet/>
      <dgm:spPr/>
      <dgm:t>
        <a:bodyPr/>
        <a:lstStyle/>
        <a:p>
          <a:endParaRPr lang="ru-RU">
            <a:solidFill>
              <a:schemeClr val="tx1"/>
            </a:solidFill>
          </a:endParaRPr>
        </a:p>
      </dgm:t>
    </dgm:pt>
    <dgm:pt modelId="{7ADB36D7-C24A-4C00-B067-30E036782C60}">
      <dgm:prSet/>
      <dgm:spPr>
        <a:solidFill>
          <a:srgbClr val="ACC29C"/>
        </a:solidFill>
      </dgm:spPr>
      <dgm:t>
        <a:bodyPr/>
        <a:lstStyle/>
        <a:p>
          <a:pPr marL="92075" indent="-92075" rtl="0"/>
          <a:r>
            <a:rPr lang="ru-RU" b="0" dirty="0" smtClean="0">
              <a:solidFill>
                <a:schemeClr val="accent1"/>
              </a:solidFill>
            </a:rPr>
            <a:t>Информационные системы </a:t>
          </a:r>
          <a:endParaRPr lang="ru-RU" b="0" dirty="0">
            <a:solidFill>
              <a:schemeClr val="accent1"/>
            </a:solidFill>
          </a:endParaRPr>
        </a:p>
      </dgm:t>
    </dgm:pt>
    <dgm:pt modelId="{CE62A623-59ED-4E66-BD1D-D6294EC6FF7D}" type="parTrans" cxnId="{2ABD02A6-C7E0-4497-9AE7-6E2A59B4AADC}">
      <dgm:prSet/>
      <dgm:spPr/>
      <dgm:t>
        <a:bodyPr/>
        <a:lstStyle/>
        <a:p>
          <a:endParaRPr lang="ru-RU">
            <a:solidFill>
              <a:schemeClr val="tx1"/>
            </a:solidFill>
          </a:endParaRPr>
        </a:p>
      </dgm:t>
    </dgm:pt>
    <dgm:pt modelId="{33872308-4381-412A-A47C-F102004C8E46}" type="sibTrans" cxnId="{2ABD02A6-C7E0-4497-9AE7-6E2A59B4AADC}">
      <dgm:prSet/>
      <dgm:spPr/>
      <dgm:t>
        <a:bodyPr/>
        <a:lstStyle/>
        <a:p>
          <a:endParaRPr lang="ru-RU">
            <a:solidFill>
              <a:schemeClr val="tx1"/>
            </a:solidFill>
          </a:endParaRPr>
        </a:p>
      </dgm:t>
    </dgm:pt>
    <dgm:pt modelId="{A6243B5D-F787-42FF-914C-1CA6A80DB0E5}">
      <dgm:prSet/>
      <dgm:spPr>
        <a:solidFill>
          <a:srgbClr val="ACC29C"/>
        </a:solidFill>
      </dgm:spPr>
      <dgm:t>
        <a:bodyPr/>
        <a:lstStyle/>
        <a:p>
          <a:pPr marL="92075" indent="-92075" rtl="0"/>
          <a:r>
            <a:rPr lang="ru-RU" b="0" dirty="0" smtClean="0">
              <a:solidFill>
                <a:schemeClr val="accent1"/>
              </a:solidFill>
            </a:rPr>
            <a:t>Организационный охват </a:t>
          </a:r>
          <a:endParaRPr lang="en-US" b="0" dirty="0">
            <a:solidFill>
              <a:schemeClr val="accent1"/>
            </a:solidFill>
          </a:endParaRPr>
        </a:p>
      </dgm:t>
    </dgm:pt>
    <dgm:pt modelId="{313E16CA-FFB8-4B49-AE76-E63DE7402236}" type="parTrans" cxnId="{1F0F6D19-D4C6-4186-85D5-45C137EAB622}">
      <dgm:prSet/>
      <dgm:spPr/>
      <dgm:t>
        <a:bodyPr/>
        <a:lstStyle/>
        <a:p>
          <a:endParaRPr lang="ru-RU">
            <a:solidFill>
              <a:schemeClr val="tx1"/>
            </a:solidFill>
          </a:endParaRPr>
        </a:p>
      </dgm:t>
    </dgm:pt>
    <dgm:pt modelId="{08206C99-3325-4511-BEA8-3F7359C023C5}" type="sibTrans" cxnId="{1F0F6D19-D4C6-4186-85D5-45C137EAB622}">
      <dgm:prSet/>
      <dgm:spPr/>
      <dgm:t>
        <a:bodyPr/>
        <a:lstStyle/>
        <a:p>
          <a:endParaRPr lang="ru-RU">
            <a:solidFill>
              <a:schemeClr val="tx1"/>
            </a:solidFill>
          </a:endParaRPr>
        </a:p>
      </dgm:t>
    </dgm:pt>
    <dgm:pt modelId="{72591DBC-32DC-4AB5-8FE8-7B7CE9DE6CBC}">
      <dgm:prSet/>
      <dgm:spPr>
        <a:solidFill>
          <a:srgbClr val="568A7E"/>
        </a:solidFill>
      </dgm:spPr>
      <dgm:t>
        <a:bodyPr/>
        <a:lstStyle/>
        <a:p>
          <a:pPr rtl="0"/>
          <a:r>
            <a:rPr lang="ru-RU" b="1" dirty="0" smtClean="0">
              <a:solidFill>
                <a:schemeClr val="bg1"/>
              </a:solidFill>
            </a:rPr>
            <a:t>СОДЕРЖАНИЕ СТРАТЕГИИ</a:t>
          </a:r>
          <a:endParaRPr lang="ru-RU" dirty="0">
            <a:solidFill>
              <a:schemeClr val="bg1"/>
            </a:solidFill>
          </a:endParaRPr>
        </a:p>
      </dgm:t>
    </dgm:pt>
    <dgm:pt modelId="{ED1E86A7-3E15-44BA-A85E-17849D908F36}" type="parTrans" cxnId="{90A511E1-E9C6-4D6B-99F4-368987C79FCA}">
      <dgm:prSet/>
      <dgm:spPr/>
      <dgm:t>
        <a:bodyPr/>
        <a:lstStyle/>
        <a:p>
          <a:endParaRPr lang="ru-RU">
            <a:solidFill>
              <a:schemeClr val="tx1"/>
            </a:solidFill>
          </a:endParaRPr>
        </a:p>
      </dgm:t>
    </dgm:pt>
    <dgm:pt modelId="{317D03C0-B6B8-4243-9510-5A77FDD817D0}" type="sibTrans" cxnId="{90A511E1-E9C6-4D6B-99F4-368987C79FCA}">
      <dgm:prSet/>
      <dgm:spPr/>
      <dgm:t>
        <a:bodyPr/>
        <a:lstStyle/>
        <a:p>
          <a:endParaRPr lang="ru-RU">
            <a:solidFill>
              <a:schemeClr val="tx1"/>
            </a:solidFill>
          </a:endParaRPr>
        </a:p>
      </dgm:t>
    </dgm:pt>
    <dgm:pt modelId="{16B60247-AEFF-4DD1-B20A-5F1AA29A5A2C}">
      <dgm:prSet/>
      <dgm:spPr>
        <a:solidFill>
          <a:srgbClr val="568A7E"/>
        </a:solidFill>
      </dgm:spPr>
      <dgm:t>
        <a:bodyPr/>
        <a:lstStyle/>
        <a:p>
          <a:pPr marL="92075" indent="-92075" rtl="0"/>
          <a:r>
            <a:rPr lang="ru-RU" b="0" dirty="0" smtClean="0">
              <a:solidFill>
                <a:schemeClr val="bg1"/>
              </a:solidFill>
            </a:rPr>
            <a:t>Аналитическая поддержка</a:t>
          </a:r>
          <a:endParaRPr lang="ru-RU" b="0" dirty="0">
            <a:solidFill>
              <a:schemeClr val="bg1"/>
            </a:solidFill>
          </a:endParaRPr>
        </a:p>
      </dgm:t>
    </dgm:pt>
    <dgm:pt modelId="{2C0E0E52-4DA7-458B-B849-A651F7A2450F}" type="parTrans" cxnId="{B9D0201C-9234-4A60-80F4-70727F1F2B23}">
      <dgm:prSet/>
      <dgm:spPr/>
      <dgm:t>
        <a:bodyPr/>
        <a:lstStyle/>
        <a:p>
          <a:endParaRPr lang="ru-RU">
            <a:solidFill>
              <a:schemeClr val="tx1"/>
            </a:solidFill>
          </a:endParaRPr>
        </a:p>
      </dgm:t>
    </dgm:pt>
    <dgm:pt modelId="{4CF20992-3BD9-4CFF-A304-3220FDEE48CB}" type="sibTrans" cxnId="{B9D0201C-9234-4A60-80F4-70727F1F2B23}">
      <dgm:prSet/>
      <dgm:spPr/>
      <dgm:t>
        <a:bodyPr/>
        <a:lstStyle/>
        <a:p>
          <a:endParaRPr lang="ru-RU">
            <a:solidFill>
              <a:schemeClr val="tx1"/>
            </a:solidFill>
          </a:endParaRPr>
        </a:p>
      </dgm:t>
    </dgm:pt>
    <dgm:pt modelId="{FCB34DE0-C2AB-473C-B82A-E13F783B08F4}">
      <dgm:prSet/>
      <dgm:spPr>
        <a:solidFill>
          <a:srgbClr val="568A7E"/>
        </a:solidFill>
      </dgm:spPr>
      <dgm:t>
        <a:bodyPr/>
        <a:lstStyle/>
        <a:p>
          <a:pPr marL="92075" indent="-92075" rtl="0"/>
          <a:r>
            <a:rPr lang="ru-RU" b="0" dirty="0" smtClean="0">
              <a:solidFill>
                <a:schemeClr val="bg1"/>
              </a:solidFill>
            </a:rPr>
            <a:t>Целевая бизнес-модель </a:t>
          </a:r>
          <a:endParaRPr lang="ru-RU" dirty="0">
            <a:solidFill>
              <a:schemeClr val="bg1"/>
            </a:solidFill>
          </a:endParaRPr>
        </a:p>
      </dgm:t>
    </dgm:pt>
    <dgm:pt modelId="{CDC79F20-0C30-4620-8DF5-FDE9A1F154C3}" type="parTrans" cxnId="{E31F8ACA-4EC2-4FCB-9440-921266066B80}">
      <dgm:prSet/>
      <dgm:spPr/>
      <dgm:t>
        <a:bodyPr/>
        <a:lstStyle/>
        <a:p>
          <a:endParaRPr lang="ru-RU">
            <a:solidFill>
              <a:schemeClr val="tx1"/>
            </a:solidFill>
          </a:endParaRPr>
        </a:p>
      </dgm:t>
    </dgm:pt>
    <dgm:pt modelId="{96265B90-23A9-4024-8A91-DD26E80CA0FF}" type="sibTrans" cxnId="{E31F8ACA-4EC2-4FCB-9440-921266066B80}">
      <dgm:prSet/>
      <dgm:spPr/>
      <dgm:t>
        <a:bodyPr/>
        <a:lstStyle/>
        <a:p>
          <a:endParaRPr lang="ru-RU">
            <a:solidFill>
              <a:schemeClr val="tx1"/>
            </a:solidFill>
          </a:endParaRPr>
        </a:p>
      </dgm:t>
    </dgm:pt>
    <dgm:pt modelId="{22C7140E-0720-48D1-AE8C-9B03D0FD4576}">
      <dgm:prSet/>
      <dgm:spPr>
        <a:solidFill>
          <a:srgbClr val="568A7E"/>
        </a:solidFill>
      </dgm:spPr>
      <dgm:t>
        <a:bodyPr/>
        <a:lstStyle/>
        <a:p>
          <a:pPr marL="92075" indent="-92075" rtl="0"/>
          <a:r>
            <a:rPr lang="ru-RU" b="0" dirty="0" smtClean="0">
              <a:solidFill>
                <a:schemeClr val="bg1"/>
              </a:solidFill>
            </a:rPr>
            <a:t>Процессная модель </a:t>
          </a:r>
          <a:endParaRPr lang="ru-RU" b="0" dirty="0">
            <a:solidFill>
              <a:schemeClr val="bg1"/>
            </a:solidFill>
          </a:endParaRPr>
        </a:p>
      </dgm:t>
    </dgm:pt>
    <dgm:pt modelId="{0AAA049B-E532-4DCE-BC41-92F6C0E2AF52}" type="parTrans" cxnId="{E515DB0F-366C-4E29-B79B-032568EA8B56}">
      <dgm:prSet/>
      <dgm:spPr/>
      <dgm:t>
        <a:bodyPr/>
        <a:lstStyle/>
        <a:p>
          <a:endParaRPr lang="ru-RU">
            <a:solidFill>
              <a:schemeClr val="tx1"/>
            </a:solidFill>
          </a:endParaRPr>
        </a:p>
      </dgm:t>
    </dgm:pt>
    <dgm:pt modelId="{FFC77283-27F5-414A-BA7B-8C7B6E105EC1}" type="sibTrans" cxnId="{E515DB0F-366C-4E29-B79B-032568EA8B56}">
      <dgm:prSet/>
      <dgm:spPr/>
      <dgm:t>
        <a:bodyPr/>
        <a:lstStyle/>
        <a:p>
          <a:endParaRPr lang="ru-RU">
            <a:solidFill>
              <a:schemeClr val="tx1"/>
            </a:solidFill>
          </a:endParaRPr>
        </a:p>
      </dgm:t>
    </dgm:pt>
    <dgm:pt modelId="{6D7D3EC1-A916-4068-A946-44F87A450F0F}">
      <dgm:prSet/>
      <dgm:spPr>
        <a:solidFill>
          <a:srgbClr val="568A7E"/>
        </a:solidFill>
      </dgm:spPr>
      <dgm:t>
        <a:bodyPr/>
        <a:lstStyle/>
        <a:p>
          <a:pPr marL="92075" indent="-92075" rtl="0"/>
          <a:r>
            <a:rPr lang="ru-RU" b="0" dirty="0" smtClean="0">
              <a:solidFill>
                <a:schemeClr val="bg1"/>
              </a:solidFill>
            </a:rPr>
            <a:t>Стратегические цели </a:t>
          </a:r>
          <a:endParaRPr lang="ru-RU" b="0" dirty="0">
            <a:solidFill>
              <a:schemeClr val="bg1"/>
            </a:solidFill>
          </a:endParaRPr>
        </a:p>
      </dgm:t>
    </dgm:pt>
    <dgm:pt modelId="{FA43FA85-7A66-4F5F-A62A-CCFD8875C274}" type="parTrans" cxnId="{FFA2AB7A-A01A-415B-8174-E98ECE8E7F79}">
      <dgm:prSet/>
      <dgm:spPr/>
      <dgm:t>
        <a:bodyPr/>
        <a:lstStyle/>
        <a:p>
          <a:endParaRPr lang="ru-RU">
            <a:solidFill>
              <a:schemeClr val="tx1"/>
            </a:solidFill>
          </a:endParaRPr>
        </a:p>
      </dgm:t>
    </dgm:pt>
    <dgm:pt modelId="{DE4B4D57-6532-45A7-B0A3-7DAA3F46FF31}" type="sibTrans" cxnId="{FFA2AB7A-A01A-415B-8174-E98ECE8E7F79}">
      <dgm:prSet/>
      <dgm:spPr/>
      <dgm:t>
        <a:bodyPr/>
        <a:lstStyle/>
        <a:p>
          <a:endParaRPr lang="ru-RU">
            <a:solidFill>
              <a:schemeClr val="tx1"/>
            </a:solidFill>
          </a:endParaRPr>
        </a:p>
      </dgm:t>
    </dgm:pt>
    <dgm:pt modelId="{FFBF005D-DAB0-4C91-BDFE-F51BA4529791}">
      <dgm:prSet/>
      <dgm:spPr>
        <a:solidFill>
          <a:srgbClr val="568A7E"/>
        </a:solidFill>
      </dgm:spPr>
      <dgm:t>
        <a:bodyPr/>
        <a:lstStyle/>
        <a:p>
          <a:pPr marL="92075" indent="-92075" rtl="0"/>
          <a:r>
            <a:rPr lang="ru-RU" b="0" dirty="0" smtClean="0">
              <a:solidFill>
                <a:schemeClr val="bg1"/>
              </a:solidFill>
            </a:rPr>
            <a:t>Стратегические инициативы </a:t>
          </a:r>
          <a:endParaRPr lang="en-US" b="0" dirty="0">
            <a:solidFill>
              <a:schemeClr val="bg1"/>
            </a:solidFill>
          </a:endParaRPr>
        </a:p>
      </dgm:t>
    </dgm:pt>
    <dgm:pt modelId="{1C9F534D-852C-4CBD-AB3B-5C51B656F1D6}" type="parTrans" cxnId="{F7F45B9B-7E85-495D-B60F-2B181EF12D4F}">
      <dgm:prSet/>
      <dgm:spPr/>
      <dgm:t>
        <a:bodyPr/>
        <a:lstStyle/>
        <a:p>
          <a:endParaRPr lang="ru-RU">
            <a:solidFill>
              <a:schemeClr val="tx1"/>
            </a:solidFill>
          </a:endParaRPr>
        </a:p>
      </dgm:t>
    </dgm:pt>
    <dgm:pt modelId="{3FD4621C-735D-458A-BE51-C933287DCD83}" type="sibTrans" cxnId="{F7F45B9B-7E85-495D-B60F-2B181EF12D4F}">
      <dgm:prSet/>
      <dgm:spPr/>
      <dgm:t>
        <a:bodyPr/>
        <a:lstStyle/>
        <a:p>
          <a:endParaRPr lang="ru-RU">
            <a:solidFill>
              <a:schemeClr val="tx1"/>
            </a:solidFill>
          </a:endParaRPr>
        </a:p>
      </dgm:t>
    </dgm:pt>
    <dgm:pt modelId="{884DCE94-9602-44CB-B919-6E775DB4DC9E}">
      <dgm:prSet/>
      <dgm:spPr>
        <a:solidFill>
          <a:srgbClr val="475556"/>
        </a:solidFill>
      </dgm:spPr>
      <dgm:t>
        <a:bodyPr/>
        <a:lstStyle/>
        <a:p>
          <a:pPr rtl="0"/>
          <a:r>
            <a:rPr lang="ru-RU" b="1" dirty="0" smtClean="0">
              <a:solidFill>
                <a:schemeClr val="bg1"/>
              </a:solidFill>
            </a:rPr>
            <a:t>РЕАЛИЗАЦИЯ СТРАТЕГИИ</a:t>
          </a:r>
          <a:endParaRPr lang="ru-RU" dirty="0">
            <a:solidFill>
              <a:schemeClr val="bg1"/>
            </a:solidFill>
          </a:endParaRPr>
        </a:p>
      </dgm:t>
    </dgm:pt>
    <dgm:pt modelId="{8733D9AD-9454-4F09-B68C-4619C3C04899}" type="parTrans" cxnId="{2EE76043-2442-4254-B5C0-CFD1766CFB33}">
      <dgm:prSet/>
      <dgm:spPr/>
      <dgm:t>
        <a:bodyPr/>
        <a:lstStyle/>
        <a:p>
          <a:endParaRPr lang="ru-RU">
            <a:solidFill>
              <a:schemeClr val="tx1"/>
            </a:solidFill>
          </a:endParaRPr>
        </a:p>
      </dgm:t>
    </dgm:pt>
    <dgm:pt modelId="{4EECC112-FDC5-4B8C-906F-AD6564E47A7B}" type="sibTrans" cxnId="{2EE76043-2442-4254-B5C0-CFD1766CFB33}">
      <dgm:prSet/>
      <dgm:spPr/>
      <dgm:t>
        <a:bodyPr/>
        <a:lstStyle/>
        <a:p>
          <a:endParaRPr lang="ru-RU">
            <a:solidFill>
              <a:schemeClr val="tx1"/>
            </a:solidFill>
          </a:endParaRPr>
        </a:p>
      </dgm:t>
    </dgm:pt>
    <dgm:pt modelId="{D7F167D1-64DC-4208-888B-EBD0BCDBDB46}">
      <dgm:prSet/>
      <dgm:spPr>
        <a:solidFill>
          <a:srgbClr val="475556"/>
        </a:solidFill>
      </dgm:spPr>
      <dgm:t>
        <a:bodyPr/>
        <a:lstStyle/>
        <a:p>
          <a:pPr marL="92075" indent="-92075" rtl="0"/>
          <a:r>
            <a:rPr lang="ru-RU" b="0" dirty="0" smtClean="0">
              <a:solidFill>
                <a:schemeClr val="bg1"/>
              </a:solidFill>
            </a:rPr>
            <a:t>Адаптация системы управления под изменения </a:t>
          </a:r>
          <a:endParaRPr lang="ru-RU" b="0" dirty="0">
            <a:solidFill>
              <a:schemeClr val="bg1"/>
            </a:solidFill>
          </a:endParaRPr>
        </a:p>
      </dgm:t>
    </dgm:pt>
    <dgm:pt modelId="{FFEDB5DB-12C8-4D91-B677-0FAB4EDBAD7C}" type="parTrans" cxnId="{4572F2EA-D712-4661-8341-016DB1E877B0}">
      <dgm:prSet/>
      <dgm:spPr/>
      <dgm:t>
        <a:bodyPr/>
        <a:lstStyle/>
        <a:p>
          <a:endParaRPr lang="ru-RU">
            <a:solidFill>
              <a:schemeClr val="tx1"/>
            </a:solidFill>
          </a:endParaRPr>
        </a:p>
      </dgm:t>
    </dgm:pt>
    <dgm:pt modelId="{57402575-174F-4B44-A307-EEC52E49398F}" type="sibTrans" cxnId="{4572F2EA-D712-4661-8341-016DB1E877B0}">
      <dgm:prSet/>
      <dgm:spPr/>
      <dgm:t>
        <a:bodyPr/>
        <a:lstStyle/>
        <a:p>
          <a:endParaRPr lang="ru-RU">
            <a:solidFill>
              <a:schemeClr val="tx1"/>
            </a:solidFill>
          </a:endParaRPr>
        </a:p>
      </dgm:t>
    </dgm:pt>
    <dgm:pt modelId="{CB45F71D-75C2-4C39-BE4E-62979FF13C32}">
      <dgm:prSet/>
      <dgm:spPr>
        <a:solidFill>
          <a:srgbClr val="475556"/>
        </a:solidFill>
      </dgm:spPr>
      <dgm:t>
        <a:bodyPr/>
        <a:lstStyle/>
        <a:p>
          <a:pPr marL="92075" indent="-92075" rtl="0"/>
          <a:r>
            <a:rPr lang="ru-RU" b="0" dirty="0" smtClean="0">
              <a:solidFill>
                <a:schemeClr val="bg1"/>
              </a:solidFill>
            </a:rPr>
            <a:t>Каскадирование стратегических целей </a:t>
          </a:r>
          <a:endParaRPr lang="ru-RU" b="0" dirty="0">
            <a:solidFill>
              <a:schemeClr val="bg1"/>
            </a:solidFill>
          </a:endParaRPr>
        </a:p>
      </dgm:t>
    </dgm:pt>
    <dgm:pt modelId="{D16D30F4-D3A6-4478-AB28-526B93BA3118}" type="parTrans" cxnId="{F33634E9-AA36-4D1E-A117-DF10C2ED7B79}">
      <dgm:prSet/>
      <dgm:spPr/>
      <dgm:t>
        <a:bodyPr/>
        <a:lstStyle/>
        <a:p>
          <a:endParaRPr lang="ru-RU">
            <a:solidFill>
              <a:schemeClr val="tx1"/>
            </a:solidFill>
          </a:endParaRPr>
        </a:p>
      </dgm:t>
    </dgm:pt>
    <dgm:pt modelId="{C08FA027-DF94-4170-AED5-EABD1D83B911}" type="sibTrans" cxnId="{F33634E9-AA36-4D1E-A117-DF10C2ED7B79}">
      <dgm:prSet/>
      <dgm:spPr/>
      <dgm:t>
        <a:bodyPr/>
        <a:lstStyle/>
        <a:p>
          <a:endParaRPr lang="ru-RU">
            <a:solidFill>
              <a:schemeClr val="tx1"/>
            </a:solidFill>
          </a:endParaRPr>
        </a:p>
      </dgm:t>
    </dgm:pt>
    <dgm:pt modelId="{12B1AD35-6F4D-42FE-9331-CC0B540B3174}">
      <dgm:prSet/>
      <dgm:spPr>
        <a:solidFill>
          <a:srgbClr val="475556"/>
        </a:solidFill>
      </dgm:spPr>
      <dgm:t>
        <a:bodyPr/>
        <a:lstStyle/>
        <a:p>
          <a:pPr marL="92075" indent="-92075" rtl="0"/>
          <a:r>
            <a:rPr lang="ru-RU" b="0" dirty="0" smtClean="0">
              <a:solidFill>
                <a:schemeClr val="bg1"/>
              </a:solidFill>
            </a:rPr>
            <a:t>Мониторинг реализации стратегии </a:t>
          </a:r>
          <a:endParaRPr lang="ru-RU" b="0" dirty="0">
            <a:solidFill>
              <a:schemeClr val="bg1"/>
            </a:solidFill>
          </a:endParaRPr>
        </a:p>
      </dgm:t>
    </dgm:pt>
    <dgm:pt modelId="{CC57FAC2-97B2-4AC0-B2A0-3CFAC0E41D4E}" type="parTrans" cxnId="{E13BCD19-5FAE-40F7-A30C-CED0C1BB3269}">
      <dgm:prSet/>
      <dgm:spPr/>
      <dgm:t>
        <a:bodyPr/>
        <a:lstStyle/>
        <a:p>
          <a:endParaRPr lang="ru-RU">
            <a:solidFill>
              <a:schemeClr val="tx1"/>
            </a:solidFill>
          </a:endParaRPr>
        </a:p>
      </dgm:t>
    </dgm:pt>
    <dgm:pt modelId="{B0C62AAF-BFB3-4ABD-94A7-41036B4556CB}" type="sibTrans" cxnId="{E13BCD19-5FAE-40F7-A30C-CED0C1BB3269}">
      <dgm:prSet/>
      <dgm:spPr/>
      <dgm:t>
        <a:bodyPr/>
        <a:lstStyle/>
        <a:p>
          <a:endParaRPr lang="ru-RU">
            <a:solidFill>
              <a:schemeClr val="tx1"/>
            </a:solidFill>
          </a:endParaRPr>
        </a:p>
      </dgm:t>
    </dgm:pt>
    <dgm:pt modelId="{B0FED1C3-923D-45D0-9D53-5014D83F2BF2}">
      <dgm:prSet/>
      <dgm:spPr>
        <a:solidFill>
          <a:srgbClr val="475556"/>
        </a:solidFill>
      </dgm:spPr>
      <dgm:t>
        <a:bodyPr/>
        <a:lstStyle/>
        <a:p>
          <a:pPr marL="92075" indent="-92075" rtl="0"/>
          <a:r>
            <a:rPr lang="ru-RU" b="0" dirty="0" smtClean="0">
              <a:solidFill>
                <a:schemeClr val="bg1"/>
              </a:solidFill>
            </a:rPr>
            <a:t>Управление стратегическими инициативами </a:t>
          </a:r>
          <a:endParaRPr lang="ru-RU" b="0" dirty="0">
            <a:solidFill>
              <a:schemeClr val="bg1"/>
            </a:solidFill>
          </a:endParaRPr>
        </a:p>
      </dgm:t>
    </dgm:pt>
    <dgm:pt modelId="{177E867D-423E-48F7-8534-E24B08D5DA94}" type="parTrans" cxnId="{FDD3E5B3-9D0B-4644-AF63-DF19FE69AB0F}">
      <dgm:prSet/>
      <dgm:spPr/>
      <dgm:t>
        <a:bodyPr/>
        <a:lstStyle/>
        <a:p>
          <a:endParaRPr lang="ru-RU">
            <a:solidFill>
              <a:schemeClr val="tx1"/>
            </a:solidFill>
          </a:endParaRPr>
        </a:p>
      </dgm:t>
    </dgm:pt>
    <dgm:pt modelId="{351DA204-82A1-46B8-8159-27BC00DE7B72}" type="sibTrans" cxnId="{FDD3E5B3-9D0B-4644-AF63-DF19FE69AB0F}">
      <dgm:prSet/>
      <dgm:spPr/>
      <dgm:t>
        <a:bodyPr/>
        <a:lstStyle/>
        <a:p>
          <a:endParaRPr lang="ru-RU">
            <a:solidFill>
              <a:schemeClr val="tx1"/>
            </a:solidFill>
          </a:endParaRPr>
        </a:p>
      </dgm:t>
    </dgm:pt>
    <dgm:pt modelId="{D1119DF8-9D31-4904-A4AF-4010593719B4}">
      <dgm:prSet/>
      <dgm:spPr>
        <a:solidFill>
          <a:srgbClr val="475556"/>
        </a:solidFill>
      </dgm:spPr>
      <dgm:t>
        <a:bodyPr/>
        <a:lstStyle/>
        <a:p>
          <a:pPr marL="92075" indent="-92075" rtl="0"/>
          <a:r>
            <a:rPr lang="ru-RU" b="0" dirty="0" smtClean="0">
              <a:solidFill>
                <a:schemeClr val="bg1"/>
              </a:solidFill>
            </a:rPr>
            <a:t>Управление интеллектуальным капиталом (ИК) </a:t>
          </a:r>
          <a:endParaRPr lang="en-US" b="0" dirty="0">
            <a:solidFill>
              <a:schemeClr val="bg1"/>
            </a:solidFill>
          </a:endParaRPr>
        </a:p>
      </dgm:t>
    </dgm:pt>
    <dgm:pt modelId="{DC3EF5D0-275B-4FA5-B49B-B6226C679BAF}" type="parTrans" cxnId="{84E8D292-98A3-4C49-82CF-F77C9925DED8}">
      <dgm:prSet/>
      <dgm:spPr/>
      <dgm:t>
        <a:bodyPr/>
        <a:lstStyle/>
        <a:p>
          <a:endParaRPr lang="ru-RU">
            <a:solidFill>
              <a:schemeClr val="tx1"/>
            </a:solidFill>
          </a:endParaRPr>
        </a:p>
      </dgm:t>
    </dgm:pt>
    <dgm:pt modelId="{7E3249A1-BF11-4B07-9268-E118C09257D7}" type="sibTrans" cxnId="{84E8D292-98A3-4C49-82CF-F77C9925DED8}">
      <dgm:prSet/>
      <dgm:spPr/>
      <dgm:t>
        <a:bodyPr/>
        <a:lstStyle/>
        <a:p>
          <a:endParaRPr lang="ru-RU">
            <a:solidFill>
              <a:schemeClr val="tx1"/>
            </a:solidFill>
          </a:endParaRPr>
        </a:p>
      </dgm:t>
    </dgm:pt>
    <dgm:pt modelId="{B6123C8A-8015-4707-81A4-02BB01B28FE8}">
      <dgm:prSet custT="1"/>
      <dgm:spPr>
        <a:solidFill>
          <a:srgbClr val="F4EDB6"/>
        </a:solidFill>
      </dgm:spPr>
      <dgm:t>
        <a:bodyPr/>
        <a:lstStyle/>
        <a:p>
          <a:pPr marL="92075" indent="-92075" rtl="0"/>
          <a:r>
            <a:rPr lang="ru-RU" sz="1100" b="0" dirty="0" smtClean="0">
              <a:solidFill>
                <a:schemeClr val="accent1"/>
              </a:solidFill>
            </a:rPr>
            <a:t>Трансформация стратегии</a:t>
          </a:r>
          <a:endParaRPr lang="en-US" sz="1100" b="0" dirty="0">
            <a:solidFill>
              <a:schemeClr val="accent1"/>
            </a:solidFill>
          </a:endParaRPr>
        </a:p>
      </dgm:t>
    </dgm:pt>
    <dgm:pt modelId="{67B2CF6B-CF96-43F3-A6AE-8214F11369E5}" type="sibTrans" cxnId="{1E1A780C-56FC-4C71-9889-FEB2BF6343F6}">
      <dgm:prSet/>
      <dgm:spPr/>
      <dgm:t>
        <a:bodyPr/>
        <a:lstStyle/>
        <a:p>
          <a:endParaRPr lang="ru-RU">
            <a:solidFill>
              <a:schemeClr val="tx1"/>
            </a:solidFill>
          </a:endParaRPr>
        </a:p>
      </dgm:t>
    </dgm:pt>
    <dgm:pt modelId="{CD511466-3A8D-4EDC-A065-E5A23972AE9B}" type="parTrans" cxnId="{1E1A780C-56FC-4C71-9889-FEB2BF6343F6}">
      <dgm:prSet/>
      <dgm:spPr/>
      <dgm:t>
        <a:bodyPr/>
        <a:lstStyle/>
        <a:p>
          <a:endParaRPr lang="ru-RU">
            <a:solidFill>
              <a:schemeClr val="tx1"/>
            </a:solidFill>
          </a:endParaRPr>
        </a:p>
      </dgm:t>
    </dgm:pt>
    <dgm:pt modelId="{611758D8-0F0E-443A-A31F-2D28B0362A9A}">
      <dgm:prSet custT="1"/>
      <dgm:spPr>
        <a:solidFill>
          <a:srgbClr val="F4EDB6"/>
        </a:solidFill>
      </dgm:spPr>
      <dgm:t>
        <a:bodyPr/>
        <a:lstStyle/>
        <a:p>
          <a:pPr marL="92075" indent="-92075" rtl="0"/>
          <a:r>
            <a:rPr lang="ru-RU" sz="1100" b="0" dirty="0" smtClean="0">
              <a:solidFill>
                <a:schemeClr val="accent1"/>
              </a:solidFill>
            </a:rPr>
            <a:t>Фокус управления </a:t>
          </a:r>
          <a:endParaRPr lang="ru-RU" sz="1100" b="0" dirty="0">
            <a:solidFill>
              <a:schemeClr val="accent1"/>
            </a:solidFill>
          </a:endParaRPr>
        </a:p>
      </dgm:t>
    </dgm:pt>
    <dgm:pt modelId="{7273107E-1EE9-428F-8C61-273634C47095}" type="sibTrans" cxnId="{47EA1F72-BCBD-4037-BB5E-51D1DA59F0B5}">
      <dgm:prSet/>
      <dgm:spPr/>
      <dgm:t>
        <a:bodyPr/>
        <a:lstStyle/>
        <a:p>
          <a:endParaRPr lang="ru-RU">
            <a:solidFill>
              <a:schemeClr val="tx1"/>
            </a:solidFill>
          </a:endParaRPr>
        </a:p>
      </dgm:t>
    </dgm:pt>
    <dgm:pt modelId="{037CFFAC-7069-42BE-9E6A-E047CD7AB35A}" type="parTrans" cxnId="{47EA1F72-BCBD-4037-BB5E-51D1DA59F0B5}">
      <dgm:prSet/>
      <dgm:spPr/>
      <dgm:t>
        <a:bodyPr/>
        <a:lstStyle/>
        <a:p>
          <a:endParaRPr lang="ru-RU">
            <a:solidFill>
              <a:schemeClr val="tx1"/>
            </a:solidFill>
          </a:endParaRPr>
        </a:p>
      </dgm:t>
    </dgm:pt>
    <dgm:pt modelId="{E896C607-F2CC-4C99-97B3-F8225543E6C5}">
      <dgm:prSet custT="1"/>
      <dgm:spPr>
        <a:solidFill>
          <a:srgbClr val="F4EDB6"/>
        </a:solidFill>
      </dgm:spPr>
      <dgm:t>
        <a:bodyPr/>
        <a:lstStyle/>
        <a:p>
          <a:pPr marL="92075" indent="-92075" rtl="0"/>
          <a:r>
            <a:rPr lang="ru-RU" sz="1100" b="0" dirty="0" smtClean="0">
              <a:solidFill>
                <a:schemeClr val="accent1"/>
              </a:solidFill>
            </a:rPr>
            <a:t>Внутренние стратегические коммуникации </a:t>
          </a:r>
          <a:endParaRPr lang="ru-RU" sz="1100" b="0" dirty="0">
            <a:solidFill>
              <a:schemeClr val="accent1"/>
            </a:solidFill>
          </a:endParaRPr>
        </a:p>
      </dgm:t>
    </dgm:pt>
    <dgm:pt modelId="{92ED1B15-F922-48F9-B789-955206CF7DB6}" type="sibTrans" cxnId="{D332985C-A09D-4F29-9643-924D0EB53CCA}">
      <dgm:prSet/>
      <dgm:spPr/>
      <dgm:t>
        <a:bodyPr/>
        <a:lstStyle/>
        <a:p>
          <a:endParaRPr lang="ru-RU">
            <a:solidFill>
              <a:schemeClr val="tx1"/>
            </a:solidFill>
          </a:endParaRPr>
        </a:p>
      </dgm:t>
    </dgm:pt>
    <dgm:pt modelId="{73A58AD6-D369-434F-8B07-BF975CB2AD6E}" type="parTrans" cxnId="{D332985C-A09D-4F29-9643-924D0EB53CCA}">
      <dgm:prSet/>
      <dgm:spPr/>
      <dgm:t>
        <a:bodyPr/>
        <a:lstStyle/>
        <a:p>
          <a:endParaRPr lang="ru-RU">
            <a:solidFill>
              <a:schemeClr val="tx1"/>
            </a:solidFill>
          </a:endParaRPr>
        </a:p>
      </dgm:t>
    </dgm:pt>
    <dgm:pt modelId="{E0AF9CA6-69B4-4482-AAF8-9AADD544B4D8}">
      <dgm:prSet custT="1"/>
      <dgm:spPr>
        <a:solidFill>
          <a:srgbClr val="F4EDB6"/>
        </a:solidFill>
      </dgm:spPr>
      <dgm:t>
        <a:bodyPr/>
        <a:lstStyle/>
        <a:p>
          <a:pPr marL="92075" indent="-92075" rtl="0"/>
          <a:r>
            <a:rPr lang="ru-RU" sz="1100" b="0" dirty="0" smtClean="0">
              <a:solidFill>
                <a:schemeClr val="accent1"/>
              </a:solidFill>
            </a:rPr>
            <a:t>Внутренний консенсус</a:t>
          </a:r>
          <a:endParaRPr lang="ru-RU" sz="1100" b="0" dirty="0">
            <a:solidFill>
              <a:schemeClr val="accent1"/>
            </a:solidFill>
          </a:endParaRPr>
        </a:p>
      </dgm:t>
    </dgm:pt>
    <dgm:pt modelId="{BDA67268-D194-4D54-8C0E-886337B4998C}" type="sibTrans" cxnId="{F1F42555-ED74-4AA6-A2CA-FE9BC65215BE}">
      <dgm:prSet/>
      <dgm:spPr/>
      <dgm:t>
        <a:bodyPr/>
        <a:lstStyle/>
        <a:p>
          <a:endParaRPr lang="ru-RU">
            <a:solidFill>
              <a:schemeClr val="tx1"/>
            </a:solidFill>
          </a:endParaRPr>
        </a:p>
      </dgm:t>
    </dgm:pt>
    <dgm:pt modelId="{5DEC3B21-D66A-4B02-B0CC-C426F19ADB76}" type="parTrans" cxnId="{F1F42555-ED74-4AA6-A2CA-FE9BC65215BE}">
      <dgm:prSet/>
      <dgm:spPr/>
      <dgm:t>
        <a:bodyPr/>
        <a:lstStyle/>
        <a:p>
          <a:endParaRPr lang="ru-RU">
            <a:solidFill>
              <a:schemeClr val="tx1"/>
            </a:solidFill>
          </a:endParaRPr>
        </a:p>
      </dgm:t>
    </dgm:pt>
    <dgm:pt modelId="{809AE97F-21F5-4DA8-8BE7-AAE8A6D63A23}" type="pres">
      <dgm:prSet presAssocID="{4FBCD0EE-E18D-474A-B600-A2611A188894}" presName="linear" presStyleCnt="0">
        <dgm:presLayoutVars>
          <dgm:dir/>
          <dgm:resizeHandles val="exact"/>
        </dgm:presLayoutVars>
      </dgm:prSet>
      <dgm:spPr/>
      <dgm:t>
        <a:bodyPr/>
        <a:lstStyle/>
        <a:p>
          <a:endParaRPr lang="ru-RU"/>
        </a:p>
      </dgm:t>
    </dgm:pt>
    <dgm:pt modelId="{CC863866-A2B8-4CA5-8255-B212A35651C0}" type="pres">
      <dgm:prSet presAssocID="{1CAB7702-BAE1-439F-867A-194414EA7C89}" presName="comp" presStyleCnt="0"/>
      <dgm:spPr/>
    </dgm:pt>
    <dgm:pt modelId="{66FAEF06-8AE3-4DC9-9A64-72C18F66F68A}" type="pres">
      <dgm:prSet presAssocID="{1CAB7702-BAE1-439F-867A-194414EA7C89}" presName="box" presStyleLbl="node1" presStyleIdx="0" presStyleCnt="4"/>
      <dgm:spPr/>
      <dgm:t>
        <a:bodyPr/>
        <a:lstStyle/>
        <a:p>
          <a:endParaRPr lang="ru-RU"/>
        </a:p>
      </dgm:t>
    </dgm:pt>
    <dgm:pt modelId="{F0AB8154-F41F-4742-A152-E8A4AF1957B6}" type="pres">
      <dgm:prSet presAssocID="{1CAB7702-BAE1-439F-867A-194414EA7C89}" presName="img" presStyleLbl="fgImgPlace1" presStyleIdx="0" presStyleCnt="4" custScaleX="87682" custScaleY="94041"/>
      <dgm:spPr>
        <a:blipFill rotWithShape="0">
          <a:blip xmlns:r="http://schemas.openxmlformats.org/officeDocument/2006/relationships" r:embed="rId1"/>
          <a:stretch>
            <a:fillRect/>
          </a:stretch>
        </a:blipFill>
      </dgm:spPr>
      <dgm:t>
        <a:bodyPr/>
        <a:lstStyle/>
        <a:p>
          <a:endParaRPr lang="ru-RU"/>
        </a:p>
      </dgm:t>
    </dgm:pt>
    <dgm:pt modelId="{1BE1C849-B05E-4D0F-BD6E-F4B62287C234}" type="pres">
      <dgm:prSet presAssocID="{1CAB7702-BAE1-439F-867A-194414EA7C89}" presName="text" presStyleLbl="node1" presStyleIdx="0" presStyleCnt="4">
        <dgm:presLayoutVars>
          <dgm:bulletEnabled val="1"/>
        </dgm:presLayoutVars>
      </dgm:prSet>
      <dgm:spPr/>
      <dgm:t>
        <a:bodyPr/>
        <a:lstStyle/>
        <a:p>
          <a:endParaRPr lang="ru-RU"/>
        </a:p>
      </dgm:t>
    </dgm:pt>
    <dgm:pt modelId="{6E3231F5-79E8-400F-BF74-43DEAB211334}" type="pres">
      <dgm:prSet presAssocID="{179D741E-32BB-44FA-83C9-5AD68B603080}" presName="spacer" presStyleCnt="0"/>
      <dgm:spPr/>
    </dgm:pt>
    <dgm:pt modelId="{BC40F399-4697-46E8-8B6C-793F45E4F72B}" type="pres">
      <dgm:prSet presAssocID="{620DC319-52FC-499C-A4C0-3EBF21955C0B}" presName="comp" presStyleCnt="0"/>
      <dgm:spPr/>
    </dgm:pt>
    <dgm:pt modelId="{2C8D3C62-6A52-4901-BAF5-6927CC1B09FF}" type="pres">
      <dgm:prSet presAssocID="{620DC319-52FC-499C-A4C0-3EBF21955C0B}" presName="box" presStyleLbl="node1" presStyleIdx="1" presStyleCnt="4"/>
      <dgm:spPr/>
      <dgm:t>
        <a:bodyPr/>
        <a:lstStyle/>
        <a:p>
          <a:endParaRPr lang="ru-RU"/>
        </a:p>
      </dgm:t>
    </dgm:pt>
    <dgm:pt modelId="{D39FABDF-9D8A-43A4-8A12-5C6DF4247CF0}" type="pres">
      <dgm:prSet presAssocID="{620DC319-52FC-499C-A4C0-3EBF21955C0B}" presName="img" presStyleLbl="fgImgPlace1" presStyleIdx="1" presStyleCnt="4" custScaleX="84672" custScaleY="94041"/>
      <dgm:spPr>
        <a:blipFill rotWithShape="0">
          <a:blip xmlns:r="http://schemas.openxmlformats.org/officeDocument/2006/relationships" r:embed="rId2"/>
          <a:stretch>
            <a:fillRect/>
          </a:stretch>
        </a:blipFill>
      </dgm:spPr>
      <dgm:t>
        <a:bodyPr/>
        <a:lstStyle/>
        <a:p>
          <a:endParaRPr lang="ru-RU"/>
        </a:p>
      </dgm:t>
    </dgm:pt>
    <dgm:pt modelId="{4E5C0780-2D2A-4681-BECA-3AE9ADF4A66F}" type="pres">
      <dgm:prSet presAssocID="{620DC319-52FC-499C-A4C0-3EBF21955C0B}" presName="text" presStyleLbl="node1" presStyleIdx="1" presStyleCnt="4">
        <dgm:presLayoutVars>
          <dgm:bulletEnabled val="1"/>
        </dgm:presLayoutVars>
      </dgm:prSet>
      <dgm:spPr/>
      <dgm:t>
        <a:bodyPr/>
        <a:lstStyle/>
        <a:p>
          <a:endParaRPr lang="ru-RU"/>
        </a:p>
      </dgm:t>
    </dgm:pt>
    <dgm:pt modelId="{E3134AEA-BBAD-4516-B288-4FD416716C20}" type="pres">
      <dgm:prSet presAssocID="{9A688D30-BCA1-4494-A729-CEE713EC2A40}" presName="spacer" presStyleCnt="0"/>
      <dgm:spPr/>
    </dgm:pt>
    <dgm:pt modelId="{857B7CE1-2B88-4028-8B6C-B67AB8F37BC1}" type="pres">
      <dgm:prSet presAssocID="{72591DBC-32DC-4AB5-8FE8-7B7CE9DE6CBC}" presName="comp" presStyleCnt="0"/>
      <dgm:spPr/>
    </dgm:pt>
    <dgm:pt modelId="{377AB5E4-8727-43C7-959D-7954E88E85B9}" type="pres">
      <dgm:prSet presAssocID="{72591DBC-32DC-4AB5-8FE8-7B7CE9DE6CBC}" presName="box" presStyleLbl="node1" presStyleIdx="2" presStyleCnt="4"/>
      <dgm:spPr/>
      <dgm:t>
        <a:bodyPr/>
        <a:lstStyle/>
        <a:p>
          <a:endParaRPr lang="ru-RU"/>
        </a:p>
      </dgm:t>
    </dgm:pt>
    <dgm:pt modelId="{07763A3A-85AA-43D7-A440-7DDD4CCF814B}" type="pres">
      <dgm:prSet presAssocID="{72591DBC-32DC-4AB5-8FE8-7B7CE9DE6CBC}" presName="img" presStyleLbl="fgImgPlace1" presStyleIdx="2" presStyleCnt="4" custScaleX="84672" custScaleY="94041"/>
      <dgm:spPr>
        <a:blipFill rotWithShape="0">
          <a:blip xmlns:r="http://schemas.openxmlformats.org/officeDocument/2006/relationships" r:embed="rId3"/>
          <a:stretch>
            <a:fillRect/>
          </a:stretch>
        </a:blipFill>
      </dgm:spPr>
      <dgm:t>
        <a:bodyPr/>
        <a:lstStyle/>
        <a:p>
          <a:endParaRPr lang="ru-RU"/>
        </a:p>
      </dgm:t>
    </dgm:pt>
    <dgm:pt modelId="{BF7D980B-86A5-4566-86AF-50874D49F05F}" type="pres">
      <dgm:prSet presAssocID="{72591DBC-32DC-4AB5-8FE8-7B7CE9DE6CBC}" presName="text" presStyleLbl="node1" presStyleIdx="2" presStyleCnt="4">
        <dgm:presLayoutVars>
          <dgm:bulletEnabled val="1"/>
        </dgm:presLayoutVars>
      </dgm:prSet>
      <dgm:spPr/>
      <dgm:t>
        <a:bodyPr/>
        <a:lstStyle/>
        <a:p>
          <a:endParaRPr lang="ru-RU"/>
        </a:p>
      </dgm:t>
    </dgm:pt>
    <dgm:pt modelId="{E9CC7176-07FC-4EA3-A0C4-EFA8A5A169EB}" type="pres">
      <dgm:prSet presAssocID="{317D03C0-B6B8-4243-9510-5A77FDD817D0}" presName="spacer" presStyleCnt="0"/>
      <dgm:spPr/>
    </dgm:pt>
    <dgm:pt modelId="{2F89D8B5-530A-4FA5-9539-4A01EA70A0B1}" type="pres">
      <dgm:prSet presAssocID="{884DCE94-9602-44CB-B919-6E775DB4DC9E}" presName="comp" presStyleCnt="0"/>
      <dgm:spPr/>
    </dgm:pt>
    <dgm:pt modelId="{5B743483-FFCF-4C55-9158-4A281522BB4C}" type="pres">
      <dgm:prSet presAssocID="{884DCE94-9602-44CB-B919-6E775DB4DC9E}" presName="box" presStyleLbl="node1" presStyleIdx="3" presStyleCnt="4"/>
      <dgm:spPr/>
      <dgm:t>
        <a:bodyPr/>
        <a:lstStyle/>
        <a:p>
          <a:endParaRPr lang="ru-RU"/>
        </a:p>
      </dgm:t>
    </dgm:pt>
    <dgm:pt modelId="{A32AAA42-01FB-49BB-9669-315A8E3E7AFC}" type="pres">
      <dgm:prSet presAssocID="{884DCE94-9602-44CB-B919-6E775DB4DC9E}" presName="img" presStyleLbl="fgImgPlace1" presStyleIdx="3" presStyleCnt="4" custScaleX="84672" custScaleY="94041"/>
      <dgm:spPr>
        <a:blipFill rotWithShape="0">
          <a:blip xmlns:r="http://schemas.openxmlformats.org/officeDocument/2006/relationships" r:embed="rId4"/>
          <a:stretch>
            <a:fillRect/>
          </a:stretch>
        </a:blipFill>
      </dgm:spPr>
      <dgm:t>
        <a:bodyPr/>
        <a:lstStyle/>
        <a:p>
          <a:endParaRPr lang="ru-RU"/>
        </a:p>
      </dgm:t>
    </dgm:pt>
    <dgm:pt modelId="{9492B4EF-C250-489E-AA9B-6BDDB6C3E77F}" type="pres">
      <dgm:prSet presAssocID="{884DCE94-9602-44CB-B919-6E775DB4DC9E}" presName="text" presStyleLbl="node1" presStyleIdx="3" presStyleCnt="4">
        <dgm:presLayoutVars>
          <dgm:bulletEnabled val="1"/>
        </dgm:presLayoutVars>
      </dgm:prSet>
      <dgm:spPr/>
      <dgm:t>
        <a:bodyPr/>
        <a:lstStyle/>
        <a:p>
          <a:endParaRPr lang="ru-RU"/>
        </a:p>
      </dgm:t>
    </dgm:pt>
  </dgm:ptLst>
  <dgm:cxnLst>
    <dgm:cxn modelId="{F1F42555-ED74-4AA6-A2CA-FE9BC65215BE}" srcId="{1CAB7702-BAE1-439F-867A-194414EA7C89}" destId="{E0AF9CA6-69B4-4482-AAF8-9AADD544B4D8}" srcOrd="1" destOrd="0" parTransId="{5DEC3B21-D66A-4B02-B0CC-C426F19ADB76}" sibTransId="{BDA67268-D194-4D54-8C0E-886337B4998C}"/>
    <dgm:cxn modelId="{7CDBCF94-F40F-4E7B-B76F-43688D8E837D}" type="presOf" srcId="{A17318BD-85AD-4B7F-BC36-0F29E6BEFA64}" destId="{4E5C0780-2D2A-4681-BECA-3AE9ADF4A66F}" srcOrd="1" destOrd="3" presId="urn:microsoft.com/office/officeart/2005/8/layout/vList4#1"/>
    <dgm:cxn modelId="{1F0F6D19-D4C6-4186-85D5-45C137EAB622}" srcId="{620DC319-52FC-499C-A4C0-3EBF21955C0B}" destId="{A6243B5D-F787-42FF-914C-1CA6A80DB0E5}" srcOrd="4" destOrd="0" parTransId="{313E16CA-FFB8-4B49-AE76-E63DE7402236}" sibTransId="{08206C99-3325-4511-BEA8-3F7359C023C5}"/>
    <dgm:cxn modelId="{0C49E410-637E-48B8-9993-9A7857A06225}" type="presOf" srcId="{611758D8-0F0E-443A-A31F-2D28B0362A9A}" destId="{66FAEF06-8AE3-4DC9-9A64-72C18F66F68A}" srcOrd="0" destOrd="4" presId="urn:microsoft.com/office/officeart/2005/8/layout/vList4#1"/>
    <dgm:cxn modelId="{DE24C0D1-0B43-4AF8-B34C-99BA1341F96A}" type="presOf" srcId="{22C7140E-0720-48D1-AE8C-9B03D0FD4576}" destId="{377AB5E4-8727-43C7-959D-7954E88E85B9}" srcOrd="0" destOrd="3" presId="urn:microsoft.com/office/officeart/2005/8/layout/vList4#1"/>
    <dgm:cxn modelId="{1FEFB794-07B8-403A-9CF7-2B362F9F5522}" type="presOf" srcId="{E0AF9CA6-69B4-4482-AAF8-9AADD544B4D8}" destId="{66FAEF06-8AE3-4DC9-9A64-72C18F66F68A}" srcOrd="0" destOrd="2" presId="urn:microsoft.com/office/officeart/2005/8/layout/vList4#1"/>
    <dgm:cxn modelId="{3F116F28-3BAA-43A1-AD30-907216370A66}" type="presOf" srcId="{FFBF005D-DAB0-4C91-BDFE-F51BA4529791}" destId="{BF7D980B-86A5-4566-86AF-50874D49F05F}" srcOrd="1" destOrd="5" presId="urn:microsoft.com/office/officeart/2005/8/layout/vList4#1"/>
    <dgm:cxn modelId="{FF68319E-85F9-4B7F-954F-6ED325A01D7F}" type="presOf" srcId="{625DED36-3E79-467C-B03B-AAEA9BBB42FE}" destId="{1BE1C849-B05E-4D0F-BD6E-F4B62287C234}" srcOrd="1" destOrd="1" presId="urn:microsoft.com/office/officeart/2005/8/layout/vList4#1"/>
    <dgm:cxn modelId="{03845592-6C00-4C88-AEDE-EBFD89E9F265}" type="presOf" srcId="{D1119DF8-9D31-4904-A4AF-4010593719B4}" destId="{5B743483-FFCF-4C55-9158-4A281522BB4C}" srcOrd="0" destOrd="5" presId="urn:microsoft.com/office/officeart/2005/8/layout/vList4#1"/>
    <dgm:cxn modelId="{0823182C-3086-4E69-B7AA-E70B066BAA06}" type="presOf" srcId="{4FBCD0EE-E18D-474A-B600-A2611A188894}" destId="{809AE97F-21F5-4DA8-8BE7-AAE8A6D63A23}" srcOrd="0" destOrd="0" presId="urn:microsoft.com/office/officeart/2005/8/layout/vList4#1"/>
    <dgm:cxn modelId="{FDD3E5B3-9D0B-4644-AF63-DF19FE69AB0F}" srcId="{884DCE94-9602-44CB-B919-6E775DB4DC9E}" destId="{B0FED1C3-923D-45D0-9D53-5014D83F2BF2}" srcOrd="3" destOrd="0" parTransId="{177E867D-423E-48F7-8534-E24B08D5DA94}" sibTransId="{351DA204-82A1-46B8-8159-27BC00DE7B72}"/>
    <dgm:cxn modelId="{47EA1F72-BCBD-4037-BB5E-51D1DA59F0B5}" srcId="{1CAB7702-BAE1-439F-867A-194414EA7C89}" destId="{611758D8-0F0E-443A-A31F-2D28B0362A9A}" srcOrd="3" destOrd="0" parTransId="{037CFFAC-7069-42BE-9E6A-E047CD7AB35A}" sibTransId="{7273107E-1EE9-428F-8C61-273634C47095}"/>
    <dgm:cxn modelId="{90A511E1-E9C6-4D6B-99F4-368987C79FCA}" srcId="{4FBCD0EE-E18D-474A-B600-A2611A188894}" destId="{72591DBC-32DC-4AB5-8FE8-7B7CE9DE6CBC}" srcOrd="2" destOrd="0" parTransId="{ED1E86A7-3E15-44BA-A85E-17849D908F36}" sibTransId="{317D03C0-B6B8-4243-9510-5A77FDD817D0}"/>
    <dgm:cxn modelId="{1E1A780C-56FC-4C71-9889-FEB2BF6343F6}" srcId="{1CAB7702-BAE1-439F-867A-194414EA7C89}" destId="{B6123C8A-8015-4707-81A4-02BB01B28FE8}" srcOrd="4" destOrd="0" parTransId="{CD511466-3A8D-4EDC-A065-E5A23972AE9B}" sibTransId="{67B2CF6B-CF96-43F3-A6AE-8214F11369E5}"/>
    <dgm:cxn modelId="{61437FCB-E9B3-424C-BC72-3AABA62187E5}" type="presOf" srcId="{1CAB7702-BAE1-439F-867A-194414EA7C89}" destId="{66FAEF06-8AE3-4DC9-9A64-72C18F66F68A}" srcOrd="0" destOrd="0" presId="urn:microsoft.com/office/officeart/2005/8/layout/vList4#1"/>
    <dgm:cxn modelId="{E139546D-7699-4992-A81A-E585D5B51922}" type="presOf" srcId="{611758D8-0F0E-443A-A31F-2D28B0362A9A}" destId="{1BE1C849-B05E-4D0F-BD6E-F4B62287C234}" srcOrd="1" destOrd="4" presId="urn:microsoft.com/office/officeart/2005/8/layout/vList4#1"/>
    <dgm:cxn modelId="{F4CE6AEA-F752-4622-9A40-087D06C18B0D}" type="presOf" srcId="{A6243B5D-F787-42FF-914C-1CA6A80DB0E5}" destId="{4E5C0780-2D2A-4681-BECA-3AE9ADF4A66F}" srcOrd="1" destOrd="5" presId="urn:microsoft.com/office/officeart/2005/8/layout/vList4#1"/>
    <dgm:cxn modelId="{CDCD135D-1535-4E73-8AAF-A95FF887713D}" type="presOf" srcId="{6D7D3EC1-A916-4068-A946-44F87A450F0F}" destId="{BF7D980B-86A5-4566-86AF-50874D49F05F}" srcOrd="1" destOrd="4" presId="urn:microsoft.com/office/officeart/2005/8/layout/vList4#1"/>
    <dgm:cxn modelId="{F3E582DB-B86A-4BCA-9AEE-B6EEDB13CF30}" srcId="{4FBCD0EE-E18D-474A-B600-A2611A188894}" destId="{620DC319-52FC-499C-A4C0-3EBF21955C0B}" srcOrd="1" destOrd="0" parTransId="{2CB05FBE-EE6F-45D7-8C6C-079979150AAD}" sibTransId="{9A688D30-BCA1-4494-A729-CEE713EC2A40}"/>
    <dgm:cxn modelId="{2CD04504-15B2-409B-A103-4D5F6C4F6313}" type="presOf" srcId="{D7F167D1-64DC-4208-888B-EBD0BCDBDB46}" destId="{9492B4EF-C250-489E-AA9B-6BDDB6C3E77F}" srcOrd="1" destOrd="1" presId="urn:microsoft.com/office/officeart/2005/8/layout/vList4#1"/>
    <dgm:cxn modelId="{F7F45B9B-7E85-495D-B60F-2B181EF12D4F}" srcId="{72591DBC-32DC-4AB5-8FE8-7B7CE9DE6CBC}" destId="{FFBF005D-DAB0-4C91-BDFE-F51BA4529791}" srcOrd="4" destOrd="0" parTransId="{1C9F534D-852C-4CBD-AB3B-5C51B656F1D6}" sibTransId="{3FD4621C-735D-458A-BE51-C933287DCD83}"/>
    <dgm:cxn modelId="{E156BFDD-3822-47C4-B091-ABFA31353488}" type="presOf" srcId="{620DC319-52FC-499C-A4C0-3EBF21955C0B}" destId="{4E5C0780-2D2A-4681-BECA-3AE9ADF4A66F}" srcOrd="1" destOrd="0" presId="urn:microsoft.com/office/officeart/2005/8/layout/vList4#1"/>
    <dgm:cxn modelId="{9312F7EC-8B04-4212-95C1-604B3B587874}" type="presOf" srcId="{12B1AD35-6F4D-42FE-9331-CC0B540B3174}" destId="{5B743483-FFCF-4C55-9158-4A281522BB4C}" srcOrd="0" destOrd="3" presId="urn:microsoft.com/office/officeart/2005/8/layout/vList4#1"/>
    <dgm:cxn modelId="{F0E78DDD-EC7F-4B5C-BDC3-9E118FEB5626}" type="presOf" srcId="{B0FED1C3-923D-45D0-9D53-5014D83F2BF2}" destId="{9492B4EF-C250-489E-AA9B-6BDDB6C3E77F}" srcOrd="1" destOrd="4" presId="urn:microsoft.com/office/officeart/2005/8/layout/vList4#1"/>
    <dgm:cxn modelId="{77C3207B-5F26-415C-B158-9FC62BD4EC1C}" type="presOf" srcId="{B6123C8A-8015-4707-81A4-02BB01B28FE8}" destId="{66FAEF06-8AE3-4DC9-9A64-72C18F66F68A}" srcOrd="0" destOrd="5" presId="urn:microsoft.com/office/officeart/2005/8/layout/vList4#1"/>
    <dgm:cxn modelId="{32B2BF98-0ABC-4820-B511-33B2BC437202}" type="presOf" srcId="{E896C607-F2CC-4C99-97B3-F8225543E6C5}" destId="{1BE1C849-B05E-4D0F-BD6E-F4B62287C234}" srcOrd="1" destOrd="3" presId="urn:microsoft.com/office/officeart/2005/8/layout/vList4#1"/>
    <dgm:cxn modelId="{2ABD02A6-C7E0-4497-9AE7-6E2A59B4AADC}" srcId="{620DC319-52FC-499C-A4C0-3EBF21955C0B}" destId="{7ADB36D7-C24A-4C00-B067-30E036782C60}" srcOrd="3" destOrd="0" parTransId="{CE62A623-59ED-4E66-BD1D-D6294EC6FF7D}" sibTransId="{33872308-4381-412A-A47C-F102004C8E46}"/>
    <dgm:cxn modelId="{03A76B07-9C1E-4177-936D-3B5FC014A07D}" type="presOf" srcId="{B0FED1C3-923D-45D0-9D53-5014D83F2BF2}" destId="{5B743483-FFCF-4C55-9158-4A281522BB4C}" srcOrd="0" destOrd="4" presId="urn:microsoft.com/office/officeart/2005/8/layout/vList4#1"/>
    <dgm:cxn modelId="{E31F8ACA-4EC2-4FCB-9440-921266066B80}" srcId="{72591DBC-32DC-4AB5-8FE8-7B7CE9DE6CBC}" destId="{FCB34DE0-C2AB-473C-B82A-E13F783B08F4}" srcOrd="1" destOrd="0" parTransId="{CDC79F20-0C30-4620-8DF5-FDE9A1F154C3}" sibTransId="{96265B90-23A9-4024-8A91-DD26E80CA0FF}"/>
    <dgm:cxn modelId="{933A2879-E30C-41D8-AB34-E0936BE542D9}" type="presOf" srcId="{16B60247-AEFF-4DD1-B20A-5F1AA29A5A2C}" destId="{BF7D980B-86A5-4566-86AF-50874D49F05F}" srcOrd="1" destOrd="1" presId="urn:microsoft.com/office/officeart/2005/8/layout/vList4#1"/>
    <dgm:cxn modelId="{1960EE78-DD18-4CDB-90D5-5939C5AFB14E}" type="presOf" srcId="{CB45F71D-75C2-4C39-BE4E-62979FF13C32}" destId="{9492B4EF-C250-489E-AA9B-6BDDB6C3E77F}" srcOrd="1" destOrd="2" presId="urn:microsoft.com/office/officeart/2005/8/layout/vList4#1"/>
    <dgm:cxn modelId="{E515DB0F-366C-4E29-B79B-032568EA8B56}" srcId="{72591DBC-32DC-4AB5-8FE8-7B7CE9DE6CBC}" destId="{22C7140E-0720-48D1-AE8C-9B03D0FD4576}" srcOrd="2" destOrd="0" parTransId="{0AAA049B-E532-4DCE-BC41-92F6C0E2AF52}" sibTransId="{FFC77283-27F5-414A-BA7B-8C7B6E105EC1}"/>
    <dgm:cxn modelId="{3F97464D-AD45-4580-9495-66C44807C395}" type="presOf" srcId="{16B60247-AEFF-4DD1-B20A-5F1AA29A5A2C}" destId="{377AB5E4-8727-43C7-959D-7954E88E85B9}" srcOrd="0" destOrd="1" presId="urn:microsoft.com/office/officeart/2005/8/layout/vList4#1"/>
    <dgm:cxn modelId="{2EE76043-2442-4254-B5C0-CFD1766CFB33}" srcId="{4FBCD0EE-E18D-474A-B600-A2611A188894}" destId="{884DCE94-9602-44CB-B919-6E775DB4DC9E}" srcOrd="3" destOrd="0" parTransId="{8733D9AD-9454-4F09-B68C-4619C3C04899}" sibTransId="{4EECC112-FDC5-4B8C-906F-AD6564E47A7B}"/>
    <dgm:cxn modelId="{B8D51860-DA8E-4391-8A7A-F0D0D4EF28E3}" type="presOf" srcId="{77439F32-5F50-4419-8EAE-4212F5BCE1BA}" destId="{2C8D3C62-6A52-4901-BAF5-6927CC1B09FF}" srcOrd="0" destOrd="2" presId="urn:microsoft.com/office/officeart/2005/8/layout/vList4#1"/>
    <dgm:cxn modelId="{EDD0FE1C-804F-4A9D-87AE-0A17933B762D}" type="presOf" srcId="{77439F32-5F50-4419-8EAE-4212F5BCE1BA}" destId="{4E5C0780-2D2A-4681-BECA-3AE9ADF4A66F}" srcOrd="1" destOrd="2" presId="urn:microsoft.com/office/officeart/2005/8/layout/vList4#1"/>
    <dgm:cxn modelId="{782BAED3-F922-4B95-8279-57D3D9D7D890}" srcId="{620DC319-52FC-499C-A4C0-3EBF21955C0B}" destId="{77439F32-5F50-4419-8EAE-4212F5BCE1BA}" srcOrd="1" destOrd="0" parTransId="{53B87388-B674-40D7-9D09-42061C5DD4F2}" sibTransId="{DC2E61E4-3001-46C4-BA7A-57C6BC7ADE86}"/>
    <dgm:cxn modelId="{8908C6B0-8EC6-448D-8B30-C2D8A5456859}" type="presOf" srcId="{620DC319-52FC-499C-A4C0-3EBF21955C0B}" destId="{2C8D3C62-6A52-4901-BAF5-6927CC1B09FF}" srcOrd="0" destOrd="0" presId="urn:microsoft.com/office/officeart/2005/8/layout/vList4#1"/>
    <dgm:cxn modelId="{D332985C-A09D-4F29-9643-924D0EB53CCA}" srcId="{1CAB7702-BAE1-439F-867A-194414EA7C89}" destId="{E896C607-F2CC-4C99-97B3-F8225543E6C5}" srcOrd="2" destOrd="0" parTransId="{73A58AD6-D369-434F-8B07-BF975CB2AD6E}" sibTransId="{92ED1B15-F922-48F9-B789-955206CF7DB6}"/>
    <dgm:cxn modelId="{22186A91-F641-401B-9077-514A8A649049}" type="presOf" srcId="{F58BDD43-C725-4907-BA02-F4A54CA9011F}" destId="{4E5C0780-2D2A-4681-BECA-3AE9ADF4A66F}" srcOrd="1" destOrd="1" presId="urn:microsoft.com/office/officeart/2005/8/layout/vList4#1"/>
    <dgm:cxn modelId="{AABBDDDF-0068-42E3-B980-11B77F27DE47}" type="presOf" srcId="{E896C607-F2CC-4C99-97B3-F8225543E6C5}" destId="{66FAEF06-8AE3-4DC9-9A64-72C18F66F68A}" srcOrd="0" destOrd="3" presId="urn:microsoft.com/office/officeart/2005/8/layout/vList4#1"/>
    <dgm:cxn modelId="{6792F1B7-53DA-4477-BEAF-E6BA357DB0EF}" type="presOf" srcId="{E0AF9CA6-69B4-4482-AAF8-9AADD544B4D8}" destId="{1BE1C849-B05E-4D0F-BD6E-F4B62287C234}" srcOrd="1" destOrd="2" presId="urn:microsoft.com/office/officeart/2005/8/layout/vList4#1"/>
    <dgm:cxn modelId="{2698B861-A425-4823-B765-03D969501189}" type="presOf" srcId="{7ADB36D7-C24A-4C00-B067-30E036782C60}" destId="{2C8D3C62-6A52-4901-BAF5-6927CC1B09FF}" srcOrd="0" destOrd="4" presId="urn:microsoft.com/office/officeart/2005/8/layout/vList4#1"/>
    <dgm:cxn modelId="{06A66E8C-0652-403F-B123-4D9C01D7F7ED}" type="presOf" srcId="{6D7D3EC1-A916-4068-A946-44F87A450F0F}" destId="{377AB5E4-8727-43C7-959D-7954E88E85B9}" srcOrd="0" destOrd="4" presId="urn:microsoft.com/office/officeart/2005/8/layout/vList4#1"/>
    <dgm:cxn modelId="{5CA28275-DFFF-4C94-A187-BE8B61830E42}" type="presOf" srcId="{FCB34DE0-C2AB-473C-B82A-E13F783B08F4}" destId="{377AB5E4-8727-43C7-959D-7954E88E85B9}" srcOrd="0" destOrd="2" presId="urn:microsoft.com/office/officeart/2005/8/layout/vList4#1"/>
    <dgm:cxn modelId="{326E606B-18AB-48FF-9E28-AD2D469F543B}" type="presOf" srcId="{D1119DF8-9D31-4904-A4AF-4010593719B4}" destId="{9492B4EF-C250-489E-AA9B-6BDDB6C3E77F}" srcOrd="1" destOrd="5" presId="urn:microsoft.com/office/officeart/2005/8/layout/vList4#1"/>
    <dgm:cxn modelId="{BC5AC8E8-F159-4385-9128-39F3A0E88B6F}" srcId="{620DC319-52FC-499C-A4C0-3EBF21955C0B}" destId="{A17318BD-85AD-4B7F-BC36-0F29E6BEFA64}" srcOrd="2" destOrd="0" parTransId="{AD38BCF7-0F05-4D2A-AD19-AD0A30B1C86F}" sibTransId="{41ACCA1C-CFF2-4252-AD62-792352B39CCD}"/>
    <dgm:cxn modelId="{9B0F74E9-0255-4CF0-B9DC-2493AFE35610}" type="presOf" srcId="{A6243B5D-F787-42FF-914C-1CA6A80DB0E5}" destId="{2C8D3C62-6A52-4901-BAF5-6927CC1B09FF}" srcOrd="0" destOrd="5" presId="urn:microsoft.com/office/officeart/2005/8/layout/vList4#1"/>
    <dgm:cxn modelId="{44E04B34-11A1-439A-AE74-347438312AC6}" srcId="{620DC319-52FC-499C-A4C0-3EBF21955C0B}" destId="{F58BDD43-C725-4907-BA02-F4A54CA9011F}" srcOrd="0" destOrd="0" parTransId="{C1B77917-0E23-4CCB-BB36-E20B93AEB42F}" sibTransId="{22A73D7D-FBCE-4ABD-B1A3-1191111EDEED}"/>
    <dgm:cxn modelId="{F0B27972-8707-475A-A107-DCD31F65FA8A}" srcId="{1CAB7702-BAE1-439F-867A-194414EA7C89}" destId="{625DED36-3E79-467C-B03B-AAEA9BBB42FE}" srcOrd="0" destOrd="0" parTransId="{55F7EF43-A696-4373-BD06-D2E4E6049250}" sibTransId="{1EA5A283-7E36-498A-B60D-9C7B651889FD}"/>
    <dgm:cxn modelId="{F33634E9-AA36-4D1E-A117-DF10C2ED7B79}" srcId="{884DCE94-9602-44CB-B919-6E775DB4DC9E}" destId="{CB45F71D-75C2-4C39-BE4E-62979FF13C32}" srcOrd="1" destOrd="0" parTransId="{D16D30F4-D3A6-4478-AB28-526B93BA3118}" sibTransId="{C08FA027-DF94-4170-AED5-EABD1D83B911}"/>
    <dgm:cxn modelId="{37EDA803-2D77-4C47-B47D-EBFDA9DE291A}" type="presOf" srcId="{B6123C8A-8015-4707-81A4-02BB01B28FE8}" destId="{1BE1C849-B05E-4D0F-BD6E-F4B62287C234}" srcOrd="1" destOrd="5" presId="urn:microsoft.com/office/officeart/2005/8/layout/vList4#1"/>
    <dgm:cxn modelId="{25084BF4-580A-4D0B-8BB4-95668BC2C94E}" type="presOf" srcId="{FCB34DE0-C2AB-473C-B82A-E13F783B08F4}" destId="{BF7D980B-86A5-4566-86AF-50874D49F05F}" srcOrd="1" destOrd="2" presId="urn:microsoft.com/office/officeart/2005/8/layout/vList4#1"/>
    <dgm:cxn modelId="{84E8D292-98A3-4C49-82CF-F77C9925DED8}" srcId="{884DCE94-9602-44CB-B919-6E775DB4DC9E}" destId="{D1119DF8-9D31-4904-A4AF-4010593719B4}" srcOrd="4" destOrd="0" parTransId="{DC3EF5D0-275B-4FA5-B49B-B6226C679BAF}" sibTransId="{7E3249A1-BF11-4B07-9268-E118C09257D7}"/>
    <dgm:cxn modelId="{8E51C122-545B-4C61-BB08-B62C2B1B93B8}" type="presOf" srcId="{625DED36-3E79-467C-B03B-AAEA9BBB42FE}" destId="{66FAEF06-8AE3-4DC9-9A64-72C18F66F68A}" srcOrd="0" destOrd="1" presId="urn:microsoft.com/office/officeart/2005/8/layout/vList4#1"/>
    <dgm:cxn modelId="{8CBCAA7F-7103-478F-84F4-9380256420BC}" type="presOf" srcId="{A17318BD-85AD-4B7F-BC36-0F29E6BEFA64}" destId="{2C8D3C62-6A52-4901-BAF5-6927CC1B09FF}" srcOrd="0" destOrd="3" presId="urn:microsoft.com/office/officeart/2005/8/layout/vList4#1"/>
    <dgm:cxn modelId="{FFA2AB7A-A01A-415B-8174-E98ECE8E7F79}" srcId="{72591DBC-32DC-4AB5-8FE8-7B7CE9DE6CBC}" destId="{6D7D3EC1-A916-4068-A946-44F87A450F0F}" srcOrd="3" destOrd="0" parTransId="{FA43FA85-7A66-4F5F-A62A-CCFD8875C274}" sibTransId="{DE4B4D57-6532-45A7-B0A3-7DAA3F46FF31}"/>
    <dgm:cxn modelId="{CE2B9A56-C853-423F-BBD5-DA6F07517F23}" type="presOf" srcId="{7ADB36D7-C24A-4C00-B067-30E036782C60}" destId="{4E5C0780-2D2A-4681-BECA-3AE9ADF4A66F}" srcOrd="1" destOrd="4" presId="urn:microsoft.com/office/officeart/2005/8/layout/vList4#1"/>
    <dgm:cxn modelId="{D965F740-F5D9-4741-A066-796DB6806E14}" type="presOf" srcId="{72591DBC-32DC-4AB5-8FE8-7B7CE9DE6CBC}" destId="{377AB5E4-8727-43C7-959D-7954E88E85B9}" srcOrd="0" destOrd="0" presId="urn:microsoft.com/office/officeart/2005/8/layout/vList4#1"/>
    <dgm:cxn modelId="{DAB91D64-F40A-460B-B844-5B932E77E290}" srcId="{4FBCD0EE-E18D-474A-B600-A2611A188894}" destId="{1CAB7702-BAE1-439F-867A-194414EA7C89}" srcOrd="0" destOrd="0" parTransId="{88358137-9C1D-4984-B99F-31DD00A5941C}" sibTransId="{179D741E-32BB-44FA-83C9-5AD68B603080}"/>
    <dgm:cxn modelId="{D8B5E43F-8D37-476D-979D-2801AE870555}" type="presOf" srcId="{D7F167D1-64DC-4208-888B-EBD0BCDBDB46}" destId="{5B743483-FFCF-4C55-9158-4A281522BB4C}" srcOrd="0" destOrd="1" presId="urn:microsoft.com/office/officeart/2005/8/layout/vList4#1"/>
    <dgm:cxn modelId="{8028A141-3211-40CD-AF5A-8F562218F814}" type="presOf" srcId="{FFBF005D-DAB0-4C91-BDFE-F51BA4529791}" destId="{377AB5E4-8727-43C7-959D-7954E88E85B9}" srcOrd="0" destOrd="5" presId="urn:microsoft.com/office/officeart/2005/8/layout/vList4#1"/>
    <dgm:cxn modelId="{8E8B4631-6B85-402D-ADCF-2A5E8777227B}" type="presOf" srcId="{22C7140E-0720-48D1-AE8C-9B03D0FD4576}" destId="{BF7D980B-86A5-4566-86AF-50874D49F05F}" srcOrd="1" destOrd="3" presId="urn:microsoft.com/office/officeart/2005/8/layout/vList4#1"/>
    <dgm:cxn modelId="{E13BCD19-5FAE-40F7-A30C-CED0C1BB3269}" srcId="{884DCE94-9602-44CB-B919-6E775DB4DC9E}" destId="{12B1AD35-6F4D-42FE-9331-CC0B540B3174}" srcOrd="2" destOrd="0" parTransId="{CC57FAC2-97B2-4AC0-B2A0-3CFAC0E41D4E}" sibTransId="{B0C62AAF-BFB3-4ABD-94A7-41036B4556CB}"/>
    <dgm:cxn modelId="{C0411B52-DF5B-44BA-96F2-08999FFAF2A6}" type="presOf" srcId="{1CAB7702-BAE1-439F-867A-194414EA7C89}" destId="{1BE1C849-B05E-4D0F-BD6E-F4B62287C234}" srcOrd="1" destOrd="0" presId="urn:microsoft.com/office/officeart/2005/8/layout/vList4#1"/>
    <dgm:cxn modelId="{75F2FFE1-5F17-4A57-8B70-AC97A2B08307}" type="presOf" srcId="{884DCE94-9602-44CB-B919-6E775DB4DC9E}" destId="{5B743483-FFCF-4C55-9158-4A281522BB4C}" srcOrd="0" destOrd="0" presId="urn:microsoft.com/office/officeart/2005/8/layout/vList4#1"/>
    <dgm:cxn modelId="{CA89BBC9-79AF-4F21-8165-F376EE02DB18}" type="presOf" srcId="{F58BDD43-C725-4907-BA02-F4A54CA9011F}" destId="{2C8D3C62-6A52-4901-BAF5-6927CC1B09FF}" srcOrd="0" destOrd="1" presId="urn:microsoft.com/office/officeart/2005/8/layout/vList4#1"/>
    <dgm:cxn modelId="{0495BC08-2200-4679-9392-A5DEE240C176}" type="presOf" srcId="{72591DBC-32DC-4AB5-8FE8-7B7CE9DE6CBC}" destId="{BF7D980B-86A5-4566-86AF-50874D49F05F}" srcOrd="1" destOrd="0" presId="urn:microsoft.com/office/officeart/2005/8/layout/vList4#1"/>
    <dgm:cxn modelId="{4572F2EA-D712-4661-8341-016DB1E877B0}" srcId="{884DCE94-9602-44CB-B919-6E775DB4DC9E}" destId="{D7F167D1-64DC-4208-888B-EBD0BCDBDB46}" srcOrd="0" destOrd="0" parTransId="{FFEDB5DB-12C8-4D91-B677-0FAB4EDBAD7C}" sibTransId="{57402575-174F-4B44-A307-EEC52E49398F}"/>
    <dgm:cxn modelId="{8E452A3C-DA73-4879-B6AB-545E2B4D04B8}" type="presOf" srcId="{CB45F71D-75C2-4C39-BE4E-62979FF13C32}" destId="{5B743483-FFCF-4C55-9158-4A281522BB4C}" srcOrd="0" destOrd="2" presId="urn:microsoft.com/office/officeart/2005/8/layout/vList4#1"/>
    <dgm:cxn modelId="{20E1263B-3EBA-4DB2-B96C-61FE17685C63}" type="presOf" srcId="{884DCE94-9602-44CB-B919-6E775DB4DC9E}" destId="{9492B4EF-C250-489E-AA9B-6BDDB6C3E77F}" srcOrd="1" destOrd="0" presId="urn:microsoft.com/office/officeart/2005/8/layout/vList4#1"/>
    <dgm:cxn modelId="{9E170ACB-EB68-4DA7-AD05-6B3755596616}" type="presOf" srcId="{12B1AD35-6F4D-42FE-9331-CC0B540B3174}" destId="{9492B4EF-C250-489E-AA9B-6BDDB6C3E77F}" srcOrd="1" destOrd="3" presId="urn:microsoft.com/office/officeart/2005/8/layout/vList4#1"/>
    <dgm:cxn modelId="{B9D0201C-9234-4A60-80F4-70727F1F2B23}" srcId="{72591DBC-32DC-4AB5-8FE8-7B7CE9DE6CBC}" destId="{16B60247-AEFF-4DD1-B20A-5F1AA29A5A2C}" srcOrd="0" destOrd="0" parTransId="{2C0E0E52-4DA7-458B-B849-A651F7A2450F}" sibTransId="{4CF20992-3BD9-4CFF-A304-3220FDEE48CB}"/>
    <dgm:cxn modelId="{4EA2200A-40DD-4EFD-B9D3-8FEE6DA09F53}" type="presParOf" srcId="{809AE97F-21F5-4DA8-8BE7-AAE8A6D63A23}" destId="{CC863866-A2B8-4CA5-8255-B212A35651C0}" srcOrd="0" destOrd="0" presId="urn:microsoft.com/office/officeart/2005/8/layout/vList4#1"/>
    <dgm:cxn modelId="{3BC966D4-E0CF-4AB1-AA8B-112EC48E0BB2}" type="presParOf" srcId="{CC863866-A2B8-4CA5-8255-B212A35651C0}" destId="{66FAEF06-8AE3-4DC9-9A64-72C18F66F68A}" srcOrd="0" destOrd="0" presId="urn:microsoft.com/office/officeart/2005/8/layout/vList4#1"/>
    <dgm:cxn modelId="{12D0CC65-251D-40CC-A1A5-51F0F77E1B6B}" type="presParOf" srcId="{CC863866-A2B8-4CA5-8255-B212A35651C0}" destId="{F0AB8154-F41F-4742-A152-E8A4AF1957B6}" srcOrd="1" destOrd="0" presId="urn:microsoft.com/office/officeart/2005/8/layout/vList4#1"/>
    <dgm:cxn modelId="{BCA4B2E6-AB9C-46EB-ACA6-26EFA8A0E216}" type="presParOf" srcId="{CC863866-A2B8-4CA5-8255-B212A35651C0}" destId="{1BE1C849-B05E-4D0F-BD6E-F4B62287C234}" srcOrd="2" destOrd="0" presId="urn:microsoft.com/office/officeart/2005/8/layout/vList4#1"/>
    <dgm:cxn modelId="{474FF929-C29C-45B2-B168-2E025EE68937}" type="presParOf" srcId="{809AE97F-21F5-4DA8-8BE7-AAE8A6D63A23}" destId="{6E3231F5-79E8-400F-BF74-43DEAB211334}" srcOrd="1" destOrd="0" presId="urn:microsoft.com/office/officeart/2005/8/layout/vList4#1"/>
    <dgm:cxn modelId="{B8999204-0A2A-4786-9670-F3D93F5004CB}" type="presParOf" srcId="{809AE97F-21F5-4DA8-8BE7-AAE8A6D63A23}" destId="{BC40F399-4697-46E8-8B6C-793F45E4F72B}" srcOrd="2" destOrd="0" presId="urn:microsoft.com/office/officeart/2005/8/layout/vList4#1"/>
    <dgm:cxn modelId="{D0D92D5A-2D5E-437B-BF31-CD05E8CCC331}" type="presParOf" srcId="{BC40F399-4697-46E8-8B6C-793F45E4F72B}" destId="{2C8D3C62-6A52-4901-BAF5-6927CC1B09FF}" srcOrd="0" destOrd="0" presId="urn:microsoft.com/office/officeart/2005/8/layout/vList4#1"/>
    <dgm:cxn modelId="{A127FA17-5A32-4D27-96BD-FBC1F0A88EA7}" type="presParOf" srcId="{BC40F399-4697-46E8-8B6C-793F45E4F72B}" destId="{D39FABDF-9D8A-43A4-8A12-5C6DF4247CF0}" srcOrd="1" destOrd="0" presId="urn:microsoft.com/office/officeart/2005/8/layout/vList4#1"/>
    <dgm:cxn modelId="{978FC5A8-AFB3-450F-8323-C6027B0D7E44}" type="presParOf" srcId="{BC40F399-4697-46E8-8B6C-793F45E4F72B}" destId="{4E5C0780-2D2A-4681-BECA-3AE9ADF4A66F}" srcOrd="2" destOrd="0" presId="urn:microsoft.com/office/officeart/2005/8/layout/vList4#1"/>
    <dgm:cxn modelId="{A8D06881-E41A-43C1-9C7F-E9844A35471B}" type="presParOf" srcId="{809AE97F-21F5-4DA8-8BE7-AAE8A6D63A23}" destId="{E3134AEA-BBAD-4516-B288-4FD416716C20}" srcOrd="3" destOrd="0" presId="urn:microsoft.com/office/officeart/2005/8/layout/vList4#1"/>
    <dgm:cxn modelId="{7D669FC0-7D55-41FB-B5D2-9AFC4BCE4DA0}" type="presParOf" srcId="{809AE97F-21F5-4DA8-8BE7-AAE8A6D63A23}" destId="{857B7CE1-2B88-4028-8B6C-B67AB8F37BC1}" srcOrd="4" destOrd="0" presId="urn:microsoft.com/office/officeart/2005/8/layout/vList4#1"/>
    <dgm:cxn modelId="{4BC1703C-257B-4098-B065-5D015FA5C0F7}" type="presParOf" srcId="{857B7CE1-2B88-4028-8B6C-B67AB8F37BC1}" destId="{377AB5E4-8727-43C7-959D-7954E88E85B9}" srcOrd="0" destOrd="0" presId="urn:microsoft.com/office/officeart/2005/8/layout/vList4#1"/>
    <dgm:cxn modelId="{668DE357-D34F-426D-B429-BB2825E21D72}" type="presParOf" srcId="{857B7CE1-2B88-4028-8B6C-B67AB8F37BC1}" destId="{07763A3A-85AA-43D7-A440-7DDD4CCF814B}" srcOrd="1" destOrd="0" presId="urn:microsoft.com/office/officeart/2005/8/layout/vList4#1"/>
    <dgm:cxn modelId="{A93181E5-237C-4E23-A340-9CBE8B6A5DF0}" type="presParOf" srcId="{857B7CE1-2B88-4028-8B6C-B67AB8F37BC1}" destId="{BF7D980B-86A5-4566-86AF-50874D49F05F}" srcOrd="2" destOrd="0" presId="urn:microsoft.com/office/officeart/2005/8/layout/vList4#1"/>
    <dgm:cxn modelId="{ED682297-512F-4F2C-9E8E-F3B5E5A4A109}" type="presParOf" srcId="{809AE97F-21F5-4DA8-8BE7-AAE8A6D63A23}" destId="{E9CC7176-07FC-4EA3-A0C4-EFA8A5A169EB}" srcOrd="5" destOrd="0" presId="urn:microsoft.com/office/officeart/2005/8/layout/vList4#1"/>
    <dgm:cxn modelId="{0785F636-5D8E-434D-A42F-2055851D42FA}" type="presParOf" srcId="{809AE97F-21F5-4DA8-8BE7-AAE8A6D63A23}" destId="{2F89D8B5-530A-4FA5-9539-4A01EA70A0B1}" srcOrd="6" destOrd="0" presId="urn:microsoft.com/office/officeart/2005/8/layout/vList4#1"/>
    <dgm:cxn modelId="{E9212F99-9198-4E12-9B65-E75248B33AF9}" type="presParOf" srcId="{2F89D8B5-530A-4FA5-9539-4A01EA70A0B1}" destId="{5B743483-FFCF-4C55-9158-4A281522BB4C}" srcOrd="0" destOrd="0" presId="urn:microsoft.com/office/officeart/2005/8/layout/vList4#1"/>
    <dgm:cxn modelId="{96860A48-9335-4CC3-83BC-B61F08B0589A}" type="presParOf" srcId="{2F89D8B5-530A-4FA5-9539-4A01EA70A0B1}" destId="{A32AAA42-01FB-49BB-9669-315A8E3E7AFC}" srcOrd="1" destOrd="0" presId="urn:microsoft.com/office/officeart/2005/8/layout/vList4#1"/>
    <dgm:cxn modelId="{783AFCAE-ABAB-4785-B3E3-9E9E537B891B}" type="presParOf" srcId="{2F89D8B5-530A-4FA5-9539-4A01EA70A0B1}" destId="{9492B4EF-C250-489E-AA9B-6BDDB6C3E77F}"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FBCD0EE-E18D-474A-B600-A2611A188894}"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ru-RU"/>
        </a:p>
      </dgm:t>
    </dgm:pt>
    <dgm:pt modelId="{1CAB7702-BAE1-439F-867A-194414EA7C89}">
      <dgm:prSet custT="1"/>
      <dgm:spPr>
        <a:solidFill>
          <a:srgbClr val="F4EDB6"/>
        </a:solidFill>
      </dgm:spPr>
      <dgm:t>
        <a:bodyPr/>
        <a:lstStyle/>
        <a:p>
          <a:pPr rtl="0"/>
          <a:r>
            <a:rPr lang="ru-RU" sz="1400" b="1" dirty="0" smtClean="0">
              <a:solidFill>
                <a:schemeClr val="accent1"/>
              </a:solidFill>
            </a:rPr>
            <a:t>СТРАТЕГИЧЕСКИЙ ДИАЛОГ</a:t>
          </a:r>
          <a:endParaRPr lang="en-US" sz="1400" b="1" dirty="0">
            <a:solidFill>
              <a:schemeClr val="accent1"/>
            </a:solidFill>
          </a:endParaRPr>
        </a:p>
      </dgm:t>
    </dgm:pt>
    <dgm:pt modelId="{88358137-9C1D-4984-B99F-31DD00A5941C}" type="parTrans" cxnId="{DAB91D64-F40A-460B-B844-5B932E77E290}">
      <dgm:prSet/>
      <dgm:spPr/>
      <dgm:t>
        <a:bodyPr/>
        <a:lstStyle/>
        <a:p>
          <a:endParaRPr lang="ru-RU">
            <a:solidFill>
              <a:schemeClr val="tx1"/>
            </a:solidFill>
          </a:endParaRPr>
        </a:p>
      </dgm:t>
    </dgm:pt>
    <dgm:pt modelId="{179D741E-32BB-44FA-83C9-5AD68B603080}" type="sibTrans" cxnId="{DAB91D64-F40A-460B-B844-5B932E77E290}">
      <dgm:prSet/>
      <dgm:spPr/>
      <dgm:t>
        <a:bodyPr/>
        <a:lstStyle/>
        <a:p>
          <a:endParaRPr lang="ru-RU">
            <a:solidFill>
              <a:schemeClr val="tx1"/>
            </a:solidFill>
          </a:endParaRPr>
        </a:p>
      </dgm:t>
    </dgm:pt>
    <dgm:pt modelId="{625DED36-3E79-467C-B03B-AAEA9BBB42FE}">
      <dgm:prSet custT="1"/>
      <dgm:spPr>
        <a:solidFill>
          <a:srgbClr val="F4EDB6"/>
        </a:solidFill>
      </dgm:spPr>
      <dgm:t>
        <a:bodyPr/>
        <a:lstStyle/>
        <a:p>
          <a:pPr marL="92075" indent="-92075" rtl="0"/>
          <a:r>
            <a:rPr lang="ru-RU" sz="1100" b="0" dirty="0" smtClean="0">
              <a:solidFill>
                <a:schemeClr val="accent1"/>
              </a:solidFill>
            </a:rPr>
            <a:t>Инициирование стратегического процесса в компании</a:t>
          </a:r>
          <a:endParaRPr lang="ru-RU" sz="1100" b="0" dirty="0">
            <a:solidFill>
              <a:schemeClr val="accent1"/>
            </a:solidFill>
          </a:endParaRPr>
        </a:p>
      </dgm:t>
    </dgm:pt>
    <dgm:pt modelId="{55F7EF43-A696-4373-BD06-D2E4E6049250}" type="parTrans" cxnId="{F0B27972-8707-475A-A107-DCD31F65FA8A}">
      <dgm:prSet/>
      <dgm:spPr/>
      <dgm:t>
        <a:bodyPr/>
        <a:lstStyle/>
        <a:p>
          <a:endParaRPr lang="ru-RU">
            <a:solidFill>
              <a:schemeClr val="tx1"/>
            </a:solidFill>
          </a:endParaRPr>
        </a:p>
      </dgm:t>
    </dgm:pt>
    <dgm:pt modelId="{1EA5A283-7E36-498A-B60D-9C7B651889FD}" type="sibTrans" cxnId="{F0B27972-8707-475A-A107-DCD31F65FA8A}">
      <dgm:prSet/>
      <dgm:spPr/>
      <dgm:t>
        <a:bodyPr/>
        <a:lstStyle/>
        <a:p>
          <a:endParaRPr lang="ru-RU">
            <a:solidFill>
              <a:schemeClr val="tx1"/>
            </a:solidFill>
          </a:endParaRPr>
        </a:p>
      </dgm:t>
    </dgm:pt>
    <dgm:pt modelId="{E0AF9CA6-69B4-4482-AAF8-9AADD544B4D8}">
      <dgm:prSet custT="1"/>
      <dgm:spPr>
        <a:solidFill>
          <a:srgbClr val="F4EDB6"/>
        </a:solidFill>
      </dgm:spPr>
      <dgm:t>
        <a:bodyPr/>
        <a:lstStyle/>
        <a:p>
          <a:pPr marL="92075" indent="-92075" rtl="0"/>
          <a:r>
            <a:rPr lang="ru-RU" sz="1100" b="0" dirty="0" smtClean="0">
              <a:solidFill>
                <a:schemeClr val="accent1"/>
              </a:solidFill>
            </a:rPr>
            <a:t>Внутренний консенсус по стратегическому управлению </a:t>
          </a:r>
          <a:endParaRPr lang="ru-RU" sz="1100" b="0" dirty="0">
            <a:solidFill>
              <a:schemeClr val="accent1"/>
            </a:solidFill>
          </a:endParaRPr>
        </a:p>
      </dgm:t>
    </dgm:pt>
    <dgm:pt modelId="{5DEC3B21-D66A-4B02-B0CC-C426F19ADB76}" type="parTrans" cxnId="{F1F42555-ED74-4AA6-A2CA-FE9BC65215BE}">
      <dgm:prSet/>
      <dgm:spPr/>
      <dgm:t>
        <a:bodyPr/>
        <a:lstStyle/>
        <a:p>
          <a:endParaRPr lang="ru-RU">
            <a:solidFill>
              <a:schemeClr val="tx1"/>
            </a:solidFill>
          </a:endParaRPr>
        </a:p>
      </dgm:t>
    </dgm:pt>
    <dgm:pt modelId="{BDA67268-D194-4D54-8C0E-886337B4998C}" type="sibTrans" cxnId="{F1F42555-ED74-4AA6-A2CA-FE9BC65215BE}">
      <dgm:prSet/>
      <dgm:spPr/>
      <dgm:t>
        <a:bodyPr/>
        <a:lstStyle/>
        <a:p>
          <a:endParaRPr lang="ru-RU">
            <a:solidFill>
              <a:schemeClr val="tx1"/>
            </a:solidFill>
          </a:endParaRPr>
        </a:p>
      </dgm:t>
    </dgm:pt>
    <dgm:pt modelId="{E896C607-F2CC-4C99-97B3-F8225543E6C5}">
      <dgm:prSet custT="1"/>
      <dgm:spPr>
        <a:solidFill>
          <a:srgbClr val="F4EDB6"/>
        </a:solidFill>
      </dgm:spPr>
      <dgm:t>
        <a:bodyPr/>
        <a:lstStyle/>
        <a:p>
          <a:pPr marL="92075" indent="-92075" rtl="0"/>
          <a:r>
            <a:rPr lang="ru-RU" sz="1100" b="0" dirty="0" smtClean="0">
              <a:solidFill>
                <a:schemeClr val="accent1"/>
              </a:solidFill>
            </a:rPr>
            <a:t>Внутренние стратегические коммуникации </a:t>
          </a:r>
          <a:endParaRPr lang="ru-RU" sz="1100" b="0" dirty="0">
            <a:solidFill>
              <a:schemeClr val="accent1"/>
            </a:solidFill>
          </a:endParaRPr>
        </a:p>
      </dgm:t>
    </dgm:pt>
    <dgm:pt modelId="{73A58AD6-D369-434F-8B07-BF975CB2AD6E}" type="parTrans" cxnId="{D332985C-A09D-4F29-9643-924D0EB53CCA}">
      <dgm:prSet/>
      <dgm:spPr/>
      <dgm:t>
        <a:bodyPr/>
        <a:lstStyle/>
        <a:p>
          <a:endParaRPr lang="ru-RU">
            <a:solidFill>
              <a:schemeClr val="tx1"/>
            </a:solidFill>
          </a:endParaRPr>
        </a:p>
      </dgm:t>
    </dgm:pt>
    <dgm:pt modelId="{92ED1B15-F922-48F9-B789-955206CF7DB6}" type="sibTrans" cxnId="{D332985C-A09D-4F29-9643-924D0EB53CCA}">
      <dgm:prSet/>
      <dgm:spPr/>
      <dgm:t>
        <a:bodyPr/>
        <a:lstStyle/>
        <a:p>
          <a:endParaRPr lang="ru-RU">
            <a:solidFill>
              <a:schemeClr val="tx1"/>
            </a:solidFill>
          </a:endParaRPr>
        </a:p>
      </dgm:t>
    </dgm:pt>
    <dgm:pt modelId="{611758D8-0F0E-443A-A31F-2D28B0362A9A}">
      <dgm:prSet custT="1"/>
      <dgm:spPr>
        <a:solidFill>
          <a:srgbClr val="F4EDB6"/>
        </a:solidFill>
      </dgm:spPr>
      <dgm:t>
        <a:bodyPr/>
        <a:lstStyle/>
        <a:p>
          <a:pPr marL="92075" indent="-92075" rtl="0"/>
          <a:r>
            <a:rPr lang="ru-RU" sz="1100" b="0" dirty="0" smtClean="0">
              <a:solidFill>
                <a:schemeClr val="accent1"/>
              </a:solidFill>
            </a:rPr>
            <a:t>Фокус управления </a:t>
          </a:r>
          <a:endParaRPr lang="ru-RU" sz="1100" b="0" dirty="0">
            <a:solidFill>
              <a:schemeClr val="accent1"/>
            </a:solidFill>
          </a:endParaRPr>
        </a:p>
      </dgm:t>
    </dgm:pt>
    <dgm:pt modelId="{037CFFAC-7069-42BE-9E6A-E047CD7AB35A}" type="parTrans" cxnId="{47EA1F72-BCBD-4037-BB5E-51D1DA59F0B5}">
      <dgm:prSet/>
      <dgm:spPr/>
      <dgm:t>
        <a:bodyPr/>
        <a:lstStyle/>
        <a:p>
          <a:endParaRPr lang="ru-RU">
            <a:solidFill>
              <a:schemeClr val="tx1"/>
            </a:solidFill>
          </a:endParaRPr>
        </a:p>
      </dgm:t>
    </dgm:pt>
    <dgm:pt modelId="{7273107E-1EE9-428F-8C61-273634C47095}" type="sibTrans" cxnId="{47EA1F72-BCBD-4037-BB5E-51D1DA59F0B5}">
      <dgm:prSet/>
      <dgm:spPr/>
      <dgm:t>
        <a:bodyPr/>
        <a:lstStyle/>
        <a:p>
          <a:endParaRPr lang="ru-RU">
            <a:solidFill>
              <a:schemeClr val="tx1"/>
            </a:solidFill>
          </a:endParaRPr>
        </a:p>
      </dgm:t>
    </dgm:pt>
    <dgm:pt modelId="{B6123C8A-8015-4707-81A4-02BB01B28FE8}">
      <dgm:prSet custT="1"/>
      <dgm:spPr>
        <a:solidFill>
          <a:srgbClr val="F4EDB6"/>
        </a:solidFill>
      </dgm:spPr>
      <dgm:t>
        <a:bodyPr/>
        <a:lstStyle/>
        <a:p>
          <a:pPr marL="92075" indent="-92075" rtl="0"/>
          <a:r>
            <a:rPr lang="ru-RU" sz="1100" b="0" dirty="0" smtClean="0">
              <a:solidFill>
                <a:schemeClr val="accent1"/>
              </a:solidFill>
            </a:rPr>
            <a:t>Трансформация стратегии</a:t>
          </a:r>
          <a:endParaRPr lang="en-US" sz="1100" b="0" dirty="0">
            <a:solidFill>
              <a:schemeClr val="accent1"/>
            </a:solidFill>
          </a:endParaRPr>
        </a:p>
      </dgm:t>
    </dgm:pt>
    <dgm:pt modelId="{CD511466-3A8D-4EDC-A065-E5A23972AE9B}" type="parTrans" cxnId="{1E1A780C-56FC-4C71-9889-FEB2BF6343F6}">
      <dgm:prSet/>
      <dgm:spPr/>
      <dgm:t>
        <a:bodyPr/>
        <a:lstStyle/>
        <a:p>
          <a:endParaRPr lang="ru-RU">
            <a:solidFill>
              <a:schemeClr val="tx1"/>
            </a:solidFill>
          </a:endParaRPr>
        </a:p>
      </dgm:t>
    </dgm:pt>
    <dgm:pt modelId="{67B2CF6B-CF96-43F3-A6AE-8214F11369E5}" type="sibTrans" cxnId="{1E1A780C-56FC-4C71-9889-FEB2BF6343F6}">
      <dgm:prSet/>
      <dgm:spPr/>
      <dgm:t>
        <a:bodyPr/>
        <a:lstStyle/>
        <a:p>
          <a:endParaRPr lang="ru-RU">
            <a:solidFill>
              <a:schemeClr val="tx1"/>
            </a:solidFill>
          </a:endParaRPr>
        </a:p>
      </dgm:t>
    </dgm:pt>
    <dgm:pt modelId="{620DC319-52FC-499C-A4C0-3EBF21955C0B}">
      <dgm:prSet/>
      <dgm:spPr>
        <a:solidFill>
          <a:srgbClr val="ACC29C"/>
        </a:solidFill>
      </dgm:spPr>
      <dgm:t>
        <a:bodyPr/>
        <a:lstStyle/>
        <a:p>
          <a:pPr rtl="0"/>
          <a:r>
            <a:rPr lang="ru-RU" b="1" dirty="0" smtClean="0">
              <a:solidFill>
                <a:schemeClr val="accent1"/>
              </a:solidFill>
            </a:rPr>
            <a:t>СТРАТЕГИЧЕСКИЕ РУТИНЫ (ПРОЦЕССЫ)</a:t>
          </a:r>
          <a:r>
            <a:rPr lang="en-US" b="1" dirty="0" smtClean="0">
              <a:solidFill>
                <a:schemeClr val="accent1"/>
              </a:solidFill>
            </a:rPr>
            <a:t> </a:t>
          </a:r>
          <a:endParaRPr lang="ru-RU" dirty="0">
            <a:solidFill>
              <a:schemeClr val="accent1"/>
            </a:solidFill>
          </a:endParaRPr>
        </a:p>
      </dgm:t>
    </dgm:pt>
    <dgm:pt modelId="{2CB05FBE-EE6F-45D7-8C6C-079979150AAD}" type="parTrans" cxnId="{F3E582DB-B86A-4BCA-9AEE-B6EEDB13CF30}">
      <dgm:prSet/>
      <dgm:spPr/>
      <dgm:t>
        <a:bodyPr/>
        <a:lstStyle/>
        <a:p>
          <a:endParaRPr lang="ru-RU">
            <a:solidFill>
              <a:schemeClr val="tx1"/>
            </a:solidFill>
          </a:endParaRPr>
        </a:p>
      </dgm:t>
    </dgm:pt>
    <dgm:pt modelId="{9A688D30-BCA1-4494-A729-CEE713EC2A40}" type="sibTrans" cxnId="{F3E582DB-B86A-4BCA-9AEE-B6EEDB13CF30}">
      <dgm:prSet/>
      <dgm:spPr/>
      <dgm:t>
        <a:bodyPr/>
        <a:lstStyle/>
        <a:p>
          <a:endParaRPr lang="ru-RU">
            <a:solidFill>
              <a:schemeClr val="tx1"/>
            </a:solidFill>
          </a:endParaRPr>
        </a:p>
      </dgm:t>
    </dgm:pt>
    <dgm:pt modelId="{F58BDD43-C725-4907-BA02-F4A54CA9011F}">
      <dgm:prSet/>
      <dgm:spPr>
        <a:solidFill>
          <a:srgbClr val="ACC29C"/>
        </a:solidFill>
      </dgm:spPr>
      <dgm:t>
        <a:bodyPr/>
        <a:lstStyle/>
        <a:p>
          <a:pPr marL="92075" indent="-92075" rtl="0"/>
          <a:r>
            <a:rPr lang="ru-RU" b="0" dirty="0" smtClean="0">
              <a:solidFill>
                <a:schemeClr val="accent1"/>
              </a:solidFill>
            </a:rPr>
            <a:t>Методология стратегического управления </a:t>
          </a:r>
          <a:endParaRPr lang="ru-RU" b="0" dirty="0">
            <a:solidFill>
              <a:schemeClr val="accent1"/>
            </a:solidFill>
          </a:endParaRPr>
        </a:p>
      </dgm:t>
    </dgm:pt>
    <dgm:pt modelId="{C1B77917-0E23-4CCB-BB36-E20B93AEB42F}" type="parTrans" cxnId="{44E04B34-11A1-439A-AE74-347438312AC6}">
      <dgm:prSet/>
      <dgm:spPr/>
      <dgm:t>
        <a:bodyPr/>
        <a:lstStyle/>
        <a:p>
          <a:endParaRPr lang="ru-RU">
            <a:solidFill>
              <a:schemeClr val="tx1"/>
            </a:solidFill>
          </a:endParaRPr>
        </a:p>
      </dgm:t>
    </dgm:pt>
    <dgm:pt modelId="{22A73D7D-FBCE-4ABD-B1A3-1191111EDEED}" type="sibTrans" cxnId="{44E04B34-11A1-439A-AE74-347438312AC6}">
      <dgm:prSet/>
      <dgm:spPr/>
      <dgm:t>
        <a:bodyPr/>
        <a:lstStyle/>
        <a:p>
          <a:endParaRPr lang="ru-RU">
            <a:solidFill>
              <a:schemeClr val="tx1"/>
            </a:solidFill>
          </a:endParaRPr>
        </a:p>
      </dgm:t>
    </dgm:pt>
    <dgm:pt modelId="{77439F32-5F50-4419-8EAE-4212F5BCE1BA}">
      <dgm:prSet/>
      <dgm:spPr>
        <a:solidFill>
          <a:srgbClr val="ACC29C"/>
        </a:solidFill>
      </dgm:spPr>
      <dgm:t>
        <a:bodyPr/>
        <a:lstStyle/>
        <a:p>
          <a:pPr marL="92075" indent="-92075" rtl="0"/>
          <a:r>
            <a:rPr lang="ru-RU" b="0" dirty="0" smtClean="0">
              <a:solidFill>
                <a:schemeClr val="accent1"/>
              </a:solidFill>
            </a:rPr>
            <a:t>Ответственность за стратегическое управление </a:t>
          </a:r>
          <a:endParaRPr lang="ru-RU" b="0" dirty="0">
            <a:solidFill>
              <a:schemeClr val="accent1"/>
            </a:solidFill>
          </a:endParaRPr>
        </a:p>
      </dgm:t>
    </dgm:pt>
    <dgm:pt modelId="{53B87388-B674-40D7-9D09-42061C5DD4F2}" type="parTrans" cxnId="{782BAED3-F922-4B95-8279-57D3D9D7D890}">
      <dgm:prSet/>
      <dgm:spPr/>
      <dgm:t>
        <a:bodyPr/>
        <a:lstStyle/>
        <a:p>
          <a:endParaRPr lang="ru-RU">
            <a:solidFill>
              <a:schemeClr val="tx1"/>
            </a:solidFill>
          </a:endParaRPr>
        </a:p>
      </dgm:t>
    </dgm:pt>
    <dgm:pt modelId="{DC2E61E4-3001-46C4-BA7A-57C6BC7ADE86}" type="sibTrans" cxnId="{782BAED3-F922-4B95-8279-57D3D9D7D890}">
      <dgm:prSet/>
      <dgm:spPr/>
      <dgm:t>
        <a:bodyPr/>
        <a:lstStyle/>
        <a:p>
          <a:endParaRPr lang="ru-RU">
            <a:solidFill>
              <a:schemeClr val="tx1"/>
            </a:solidFill>
          </a:endParaRPr>
        </a:p>
      </dgm:t>
    </dgm:pt>
    <dgm:pt modelId="{A17318BD-85AD-4B7F-BC36-0F29E6BEFA64}">
      <dgm:prSet/>
      <dgm:spPr>
        <a:solidFill>
          <a:srgbClr val="ACC29C"/>
        </a:solidFill>
      </dgm:spPr>
      <dgm:t>
        <a:bodyPr/>
        <a:lstStyle/>
        <a:p>
          <a:pPr marL="92075" indent="-92075" rtl="0"/>
          <a:r>
            <a:rPr lang="ru-RU" b="0" dirty="0" smtClean="0">
              <a:solidFill>
                <a:schemeClr val="accent1"/>
              </a:solidFill>
            </a:rPr>
            <a:t>Целевой процесс стратегического управления </a:t>
          </a:r>
          <a:endParaRPr lang="ru-RU" b="0" dirty="0">
            <a:solidFill>
              <a:schemeClr val="accent1"/>
            </a:solidFill>
          </a:endParaRPr>
        </a:p>
      </dgm:t>
    </dgm:pt>
    <dgm:pt modelId="{AD38BCF7-0F05-4D2A-AD19-AD0A30B1C86F}" type="parTrans" cxnId="{BC5AC8E8-F159-4385-9128-39F3A0E88B6F}">
      <dgm:prSet/>
      <dgm:spPr/>
      <dgm:t>
        <a:bodyPr/>
        <a:lstStyle/>
        <a:p>
          <a:endParaRPr lang="ru-RU">
            <a:solidFill>
              <a:schemeClr val="tx1"/>
            </a:solidFill>
          </a:endParaRPr>
        </a:p>
      </dgm:t>
    </dgm:pt>
    <dgm:pt modelId="{41ACCA1C-CFF2-4252-AD62-792352B39CCD}" type="sibTrans" cxnId="{BC5AC8E8-F159-4385-9128-39F3A0E88B6F}">
      <dgm:prSet/>
      <dgm:spPr/>
      <dgm:t>
        <a:bodyPr/>
        <a:lstStyle/>
        <a:p>
          <a:endParaRPr lang="ru-RU">
            <a:solidFill>
              <a:schemeClr val="tx1"/>
            </a:solidFill>
          </a:endParaRPr>
        </a:p>
      </dgm:t>
    </dgm:pt>
    <dgm:pt modelId="{7ADB36D7-C24A-4C00-B067-30E036782C60}">
      <dgm:prSet/>
      <dgm:spPr>
        <a:solidFill>
          <a:srgbClr val="ACC29C"/>
        </a:solidFill>
      </dgm:spPr>
      <dgm:t>
        <a:bodyPr/>
        <a:lstStyle/>
        <a:p>
          <a:pPr marL="92075" indent="-92075" rtl="0"/>
          <a:r>
            <a:rPr lang="ru-RU" b="0" dirty="0" smtClean="0">
              <a:solidFill>
                <a:schemeClr val="accent1"/>
              </a:solidFill>
            </a:rPr>
            <a:t>Информационные системы </a:t>
          </a:r>
          <a:endParaRPr lang="ru-RU" b="0" dirty="0">
            <a:solidFill>
              <a:schemeClr val="accent1"/>
            </a:solidFill>
          </a:endParaRPr>
        </a:p>
      </dgm:t>
    </dgm:pt>
    <dgm:pt modelId="{CE62A623-59ED-4E66-BD1D-D6294EC6FF7D}" type="parTrans" cxnId="{2ABD02A6-C7E0-4497-9AE7-6E2A59B4AADC}">
      <dgm:prSet/>
      <dgm:spPr/>
      <dgm:t>
        <a:bodyPr/>
        <a:lstStyle/>
        <a:p>
          <a:endParaRPr lang="ru-RU">
            <a:solidFill>
              <a:schemeClr val="tx1"/>
            </a:solidFill>
          </a:endParaRPr>
        </a:p>
      </dgm:t>
    </dgm:pt>
    <dgm:pt modelId="{33872308-4381-412A-A47C-F102004C8E46}" type="sibTrans" cxnId="{2ABD02A6-C7E0-4497-9AE7-6E2A59B4AADC}">
      <dgm:prSet/>
      <dgm:spPr/>
      <dgm:t>
        <a:bodyPr/>
        <a:lstStyle/>
        <a:p>
          <a:endParaRPr lang="ru-RU">
            <a:solidFill>
              <a:schemeClr val="tx1"/>
            </a:solidFill>
          </a:endParaRPr>
        </a:p>
      </dgm:t>
    </dgm:pt>
    <dgm:pt modelId="{A6243B5D-F787-42FF-914C-1CA6A80DB0E5}">
      <dgm:prSet/>
      <dgm:spPr>
        <a:solidFill>
          <a:srgbClr val="ACC29C"/>
        </a:solidFill>
      </dgm:spPr>
      <dgm:t>
        <a:bodyPr/>
        <a:lstStyle/>
        <a:p>
          <a:pPr marL="92075" indent="-92075" rtl="0"/>
          <a:r>
            <a:rPr lang="ru-RU" b="0" dirty="0" smtClean="0">
              <a:solidFill>
                <a:schemeClr val="accent1"/>
              </a:solidFill>
            </a:rPr>
            <a:t>Организационный охват </a:t>
          </a:r>
          <a:endParaRPr lang="en-US" b="0" dirty="0">
            <a:solidFill>
              <a:schemeClr val="accent1"/>
            </a:solidFill>
          </a:endParaRPr>
        </a:p>
      </dgm:t>
    </dgm:pt>
    <dgm:pt modelId="{313E16CA-FFB8-4B49-AE76-E63DE7402236}" type="parTrans" cxnId="{1F0F6D19-D4C6-4186-85D5-45C137EAB622}">
      <dgm:prSet/>
      <dgm:spPr/>
      <dgm:t>
        <a:bodyPr/>
        <a:lstStyle/>
        <a:p>
          <a:endParaRPr lang="ru-RU">
            <a:solidFill>
              <a:schemeClr val="tx1"/>
            </a:solidFill>
          </a:endParaRPr>
        </a:p>
      </dgm:t>
    </dgm:pt>
    <dgm:pt modelId="{08206C99-3325-4511-BEA8-3F7359C023C5}" type="sibTrans" cxnId="{1F0F6D19-D4C6-4186-85D5-45C137EAB622}">
      <dgm:prSet/>
      <dgm:spPr/>
      <dgm:t>
        <a:bodyPr/>
        <a:lstStyle/>
        <a:p>
          <a:endParaRPr lang="ru-RU">
            <a:solidFill>
              <a:schemeClr val="tx1"/>
            </a:solidFill>
          </a:endParaRPr>
        </a:p>
      </dgm:t>
    </dgm:pt>
    <dgm:pt modelId="{72591DBC-32DC-4AB5-8FE8-7B7CE9DE6CBC}">
      <dgm:prSet/>
      <dgm:spPr>
        <a:solidFill>
          <a:srgbClr val="568A7E"/>
        </a:solidFill>
      </dgm:spPr>
      <dgm:t>
        <a:bodyPr/>
        <a:lstStyle/>
        <a:p>
          <a:pPr rtl="0"/>
          <a:r>
            <a:rPr lang="ru-RU" b="1" dirty="0" smtClean="0">
              <a:solidFill>
                <a:schemeClr val="bg1"/>
              </a:solidFill>
            </a:rPr>
            <a:t>СОДЕРЖАНИЕ СТРАТЕГИИ</a:t>
          </a:r>
          <a:endParaRPr lang="ru-RU" dirty="0">
            <a:solidFill>
              <a:schemeClr val="bg1"/>
            </a:solidFill>
          </a:endParaRPr>
        </a:p>
      </dgm:t>
    </dgm:pt>
    <dgm:pt modelId="{ED1E86A7-3E15-44BA-A85E-17849D908F36}" type="parTrans" cxnId="{90A511E1-E9C6-4D6B-99F4-368987C79FCA}">
      <dgm:prSet/>
      <dgm:spPr/>
      <dgm:t>
        <a:bodyPr/>
        <a:lstStyle/>
        <a:p>
          <a:endParaRPr lang="ru-RU">
            <a:solidFill>
              <a:schemeClr val="tx1"/>
            </a:solidFill>
          </a:endParaRPr>
        </a:p>
      </dgm:t>
    </dgm:pt>
    <dgm:pt modelId="{317D03C0-B6B8-4243-9510-5A77FDD817D0}" type="sibTrans" cxnId="{90A511E1-E9C6-4D6B-99F4-368987C79FCA}">
      <dgm:prSet/>
      <dgm:spPr/>
      <dgm:t>
        <a:bodyPr/>
        <a:lstStyle/>
        <a:p>
          <a:endParaRPr lang="ru-RU">
            <a:solidFill>
              <a:schemeClr val="tx1"/>
            </a:solidFill>
          </a:endParaRPr>
        </a:p>
      </dgm:t>
    </dgm:pt>
    <dgm:pt modelId="{16B60247-AEFF-4DD1-B20A-5F1AA29A5A2C}">
      <dgm:prSet/>
      <dgm:spPr>
        <a:solidFill>
          <a:srgbClr val="568A7E"/>
        </a:solidFill>
      </dgm:spPr>
      <dgm:t>
        <a:bodyPr/>
        <a:lstStyle/>
        <a:p>
          <a:pPr marL="92075" indent="-92075" rtl="0"/>
          <a:r>
            <a:rPr lang="ru-RU" b="0" dirty="0" smtClean="0">
              <a:solidFill>
                <a:schemeClr val="bg1"/>
              </a:solidFill>
            </a:rPr>
            <a:t>Аналитическая поддержка стратегического управления </a:t>
          </a:r>
          <a:endParaRPr lang="ru-RU" b="0" dirty="0">
            <a:solidFill>
              <a:schemeClr val="bg1"/>
            </a:solidFill>
          </a:endParaRPr>
        </a:p>
      </dgm:t>
    </dgm:pt>
    <dgm:pt modelId="{2C0E0E52-4DA7-458B-B849-A651F7A2450F}" type="parTrans" cxnId="{B9D0201C-9234-4A60-80F4-70727F1F2B23}">
      <dgm:prSet/>
      <dgm:spPr/>
      <dgm:t>
        <a:bodyPr/>
        <a:lstStyle/>
        <a:p>
          <a:endParaRPr lang="ru-RU">
            <a:solidFill>
              <a:schemeClr val="tx1"/>
            </a:solidFill>
          </a:endParaRPr>
        </a:p>
      </dgm:t>
    </dgm:pt>
    <dgm:pt modelId="{4CF20992-3BD9-4CFF-A304-3220FDEE48CB}" type="sibTrans" cxnId="{B9D0201C-9234-4A60-80F4-70727F1F2B23}">
      <dgm:prSet/>
      <dgm:spPr/>
      <dgm:t>
        <a:bodyPr/>
        <a:lstStyle/>
        <a:p>
          <a:endParaRPr lang="ru-RU">
            <a:solidFill>
              <a:schemeClr val="tx1"/>
            </a:solidFill>
          </a:endParaRPr>
        </a:p>
      </dgm:t>
    </dgm:pt>
    <dgm:pt modelId="{FCB34DE0-C2AB-473C-B82A-E13F783B08F4}">
      <dgm:prSet/>
      <dgm:spPr>
        <a:solidFill>
          <a:srgbClr val="568A7E"/>
        </a:solidFill>
      </dgm:spPr>
      <dgm:t>
        <a:bodyPr/>
        <a:lstStyle/>
        <a:p>
          <a:pPr marL="92075" indent="-92075" rtl="0"/>
          <a:r>
            <a:rPr lang="ru-RU" b="0" dirty="0" smtClean="0">
              <a:solidFill>
                <a:schemeClr val="bg1"/>
              </a:solidFill>
            </a:rPr>
            <a:t>Целевая бизнес-модель </a:t>
          </a:r>
          <a:endParaRPr lang="ru-RU" dirty="0">
            <a:solidFill>
              <a:schemeClr val="bg1"/>
            </a:solidFill>
          </a:endParaRPr>
        </a:p>
      </dgm:t>
    </dgm:pt>
    <dgm:pt modelId="{CDC79F20-0C30-4620-8DF5-FDE9A1F154C3}" type="parTrans" cxnId="{E31F8ACA-4EC2-4FCB-9440-921266066B80}">
      <dgm:prSet/>
      <dgm:spPr/>
      <dgm:t>
        <a:bodyPr/>
        <a:lstStyle/>
        <a:p>
          <a:endParaRPr lang="ru-RU">
            <a:solidFill>
              <a:schemeClr val="tx1"/>
            </a:solidFill>
          </a:endParaRPr>
        </a:p>
      </dgm:t>
    </dgm:pt>
    <dgm:pt modelId="{96265B90-23A9-4024-8A91-DD26E80CA0FF}" type="sibTrans" cxnId="{E31F8ACA-4EC2-4FCB-9440-921266066B80}">
      <dgm:prSet/>
      <dgm:spPr/>
      <dgm:t>
        <a:bodyPr/>
        <a:lstStyle/>
        <a:p>
          <a:endParaRPr lang="ru-RU">
            <a:solidFill>
              <a:schemeClr val="tx1"/>
            </a:solidFill>
          </a:endParaRPr>
        </a:p>
      </dgm:t>
    </dgm:pt>
    <dgm:pt modelId="{22C7140E-0720-48D1-AE8C-9B03D0FD4576}">
      <dgm:prSet/>
      <dgm:spPr>
        <a:solidFill>
          <a:srgbClr val="568A7E"/>
        </a:solidFill>
      </dgm:spPr>
      <dgm:t>
        <a:bodyPr/>
        <a:lstStyle/>
        <a:p>
          <a:pPr marL="92075" indent="-92075" rtl="0"/>
          <a:r>
            <a:rPr lang="ru-RU" b="0" dirty="0" smtClean="0">
              <a:solidFill>
                <a:schemeClr val="bg1"/>
              </a:solidFill>
            </a:rPr>
            <a:t>Процессная модель </a:t>
          </a:r>
          <a:endParaRPr lang="ru-RU" b="0" dirty="0">
            <a:solidFill>
              <a:schemeClr val="bg1"/>
            </a:solidFill>
          </a:endParaRPr>
        </a:p>
      </dgm:t>
    </dgm:pt>
    <dgm:pt modelId="{0AAA049B-E532-4DCE-BC41-92F6C0E2AF52}" type="parTrans" cxnId="{E515DB0F-366C-4E29-B79B-032568EA8B56}">
      <dgm:prSet/>
      <dgm:spPr/>
      <dgm:t>
        <a:bodyPr/>
        <a:lstStyle/>
        <a:p>
          <a:endParaRPr lang="ru-RU">
            <a:solidFill>
              <a:schemeClr val="tx1"/>
            </a:solidFill>
          </a:endParaRPr>
        </a:p>
      </dgm:t>
    </dgm:pt>
    <dgm:pt modelId="{FFC77283-27F5-414A-BA7B-8C7B6E105EC1}" type="sibTrans" cxnId="{E515DB0F-366C-4E29-B79B-032568EA8B56}">
      <dgm:prSet/>
      <dgm:spPr/>
      <dgm:t>
        <a:bodyPr/>
        <a:lstStyle/>
        <a:p>
          <a:endParaRPr lang="ru-RU">
            <a:solidFill>
              <a:schemeClr val="tx1"/>
            </a:solidFill>
          </a:endParaRPr>
        </a:p>
      </dgm:t>
    </dgm:pt>
    <dgm:pt modelId="{6D7D3EC1-A916-4068-A946-44F87A450F0F}">
      <dgm:prSet/>
      <dgm:spPr>
        <a:solidFill>
          <a:srgbClr val="568A7E"/>
        </a:solidFill>
      </dgm:spPr>
      <dgm:t>
        <a:bodyPr/>
        <a:lstStyle/>
        <a:p>
          <a:pPr marL="92075" indent="-92075" rtl="0"/>
          <a:r>
            <a:rPr lang="ru-RU" b="0" dirty="0" smtClean="0">
              <a:solidFill>
                <a:schemeClr val="bg1"/>
              </a:solidFill>
            </a:rPr>
            <a:t>Стратегические цели </a:t>
          </a:r>
          <a:endParaRPr lang="ru-RU" b="0" dirty="0">
            <a:solidFill>
              <a:schemeClr val="bg1"/>
            </a:solidFill>
          </a:endParaRPr>
        </a:p>
      </dgm:t>
    </dgm:pt>
    <dgm:pt modelId="{FA43FA85-7A66-4F5F-A62A-CCFD8875C274}" type="parTrans" cxnId="{FFA2AB7A-A01A-415B-8174-E98ECE8E7F79}">
      <dgm:prSet/>
      <dgm:spPr/>
      <dgm:t>
        <a:bodyPr/>
        <a:lstStyle/>
        <a:p>
          <a:endParaRPr lang="ru-RU">
            <a:solidFill>
              <a:schemeClr val="tx1"/>
            </a:solidFill>
          </a:endParaRPr>
        </a:p>
      </dgm:t>
    </dgm:pt>
    <dgm:pt modelId="{DE4B4D57-6532-45A7-B0A3-7DAA3F46FF31}" type="sibTrans" cxnId="{FFA2AB7A-A01A-415B-8174-E98ECE8E7F79}">
      <dgm:prSet/>
      <dgm:spPr/>
      <dgm:t>
        <a:bodyPr/>
        <a:lstStyle/>
        <a:p>
          <a:endParaRPr lang="ru-RU">
            <a:solidFill>
              <a:schemeClr val="tx1"/>
            </a:solidFill>
          </a:endParaRPr>
        </a:p>
      </dgm:t>
    </dgm:pt>
    <dgm:pt modelId="{FFBF005D-DAB0-4C91-BDFE-F51BA4529791}">
      <dgm:prSet/>
      <dgm:spPr>
        <a:solidFill>
          <a:srgbClr val="568A7E"/>
        </a:solidFill>
      </dgm:spPr>
      <dgm:t>
        <a:bodyPr/>
        <a:lstStyle/>
        <a:p>
          <a:pPr marL="92075" indent="-92075" rtl="0"/>
          <a:r>
            <a:rPr lang="ru-RU" b="0" dirty="0" smtClean="0">
              <a:solidFill>
                <a:schemeClr val="bg1"/>
              </a:solidFill>
            </a:rPr>
            <a:t>Стратегические инициативы </a:t>
          </a:r>
          <a:endParaRPr lang="en-US" b="0" dirty="0">
            <a:solidFill>
              <a:schemeClr val="bg1"/>
            </a:solidFill>
          </a:endParaRPr>
        </a:p>
      </dgm:t>
    </dgm:pt>
    <dgm:pt modelId="{1C9F534D-852C-4CBD-AB3B-5C51B656F1D6}" type="parTrans" cxnId="{F7F45B9B-7E85-495D-B60F-2B181EF12D4F}">
      <dgm:prSet/>
      <dgm:spPr/>
      <dgm:t>
        <a:bodyPr/>
        <a:lstStyle/>
        <a:p>
          <a:endParaRPr lang="ru-RU">
            <a:solidFill>
              <a:schemeClr val="tx1"/>
            </a:solidFill>
          </a:endParaRPr>
        </a:p>
      </dgm:t>
    </dgm:pt>
    <dgm:pt modelId="{3FD4621C-735D-458A-BE51-C933287DCD83}" type="sibTrans" cxnId="{F7F45B9B-7E85-495D-B60F-2B181EF12D4F}">
      <dgm:prSet/>
      <dgm:spPr/>
      <dgm:t>
        <a:bodyPr/>
        <a:lstStyle/>
        <a:p>
          <a:endParaRPr lang="ru-RU">
            <a:solidFill>
              <a:schemeClr val="tx1"/>
            </a:solidFill>
          </a:endParaRPr>
        </a:p>
      </dgm:t>
    </dgm:pt>
    <dgm:pt modelId="{884DCE94-9602-44CB-B919-6E775DB4DC9E}">
      <dgm:prSet/>
      <dgm:spPr>
        <a:solidFill>
          <a:srgbClr val="475556"/>
        </a:solidFill>
      </dgm:spPr>
      <dgm:t>
        <a:bodyPr/>
        <a:lstStyle/>
        <a:p>
          <a:pPr rtl="0"/>
          <a:r>
            <a:rPr lang="ru-RU" b="1" dirty="0" smtClean="0">
              <a:solidFill>
                <a:schemeClr val="bg1"/>
              </a:solidFill>
            </a:rPr>
            <a:t>РЕАЛИЗАЦИЯ СТРАТЕГИИ</a:t>
          </a:r>
          <a:endParaRPr lang="ru-RU" dirty="0">
            <a:solidFill>
              <a:schemeClr val="bg1"/>
            </a:solidFill>
          </a:endParaRPr>
        </a:p>
      </dgm:t>
    </dgm:pt>
    <dgm:pt modelId="{8733D9AD-9454-4F09-B68C-4619C3C04899}" type="parTrans" cxnId="{2EE76043-2442-4254-B5C0-CFD1766CFB33}">
      <dgm:prSet/>
      <dgm:spPr/>
      <dgm:t>
        <a:bodyPr/>
        <a:lstStyle/>
        <a:p>
          <a:endParaRPr lang="ru-RU">
            <a:solidFill>
              <a:schemeClr val="tx1"/>
            </a:solidFill>
          </a:endParaRPr>
        </a:p>
      </dgm:t>
    </dgm:pt>
    <dgm:pt modelId="{4EECC112-FDC5-4B8C-906F-AD6564E47A7B}" type="sibTrans" cxnId="{2EE76043-2442-4254-B5C0-CFD1766CFB33}">
      <dgm:prSet/>
      <dgm:spPr/>
      <dgm:t>
        <a:bodyPr/>
        <a:lstStyle/>
        <a:p>
          <a:endParaRPr lang="ru-RU">
            <a:solidFill>
              <a:schemeClr val="tx1"/>
            </a:solidFill>
          </a:endParaRPr>
        </a:p>
      </dgm:t>
    </dgm:pt>
    <dgm:pt modelId="{D7F167D1-64DC-4208-888B-EBD0BCDBDB46}">
      <dgm:prSet/>
      <dgm:spPr>
        <a:solidFill>
          <a:srgbClr val="475556"/>
        </a:solidFill>
      </dgm:spPr>
      <dgm:t>
        <a:bodyPr/>
        <a:lstStyle/>
        <a:p>
          <a:pPr marL="92075" indent="-92075" rtl="0"/>
          <a:r>
            <a:rPr lang="ru-RU" b="0" dirty="0" smtClean="0">
              <a:solidFill>
                <a:schemeClr val="bg1"/>
              </a:solidFill>
            </a:rPr>
            <a:t>Адаптация системы управления под стратегию </a:t>
          </a:r>
          <a:endParaRPr lang="ru-RU" b="0" dirty="0">
            <a:solidFill>
              <a:schemeClr val="bg1"/>
            </a:solidFill>
          </a:endParaRPr>
        </a:p>
      </dgm:t>
    </dgm:pt>
    <dgm:pt modelId="{FFEDB5DB-12C8-4D91-B677-0FAB4EDBAD7C}" type="parTrans" cxnId="{4572F2EA-D712-4661-8341-016DB1E877B0}">
      <dgm:prSet/>
      <dgm:spPr/>
      <dgm:t>
        <a:bodyPr/>
        <a:lstStyle/>
        <a:p>
          <a:endParaRPr lang="ru-RU">
            <a:solidFill>
              <a:schemeClr val="tx1"/>
            </a:solidFill>
          </a:endParaRPr>
        </a:p>
      </dgm:t>
    </dgm:pt>
    <dgm:pt modelId="{57402575-174F-4B44-A307-EEC52E49398F}" type="sibTrans" cxnId="{4572F2EA-D712-4661-8341-016DB1E877B0}">
      <dgm:prSet/>
      <dgm:spPr/>
      <dgm:t>
        <a:bodyPr/>
        <a:lstStyle/>
        <a:p>
          <a:endParaRPr lang="ru-RU">
            <a:solidFill>
              <a:schemeClr val="tx1"/>
            </a:solidFill>
          </a:endParaRPr>
        </a:p>
      </dgm:t>
    </dgm:pt>
    <dgm:pt modelId="{CB45F71D-75C2-4C39-BE4E-62979FF13C32}">
      <dgm:prSet/>
      <dgm:spPr>
        <a:solidFill>
          <a:srgbClr val="475556"/>
        </a:solidFill>
      </dgm:spPr>
      <dgm:t>
        <a:bodyPr/>
        <a:lstStyle/>
        <a:p>
          <a:pPr marL="92075" indent="-92075" rtl="0"/>
          <a:r>
            <a:rPr lang="ru-RU" b="0" dirty="0" smtClean="0">
              <a:solidFill>
                <a:schemeClr val="bg1"/>
              </a:solidFill>
            </a:rPr>
            <a:t>Каскадирование стратегических целей </a:t>
          </a:r>
          <a:endParaRPr lang="ru-RU" b="0" dirty="0">
            <a:solidFill>
              <a:schemeClr val="bg1"/>
            </a:solidFill>
          </a:endParaRPr>
        </a:p>
      </dgm:t>
    </dgm:pt>
    <dgm:pt modelId="{D16D30F4-D3A6-4478-AB28-526B93BA3118}" type="parTrans" cxnId="{F33634E9-AA36-4D1E-A117-DF10C2ED7B79}">
      <dgm:prSet/>
      <dgm:spPr/>
      <dgm:t>
        <a:bodyPr/>
        <a:lstStyle/>
        <a:p>
          <a:endParaRPr lang="ru-RU">
            <a:solidFill>
              <a:schemeClr val="tx1"/>
            </a:solidFill>
          </a:endParaRPr>
        </a:p>
      </dgm:t>
    </dgm:pt>
    <dgm:pt modelId="{C08FA027-DF94-4170-AED5-EABD1D83B911}" type="sibTrans" cxnId="{F33634E9-AA36-4D1E-A117-DF10C2ED7B79}">
      <dgm:prSet/>
      <dgm:spPr/>
      <dgm:t>
        <a:bodyPr/>
        <a:lstStyle/>
        <a:p>
          <a:endParaRPr lang="ru-RU">
            <a:solidFill>
              <a:schemeClr val="tx1"/>
            </a:solidFill>
          </a:endParaRPr>
        </a:p>
      </dgm:t>
    </dgm:pt>
    <dgm:pt modelId="{12B1AD35-6F4D-42FE-9331-CC0B540B3174}">
      <dgm:prSet/>
      <dgm:spPr>
        <a:solidFill>
          <a:srgbClr val="475556"/>
        </a:solidFill>
      </dgm:spPr>
      <dgm:t>
        <a:bodyPr/>
        <a:lstStyle/>
        <a:p>
          <a:pPr marL="92075" indent="-92075" rtl="0"/>
          <a:r>
            <a:rPr lang="ru-RU" b="0" dirty="0" smtClean="0">
              <a:solidFill>
                <a:schemeClr val="bg1"/>
              </a:solidFill>
            </a:rPr>
            <a:t>Мониторинг реализации стратегии </a:t>
          </a:r>
          <a:endParaRPr lang="ru-RU" b="0" dirty="0">
            <a:solidFill>
              <a:schemeClr val="bg1"/>
            </a:solidFill>
          </a:endParaRPr>
        </a:p>
      </dgm:t>
    </dgm:pt>
    <dgm:pt modelId="{CC57FAC2-97B2-4AC0-B2A0-3CFAC0E41D4E}" type="parTrans" cxnId="{E13BCD19-5FAE-40F7-A30C-CED0C1BB3269}">
      <dgm:prSet/>
      <dgm:spPr/>
      <dgm:t>
        <a:bodyPr/>
        <a:lstStyle/>
        <a:p>
          <a:endParaRPr lang="ru-RU">
            <a:solidFill>
              <a:schemeClr val="tx1"/>
            </a:solidFill>
          </a:endParaRPr>
        </a:p>
      </dgm:t>
    </dgm:pt>
    <dgm:pt modelId="{B0C62AAF-BFB3-4ABD-94A7-41036B4556CB}" type="sibTrans" cxnId="{E13BCD19-5FAE-40F7-A30C-CED0C1BB3269}">
      <dgm:prSet/>
      <dgm:spPr/>
      <dgm:t>
        <a:bodyPr/>
        <a:lstStyle/>
        <a:p>
          <a:endParaRPr lang="ru-RU">
            <a:solidFill>
              <a:schemeClr val="tx1"/>
            </a:solidFill>
          </a:endParaRPr>
        </a:p>
      </dgm:t>
    </dgm:pt>
    <dgm:pt modelId="{B0FED1C3-923D-45D0-9D53-5014D83F2BF2}">
      <dgm:prSet/>
      <dgm:spPr>
        <a:solidFill>
          <a:srgbClr val="475556"/>
        </a:solidFill>
      </dgm:spPr>
      <dgm:t>
        <a:bodyPr/>
        <a:lstStyle/>
        <a:p>
          <a:pPr marL="92075" indent="-92075" rtl="0"/>
          <a:r>
            <a:rPr lang="ru-RU" b="0" dirty="0" smtClean="0">
              <a:solidFill>
                <a:schemeClr val="bg1"/>
              </a:solidFill>
            </a:rPr>
            <a:t>Управление стратегическими инициативами </a:t>
          </a:r>
          <a:endParaRPr lang="ru-RU" b="0" dirty="0">
            <a:solidFill>
              <a:schemeClr val="bg1"/>
            </a:solidFill>
          </a:endParaRPr>
        </a:p>
      </dgm:t>
    </dgm:pt>
    <dgm:pt modelId="{177E867D-423E-48F7-8534-E24B08D5DA94}" type="parTrans" cxnId="{FDD3E5B3-9D0B-4644-AF63-DF19FE69AB0F}">
      <dgm:prSet/>
      <dgm:spPr/>
      <dgm:t>
        <a:bodyPr/>
        <a:lstStyle/>
        <a:p>
          <a:endParaRPr lang="ru-RU">
            <a:solidFill>
              <a:schemeClr val="tx1"/>
            </a:solidFill>
          </a:endParaRPr>
        </a:p>
      </dgm:t>
    </dgm:pt>
    <dgm:pt modelId="{351DA204-82A1-46B8-8159-27BC00DE7B72}" type="sibTrans" cxnId="{FDD3E5B3-9D0B-4644-AF63-DF19FE69AB0F}">
      <dgm:prSet/>
      <dgm:spPr/>
      <dgm:t>
        <a:bodyPr/>
        <a:lstStyle/>
        <a:p>
          <a:endParaRPr lang="ru-RU">
            <a:solidFill>
              <a:schemeClr val="tx1"/>
            </a:solidFill>
          </a:endParaRPr>
        </a:p>
      </dgm:t>
    </dgm:pt>
    <dgm:pt modelId="{D1119DF8-9D31-4904-A4AF-4010593719B4}">
      <dgm:prSet/>
      <dgm:spPr>
        <a:solidFill>
          <a:srgbClr val="475556"/>
        </a:solidFill>
      </dgm:spPr>
      <dgm:t>
        <a:bodyPr/>
        <a:lstStyle/>
        <a:p>
          <a:pPr marL="92075" indent="-92075" rtl="0"/>
          <a:r>
            <a:rPr lang="ru-RU" b="0" dirty="0" smtClean="0">
              <a:solidFill>
                <a:schemeClr val="bg1"/>
              </a:solidFill>
            </a:rPr>
            <a:t>Управление интеллектуальным капиталом (ИК) </a:t>
          </a:r>
          <a:endParaRPr lang="en-US" b="0" dirty="0">
            <a:solidFill>
              <a:schemeClr val="bg1"/>
            </a:solidFill>
          </a:endParaRPr>
        </a:p>
      </dgm:t>
    </dgm:pt>
    <dgm:pt modelId="{DC3EF5D0-275B-4FA5-B49B-B6226C679BAF}" type="parTrans" cxnId="{84E8D292-98A3-4C49-82CF-F77C9925DED8}">
      <dgm:prSet/>
      <dgm:spPr/>
      <dgm:t>
        <a:bodyPr/>
        <a:lstStyle/>
        <a:p>
          <a:endParaRPr lang="ru-RU">
            <a:solidFill>
              <a:schemeClr val="tx1"/>
            </a:solidFill>
          </a:endParaRPr>
        </a:p>
      </dgm:t>
    </dgm:pt>
    <dgm:pt modelId="{7E3249A1-BF11-4B07-9268-E118C09257D7}" type="sibTrans" cxnId="{84E8D292-98A3-4C49-82CF-F77C9925DED8}">
      <dgm:prSet/>
      <dgm:spPr/>
      <dgm:t>
        <a:bodyPr/>
        <a:lstStyle/>
        <a:p>
          <a:endParaRPr lang="ru-RU">
            <a:solidFill>
              <a:schemeClr val="tx1"/>
            </a:solidFill>
          </a:endParaRPr>
        </a:p>
      </dgm:t>
    </dgm:pt>
    <dgm:pt modelId="{809AE97F-21F5-4DA8-8BE7-AAE8A6D63A23}" type="pres">
      <dgm:prSet presAssocID="{4FBCD0EE-E18D-474A-B600-A2611A188894}" presName="linear" presStyleCnt="0">
        <dgm:presLayoutVars>
          <dgm:dir/>
          <dgm:resizeHandles val="exact"/>
        </dgm:presLayoutVars>
      </dgm:prSet>
      <dgm:spPr/>
      <dgm:t>
        <a:bodyPr/>
        <a:lstStyle/>
        <a:p>
          <a:endParaRPr lang="ru-RU"/>
        </a:p>
      </dgm:t>
    </dgm:pt>
    <dgm:pt modelId="{CC863866-A2B8-4CA5-8255-B212A35651C0}" type="pres">
      <dgm:prSet presAssocID="{1CAB7702-BAE1-439F-867A-194414EA7C89}" presName="comp" presStyleCnt="0"/>
      <dgm:spPr/>
    </dgm:pt>
    <dgm:pt modelId="{66FAEF06-8AE3-4DC9-9A64-72C18F66F68A}" type="pres">
      <dgm:prSet presAssocID="{1CAB7702-BAE1-439F-867A-194414EA7C89}" presName="box" presStyleLbl="node1" presStyleIdx="0" presStyleCnt="4"/>
      <dgm:spPr/>
      <dgm:t>
        <a:bodyPr/>
        <a:lstStyle/>
        <a:p>
          <a:endParaRPr lang="ru-RU"/>
        </a:p>
      </dgm:t>
    </dgm:pt>
    <dgm:pt modelId="{F0AB8154-F41F-4742-A152-E8A4AF1957B6}" type="pres">
      <dgm:prSet presAssocID="{1CAB7702-BAE1-439F-867A-194414EA7C89}" presName="img" presStyleLbl="fgImgPlace1" presStyleIdx="0" presStyleCnt="4" custScaleX="87682" custScaleY="82024"/>
      <dgm:spPr>
        <a:blipFill rotWithShape="0">
          <a:blip xmlns:r="http://schemas.openxmlformats.org/officeDocument/2006/relationships" r:embed="rId1"/>
          <a:stretch>
            <a:fillRect/>
          </a:stretch>
        </a:blipFill>
      </dgm:spPr>
      <dgm:t>
        <a:bodyPr/>
        <a:lstStyle/>
        <a:p>
          <a:endParaRPr lang="ru-RU"/>
        </a:p>
      </dgm:t>
    </dgm:pt>
    <dgm:pt modelId="{1BE1C849-B05E-4D0F-BD6E-F4B62287C234}" type="pres">
      <dgm:prSet presAssocID="{1CAB7702-BAE1-439F-867A-194414EA7C89}" presName="text" presStyleLbl="node1" presStyleIdx="0" presStyleCnt="4">
        <dgm:presLayoutVars>
          <dgm:bulletEnabled val="1"/>
        </dgm:presLayoutVars>
      </dgm:prSet>
      <dgm:spPr/>
      <dgm:t>
        <a:bodyPr/>
        <a:lstStyle/>
        <a:p>
          <a:endParaRPr lang="ru-RU"/>
        </a:p>
      </dgm:t>
    </dgm:pt>
    <dgm:pt modelId="{6E3231F5-79E8-400F-BF74-43DEAB211334}" type="pres">
      <dgm:prSet presAssocID="{179D741E-32BB-44FA-83C9-5AD68B603080}" presName="spacer" presStyleCnt="0"/>
      <dgm:spPr/>
    </dgm:pt>
    <dgm:pt modelId="{BC40F399-4697-46E8-8B6C-793F45E4F72B}" type="pres">
      <dgm:prSet presAssocID="{620DC319-52FC-499C-A4C0-3EBF21955C0B}" presName="comp" presStyleCnt="0"/>
      <dgm:spPr/>
    </dgm:pt>
    <dgm:pt modelId="{2C8D3C62-6A52-4901-BAF5-6927CC1B09FF}" type="pres">
      <dgm:prSet presAssocID="{620DC319-52FC-499C-A4C0-3EBF21955C0B}" presName="box" presStyleLbl="node1" presStyleIdx="1" presStyleCnt="4"/>
      <dgm:spPr/>
      <dgm:t>
        <a:bodyPr/>
        <a:lstStyle/>
        <a:p>
          <a:endParaRPr lang="ru-RU"/>
        </a:p>
      </dgm:t>
    </dgm:pt>
    <dgm:pt modelId="{D39FABDF-9D8A-43A4-8A12-5C6DF4247CF0}" type="pres">
      <dgm:prSet presAssocID="{620DC319-52FC-499C-A4C0-3EBF21955C0B}" presName="img" presStyleLbl="fgImgPlace1" presStyleIdx="1" presStyleCnt="4" custScaleX="84672" custScaleY="82024"/>
      <dgm:spPr>
        <a:blipFill rotWithShape="0">
          <a:blip xmlns:r="http://schemas.openxmlformats.org/officeDocument/2006/relationships" r:embed="rId2"/>
          <a:stretch>
            <a:fillRect/>
          </a:stretch>
        </a:blipFill>
      </dgm:spPr>
    </dgm:pt>
    <dgm:pt modelId="{4E5C0780-2D2A-4681-BECA-3AE9ADF4A66F}" type="pres">
      <dgm:prSet presAssocID="{620DC319-52FC-499C-A4C0-3EBF21955C0B}" presName="text" presStyleLbl="node1" presStyleIdx="1" presStyleCnt="4">
        <dgm:presLayoutVars>
          <dgm:bulletEnabled val="1"/>
        </dgm:presLayoutVars>
      </dgm:prSet>
      <dgm:spPr/>
      <dgm:t>
        <a:bodyPr/>
        <a:lstStyle/>
        <a:p>
          <a:endParaRPr lang="ru-RU"/>
        </a:p>
      </dgm:t>
    </dgm:pt>
    <dgm:pt modelId="{E3134AEA-BBAD-4516-B288-4FD416716C20}" type="pres">
      <dgm:prSet presAssocID="{9A688D30-BCA1-4494-A729-CEE713EC2A40}" presName="spacer" presStyleCnt="0"/>
      <dgm:spPr/>
    </dgm:pt>
    <dgm:pt modelId="{857B7CE1-2B88-4028-8B6C-B67AB8F37BC1}" type="pres">
      <dgm:prSet presAssocID="{72591DBC-32DC-4AB5-8FE8-7B7CE9DE6CBC}" presName="comp" presStyleCnt="0"/>
      <dgm:spPr/>
    </dgm:pt>
    <dgm:pt modelId="{377AB5E4-8727-43C7-959D-7954E88E85B9}" type="pres">
      <dgm:prSet presAssocID="{72591DBC-32DC-4AB5-8FE8-7B7CE9DE6CBC}" presName="box" presStyleLbl="node1" presStyleIdx="2" presStyleCnt="4"/>
      <dgm:spPr/>
      <dgm:t>
        <a:bodyPr/>
        <a:lstStyle/>
        <a:p>
          <a:endParaRPr lang="ru-RU"/>
        </a:p>
      </dgm:t>
    </dgm:pt>
    <dgm:pt modelId="{07763A3A-85AA-43D7-A440-7DDD4CCF814B}" type="pres">
      <dgm:prSet presAssocID="{72591DBC-32DC-4AB5-8FE8-7B7CE9DE6CBC}" presName="img" presStyleLbl="fgImgPlace1" presStyleIdx="2" presStyleCnt="4" custScaleX="84672" custScaleY="82024"/>
      <dgm:spPr>
        <a:blipFill rotWithShape="0">
          <a:blip xmlns:r="http://schemas.openxmlformats.org/officeDocument/2006/relationships" r:embed="rId3"/>
          <a:stretch>
            <a:fillRect/>
          </a:stretch>
        </a:blipFill>
      </dgm:spPr>
    </dgm:pt>
    <dgm:pt modelId="{BF7D980B-86A5-4566-86AF-50874D49F05F}" type="pres">
      <dgm:prSet presAssocID="{72591DBC-32DC-4AB5-8FE8-7B7CE9DE6CBC}" presName="text" presStyleLbl="node1" presStyleIdx="2" presStyleCnt="4">
        <dgm:presLayoutVars>
          <dgm:bulletEnabled val="1"/>
        </dgm:presLayoutVars>
      </dgm:prSet>
      <dgm:spPr/>
      <dgm:t>
        <a:bodyPr/>
        <a:lstStyle/>
        <a:p>
          <a:endParaRPr lang="ru-RU"/>
        </a:p>
      </dgm:t>
    </dgm:pt>
    <dgm:pt modelId="{E9CC7176-07FC-4EA3-A0C4-EFA8A5A169EB}" type="pres">
      <dgm:prSet presAssocID="{317D03C0-B6B8-4243-9510-5A77FDD817D0}" presName="spacer" presStyleCnt="0"/>
      <dgm:spPr/>
    </dgm:pt>
    <dgm:pt modelId="{2F89D8B5-530A-4FA5-9539-4A01EA70A0B1}" type="pres">
      <dgm:prSet presAssocID="{884DCE94-9602-44CB-B919-6E775DB4DC9E}" presName="comp" presStyleCnt="0"/>
      <dgm:spPr/>
    </dgm:pt>
    <dgm:pt modelId="{5B743483-FFCF-4C55-9158-4A281522BB4C}" type="pres">
      <dgm:prSet presAssocID="{884DCE94-9602-44CB-B919-6E775DB4DC9E}" presName="box" presStyleLbl="node1" presStyleIdx="3" presStyleCnt="4"/>
      <dgm:spPr/>
      <dgm:t>
        <a:bodyPr/>
        <a:lstStyle/>
        <a:p>
          <a:endParaRPr lang="ru-RU"/>
        </a:p>
      </dgm:t>
    </dgm:pt>
    <dgm:pt modelId="{A32AAA42-01FB-49BB-9669-315A8E3E7AFC}" type="pres">
      <dgm:prSet presAssocID="{884DCE94-9602-44CB-B919-6E775DB4DC9E}" presName="img" presStyleLbl="fgImgPlace1" presStyleIdx="3" presStyleCnt="4" custScaleX="84672" custScaleY="82024"/>
      <dgm:spPr>
        <a:blipFill rotWithShape="0">
          <a:blip xmlns:r="http://schemas.openxmlformats.org/officeDocument/2006/relationships" r:embed="rId4"/>
          <a:stretch>
            <a:fillRect/>
          </a:stretch>
        </a:blipFill>
      </dgm:spPr>
    </dgm:pt>
    <dgm:pt modelId="{9492B4EF-C250-489E-AA9B-6BDDB6C3E77F}" type="pres">
      <dgm:prSet presAssocID="{884DCE94-9602-44CB-B919-6E775DB4DC9E}" presName="text" presStyleLbl="node1" presStyleIdx="3" presStyleCnt="4">
        <dgm:presLayoutVars>
          <dgm:bulletEnabled val="1"/>
        </dgm:presLayoutVars>
      </dgm:prSet>
      <dgm:spPr/>
      <dgm:t>
        <a:bodyPr/>
        <a:lstStyle/>
        <a:p>
          <a:endParaRPr lang="ru-RU"/>
        </a:p>
      </dgm:t>
    </dgm:pt>
  </dgm:ptLst>
  <dgm:cxnLst>
    <dgm:cxn modelId="{377F68C5-85F8-4122-918C-984D921FD2F9}" type="presOf" srcId="{F58BDD43-C725-4907-BA02-F4A54CA9011F}" destId="{2C8D3C62-6A52-4901-BAF5-6927CC1B09FF}" srcOrd="0" destOrd="1" presId="urn:microsoft.com/office/officeart/2005/8/layout/vList4#1"/>
    <dgm:cxn modelId="{F1F42555-ED74-4AA6-A2CA-FE9BC65215BE}" srcId="{1CAB7702-BAE1-439F-867A-194414EA7C89}" destId="{E0AF9CA6-69B4-4482-AAF8-9AADD544B4D8}" srcOrd="1" destOrd="0" parTransId="{5DEC3B21-D66A-4B02-B0CC-C426F19ADB76}" sibTransId="{BDA67268-D194-4D54-8C0E-886337B4998C}"/>
    <dgm:cxn modelId="{173EAA4A-30DE-49F4-BD53-DE2C997796B9}" type="presOf" srcId="{FCB34DE0-C2AB-473C-B82A-E13F783B08F4}" destId="{377AB5E4-8727-43C7-959D-7954E88E85B9}" srcOrd="0" destOrd="2" presId="urn:microsoft.com/office/officeart/2005/8/layout/vList4#1"/>
    <dgm:cxn modelId="{AC1333DA-C2F6-4201-A912-3D688759FAAE}" type="presOf" srcId="{611758D8-0F0E-443A-A31F-2D28B0362A9A}" destId="{1BE1C849-B05E-4D0F-BD6E-F4B62287C234}" srcOrd="1" destOrd="4" presId="urn:microsoft.com/office/officeart/2005/8/layout/vList4#1"/>
    <dgm:cxn modelId="{DEA8C981-8129-4725-AC47-5CBBC2AE4855}" type="presOf" srcId="{12B1AD35-6F4D-42FE-9331-CC0B540B3174}" destId="{9492B4EF-C250-489E-AA9B-6BDDB6C3E77F}" srcOrd="1" destOrd="3" presId="urn:microsoft.com/office/officeart/2005/8/layout/vList4#1"/>
    <dgm:cxn modelId="{149B5D69-DC8C-48DA-8EC5-011994702908}" type="presOf" srcId="{B0FED1C3-923D-45D0-9D53-5014D83F2BF2}" destId="{5B743483-FFCF-4C55-9158-4A281522BB4C}" srcOrd="0" destOrd="4" presId="urn:microsoft.com/office/officeart/2005/8/layout/vList4#1"/>
    <dgm:cxn modelId="{1F0F6D19-D4C6-4186-85D5-45C137EAB622}" srcId="{620DC319-52FC-499C-A4C0-3EBF21955C0B}" destId="{A6243B5D-F787-42FF-914C-1CA6A80DB0E5}" srcOrd="4" destOrd="0" parTransId="{313E16CA-FFB8-4B49-AE76-E63DE7402236}" sibTransId="{08206C99-3325-4511-BEA8-3F7359C023C5}"/>
    <dgm:cxn modelId="{8E8690D9-80F1-4529-85DF-E821428AE014}" type="presOf" srcId="{625DED36-3E79-467C-B03B-AAEA9BBB42FE}" destId="{1BE1C849-B05E-4D0F-BD6E-F4B62287C234}" srcOrd="1" destOrd="1" presId="urn:microsoft.com/office/officeart/2005/8/layout/vList4#1"/>
    <dgm:cxn modelId="{6662AEEC-5AF6-4E00-B9A5-51DDD3467022}" type="presOf" srcId="{CB45F71D-75C2-4C39-BE4E-62979FF13C32}" destId="{9492B4EF-C250-489E-AA9B-6BDDB6C3E77F}" srcOrd="1" destOrd="2" presId="urn:microsoft.com/office/officeart/2005/8/layout/vList4#1"/>
    <dgm:cxn modelId="{28163A12-72B7-4655-963A-7C98C8024A10}" type="presOf" srcId="{FCB34DE0-C2AB-473C-B82A-E13F783B08F4}" destId="{BF7D980B-86A5-4566-86AF-50874D49F05F}" srcOrd="1" destOrd="2" presId="urn:microsoft.com/office/officeart/2005/8/layout/vList4#1"/>
    <dgm:cxn modelId="{34444540-D27B-4CAC-B235-859016955D1F}" type="presOf" srcId="{A6243B5D-F787-42FF-914C-1CA6A80DB0E5}" destId="{4E5C0780-2D2A-4681-BECA-3AE9ADF4A66F}" srcOrd="1" destOrd="5" presId="urn:microsoft.com/office/officeart/2005/8/layout/vList4#1"/>
    <dgm:cxn modelId="{FDD3E5B3-9D0B-4644-AF63-DF19FE69AB0F}" srcId="{884DCE94-9602-44CB-B919-6E775DB4DC9E}" destId="{B0FED1C3-923D-45D0-9D53-5014D83F2BF2}" srcOrd="3" destOrd="0" parTransId="{177E867D-423E-48F7-8534-E24B08D5DA94}" sibTransId="{351DA204-82A1-46B8-8159-27BC00DE7B72}"/>
    <dgm:cxn modelId="{7C6A5735-9603-4D68-93BD-193BC9BE5591}" type="presOf" srcId="{1CAB7702-BAE1-439F-867A-194414EA7C89}" destId="{1BE1C849-B05E-4D0F-BD6E-F4B62287C234}" srcOrd="1" destOrd="0" presId="urn:microsoft.com/office/officeart/2005/8/layout/vList4#1"/>
    <dgm:cxn modelId="{47EA1F72-BCBD-4037-BB5E-51D1DA59F0B5}" srcId="{1CAB7702-BAE1-439F-867A-194414EA7C89}" destId="{611758D8-0F0E-443A-A31F-2D28B0362A9A}" srcOrd="3" destOrd="0" parTransId="{037CFFAC-7069-42BE-9E6A-E047CD7AB35A}" sibTransId="{7273107E-1EE9-428F-8C61-273634C47095}"/>
    <dgm:cxn modelId="{416B6B2F-8939-466D-BA74-C9F997F24FAF}" type="presOf" srcId="{7ADB36D7-C24A-4C00-B067-30E036782C60}" destId="{4E5C0780-2D2A-4681-BECA-3AE9ADF4A66F}" srcOrd="1" destOrd="4" presId="urn:microsoft.com/office/officeart/2005/8/layout/vList4#1"/>
    <dgm:cxn modelId="{90A511E1-E9C6-4D6B-99F4-368987C79FCA}" srcId="{4FBCD0EE-E18D-474A-B600-A2611A188894}" destId="{72591DBC-32DC-4AB5-8FE8-7B7CE9DE6CBC}" srcOrd="2" destOrd="0" parTransId="{ED1E86A7-3E15-44BA-A85E-17849D908F36}" sibTransId="{317D03C0-B6B8-4243-9510-5A77FDD817D0}"/>
    <dgm:cxn modelId="{EDA5E9DE-4A02-46C0-A77A-B50CF060D1A0}" type="presOf" srcId="{D1119DF8-9D31-4904-A4AF-4010593719B4}" destId="{5B743483-FFCF-4C55-9158-4A281522BB4C}" srcOrd="0" destOrd="5" presId="urn:microsoft.com/office/officeart/2005/8/layout/vList4#1"/>
    <dgm:cxn modelId="{46D16292-8696-4554-9926-870D245F8CF6}" type="presOf" srcId="{D7F167D1-64DC-4208-888B-EBD0BCDBDB46}" destId="{9492B4EF-C250-489E-AA9B-6BDDB6C3E77F}" srcOrd="1" destOrd="1" presId="urn:microsoft.com/office/officeart/2005/8/layout/vList4#1"/>
    <dgm:cxn modelId="{1E1A780C-56FC-4C71-9889-FEB2BF6343F6}" srcId="{1CAB7702-BAE1-439F-867A-194414EA7C89}" destId="{B6123C8A-8015-4707-81A4-02BB01B28FE8}" srcOrd="4" destOrd="0" parTransId="{CD511466-3A8D-4EDC-A065-E5A23972AE9B}" sibTransId="{67B2CF6B-CF96-43F3-A6AE-8214F11369E5}"/>
    <dgm:cxn modelId="{59AB808A-C89C-4917-8626-DC65C8D6DF90}" type="presOf" srcId="{A17318BD-85AD-4B7F-BC36-0F29E6BEFA64}" destId="{2C8D3C62-6A52-4901-BAF5-6927CC1B09FF}" srcOrd="0" destOrd="3" presId="urn:microsoft.com/office/officeart/2005/8/layout/vList4#1"/>
    <dgm:cxn modelId="{1ACDB633-B62F-43A8-9009-D4663C50A84E}" type="presOf" srcId="{22C7140E-0720-48D1-AE8C-9B03D0FD4576}" destId="{377AB5E4-8727-43C7-959D-7954E88E85B9}" srcOrd="0" destOrd="3" presId="urn:microsoft.com/office/officeart/2005/8/layout/vList4#1"/>
    <dgm:cxn modelId="{0B8903D1-770E-465F-9CC6-F714835E0723}" type="presOf" srcId="{1CAB7702-BAE1-439F-867A-194414EA7C89}" destId="{66FAEF06-8AE3-4DC9-9A64-72C18F66F68A}" srcOrd="0" destOrd="0" presId="urn:microsoft.com/office/officeart/2005/8/layout/vList4#1"/>
    <dgm:cxn modelId="{F3E582DB-B86A-4BCA-9AEE-B6EEDB13CF30}" srcId="{4FBCD0EE-E18D-474A-B600-A2611A188894}" destId="{620DC319-52FC-499C-A4C0-3EBF21955C0B}" srcOrd="1" destOrd="0" parTransId="{2CB05FBE-EE6F-45D7-8C6C-079979150AAD}" sibTransId="{9A688D30-BCA1-4494-A729-CEE713EC2A40}"/>
    <dgm:cxn modelId="{F7F45B9B-7E85-495D-B60F-2B181EF12D4F}" srcId="{72591DBC-32DC-4AB5-8FE8-7B7CE9DE6CBC}" destId="{FFBF005D-DAB0-4C91-BDFE-F51BA4529791}" srcOrd="4" destOrd="0" parTransId="{1C9F534D-852C-4CBD-AB3B-5C51B656F1D6}" sibTransId="{3FD4621C-735D-458A-BE51-C933287DCD83}"/>
    <dgm:cxn modelId="{8FF296D9-6202-4043-9425-96DF49C3E045}" type="presOf" srcId="{620DC319-52FC-499C-A4C0-3EBF21955C0B}" destId="{2C8D3C62-6A52-4901-BAF5-6927CC1B09FF}" srcOrd="0" destOrd="0" presId="urn:microsoft.com/office/officeart/2005/8/layout/vList4#1"/>
    <dgm:cxn modelId="{0FA220CC-2B3A-4A1E-BFCF-64EC40F69EFC}" type="presOf" srcId="{D7F167D1-64DC-4208-888B-EBD0BCDBDB46}" destId="{5B743483-FFCF-4C55-9158-4A281522BB4C}" srcOrd="0" destOrd="1" presId="urn:microsoft.com/office/officeart/2005/8/layout/vList4#1"/>
    <dgm:cxn modelId="{CF40AF33-3140-40D7-A980-8ECF7C9BDB8D}" type="presOf" srcId="{CB45F71D-75C2-4C39-BE4E-62979FF13C32}" destId="{5B743483-FFCF-4C55-9158-4A281522BB4C}" srcOrd="0" destOrd="2" presId="urn:microsoft.com/office/officeart/2005/8/layout/vList4#1"/>
    <dgm:cxn modelId="{A9189980-5AC4-4765-8F5B-7FAF74906FFA}" type="presOf" srcId="{B6123C8A-8015-4707-81A4-02BB01B28FE8}" destId="{66FAEF06-8AE3-4DC9-9A64-72C18F66F68A}" srcOrd="0" destOrd="5" presId="urn:microsoft.com/office/officeart/2005/8/layout/vList4#1"/>
    <dgm:cxn modelId="{0FA01158-A86B-4470-8D11-5FD50A4A3205}" type="presOf" srcId="{16B60247-AEFF-4DD1-B20A-5F1AA29A5A2C}" destId="{BF7D980B-86A5-4566-86AF-50874D49F05F}" srcOrd="1" destOrd="1" presId="urn:microsoft.com/office/officeart/2005/8/layout/vList4#1"/>
    <dgm:cxn modelId="{97E69D64-6B96-4314-BE5D-860F66CF1A5E}" type="presOf" srcId="{F58BDD43-C725-4907-BA02-F4A54CA9011F}" destId="{4E5C0780-2D2A-4681-BECA-3AE9ADF4A66F}" srcOrd="1" destOrd="1" presId="urn:microsoft.com/office/officeart/2005/8/layout/vList4#1"/>
    <dgm:cxn modelId="{E22A2327-E0E2-40A2-8833-917CE80663B0}" type="presOf" srcId="{611758D8-0F0E-443A-A31F-2D28B0362A9A}" destId="{66FAEF06-8AE3-4DC9-9A64-72C18F66F68A}" srcOrd="0" destOrd="4" presId="urn:microsoft.com/office/officeart/2005/8/layout/vList4#1"/>
    <dgm:cxn modelId="{8AE40FD8-C015-4859-B499-7E26020E4D52}" type="presOf" srcId="{884DCE94-9602-44CB-B919-6E775DB4DC9E}" destId="{9492B4EF-C250-489E-AA9B-6BDDB6C3E77F}" srcOrd="1" destOrd="0" presId="urn:microsoft.com/office/officeart/2005/8/layout/vList4#1"/>
    <dgm:cxn modelId="{FADF4C9B-B8F9-45E0-91F9-0125C3D78581}" type="presOf" srcId="{884DCE94-9602-44CB-B919-6E775DB4DC9E}" destId="{5B743483-FFCF-4C55-9158-4A281522BB4C}" srcOrd="0" destOrd="0" presId="urn:microsoft.com/office/officeart/2005/8/layout/vList4#1"/>
    <dgm:cxn modelId="{2ABD02A6-C7E0-4497-9AE7-6E2A59B4AADC}" srcId="{620DC319-52FC-499C-A4C0-3EBF21955C0B}" destId="{7ADB36D7-C24A-4C00-B067-30E036782C60}" srcOrd="3" destOrd="0" parTransId="{CE62A623-59ED-4E66-BD1D-D6294EC6FF7D}" sibTransId="{33872308-4381-412A-A47C-F102004C8E46}"/>
    <dgm:cxn modelId="{E31F8ACA-4EC2-4FCB-9440-921266066B80}" srcId="{72591DBC-32DC-4AB5-8FE8-7B7CE9DE6CBC}" destId="{FCB34DE0-C2AB-473C-B82A-E13F783B08F4}" srcOrd="1" destOrd="0" parTransId="{CDC79F20-0C30-4620-8DF5-FDE9A1F154C3}" sibTransId="{96265B90-23A9-4024-8A91-DD26E80CA0FF}"/>
    <dgm:cxn modelId="{E6859915-C93E-4391-A97E-2780EF388923}" type="presOf" srcId="{6D7D3EC1-A916-4068-A946-44F87A450F0F}" destId="{377AB5E4-8727-43C7-959D-7954E88E85B9}" srcOrd="0" destOrd="4" presId="urn:microsoft.com/office/officeart/2005/8/layout/vList4#1"/>
    <dgm:cxn modelId="{588CA8F7-6206-471C-928F-84C06CADC1A2}" type="presOf" srcId="{E896C607-F2CC-4C99-97B3-F8225543E6C5}" destId="{1BE1C849-B05E-4D0F-BD6E-F4B62287C234}" srcOrd="1" destOrd="3" presId="urn:microsoft.com/office/officeart/2005/8/layout/vList4#1"/>
    <dgm:cxn modelId="{E515DB0F-366C-4E29-B79B-032568EA8B56}" srcId="{72591DBC-32DC-4AB5-8FE8-7B7CE9DE6CBC}" destId="{22C7140E-0720-48D1-AE8C-9B03D0FD4576}" srcOrd="2" destOrd="0" parTransId="{0AAA049B-E532-4DCE-BC41-92F6C0E2AF52}" sibTransId="{FFC77283-27F5-414A-BA7B-8C7B6E105EC1}"/>
    <dgm:cxn modelId="{C4AF8E75-152D-451E-90C4-14E39314B3F1}" type="presOf" srcId="{D1119DF8-9D31-4904-A4AF-4010593719B4}" destId="{9492B4EF-C250-489E-AA9B-6BDDB6C3E77F}" srcOrd="1" destOrd="5" presId="urn:microsoft.com/office/officeart/2005/8/layout/vList4#1"/>
    <dgm:cxn modelId="{C9703E72-5262-4835-9EB8-06357B5EB60A}" type="presOf" srcId="{E0AF9CA6-69B4-4482-AAF8-9AADD544B4D8}" destId="{1BE1C849-B05E-4D0F-BD6E-F4B62287C234}" srcOrd="1" destOrd="2" presId="urn:microsoft.com/office/officeart/2005/8/layout/vList4#1"/>
    <dgm:cxn modelId="{2EE76043-2442-4254-B5C0-CFD1766CFB33}" srcId="{4FBCD0EE-E18D-474A-B600-A2611A188894}" destId="{884DCE94-9602-44CB-B919-6E775DB4DC9E}" srcOrd="3" destOrd="0" parTransId="{8733D9AD-9454-4F09-B68C-4619C3C04899}" sibTransId="{4EECC112-FDC5-4B8C-906F-AD6564E47A7B}"/>
    <dgm:cxn modelId="{838A2A07-0107-4C6A-B647-B659743ED00E}" type="presOf" srcId="{620DC319-52FC-499C-A4C0-3EBF21955C0B}" destId="{4E5C0780-2D2A-4681-BECA-3AE9ADF4A66F}" srcOrd="1" destOrd="0" presId="urn:microsoft.com/office/officeart/2005/8/layout/vList4#1"/>
    <dgm:cxn modelId="{782BAED3-F922-4B95-8279-57D3D9D7D890}" srcId="{620DC319-52FC-499C-A4C0-3EBF21955C0B}" destId="{77439F32-5F50-4419-8EAE-4212F5BCE1BA}" srcOrd="1" destOrd="0" parTransId="{53B87388-B674-40D7-9D09-42061C5DD4F2}" sibTransId="{DC2E61E4-3001-46C4-BA7A-57C6BC7ADE86}"/>
    <dgm:cxn modelId="{1359A68B-69FF-4FF4-A609-03B610CBF9D2}" type="presOf" srcId="{E0AF9CA6-69B4-4482-AAF8-9AADD544B4D8}" destId="{66FAEF06-8AE3-4DC9-9A64-72C18F66F68A}" srcOrd="0" destOrd="2" presId="urn:microsoft.com/office/officeart/2005/8/layout/vList4#1"/>
    <dgm:cxn modelId="{736E1327-FDCD-42DE-8AB2-FD9C71113DAF}" type="presOf" srcId="{A17318BD-85AD-4B7F-BC36-0F29E6BEFA64}" destId="{4E5C0780-2D2A-4681-BECA-3AE9ADF4A66F}" srcOrd="1" destOrd="3" presId="urn:microsoft.com/office/officeart/2005/8/layout/vList4#1"/>
    <dgm:cxn modelId="{7901D911-3800-4E0B-8FAA-16D49350AA21}" type="presOf" srcId="{4FBCD0EE-E18D-474A-B600-A2611A188894}" destId="{809AE97F-21F5-4DA8-8BE7-AAE8A6D63A23}" srcOrd="0" destOrd="0" presId="urn:microsoft.com/office/officeart/2005/8/layout/vList4#1"/>
    <dgm:cxn modelId="{46A690AB-ACF8-4769-9DCC-CEB43F2D3AF4}" type="presOf" srcId="{6D7D3EC1-A916-4068-A946-44F87A450F0F}" destId="{BF7D980B-86A5-4566-86AF-50874D49F05F}" srcOrd="1" destOrd="4" presId="urn:microsoft.com/office/officeart/2005/8/layout/vList4#1"/>
    <dgm:cxn modelId="{D332985C-A09D-4F29-9643-924D0EB53CCA}" srcId="{1CAB7702-BAE1-439F-867A-194414EA7C89}" destId="{E896C607-F2CC-4C99-97B3-F8225543E6C5}" srcOrd="2" destOrd="0" parTransId="{73A58AD6-D369-434F-8B07-BF975CB2AD6E}" sibTransId="{92ED1B15-F922-48F9-B789-955206CF7DB6}"/>
    <dgm:cxn modelId="{1AD02DE8-8BAD-4C21-9D12-729CBE17132A}" type="presOf" srcId="{16B60247-AEFF-4DD1-B20A-5F1AA29A5A2C}" destId="{377AB5E4-8727-43C7-959D-7954E88E85B9}" srcOrd="0" destOrd="1" presId="urn:microsoft.com/office/officeart/2005/8/layout/vList4#1"/>
    <dgm:cxn modelId="{9822B612-795F-4B62-B192-3F93A47E5735}" type="presOf" srcId="{E896C607-F2CC-4C99-97B3-F8225543E6C5}" destId="{66FAEF06-8AE3-4DC9-9A64-72C18F66F68A}" srcOrd="0" destOrd="3" presId="urn:microsoft.com/office/officeart/2005/8/layout/vList4#1"/>
    <dgm:cxn modelId="{E209C354-E575-4C35-954C-6D23ED62D11B}" type="presOf" srcId="{A6243B5D-F787-42FF-914C-1CA6A80DB0E5}" destId="{2C8D3C62-6A52-4901-BAF5-6927CC1B09FF}" srcOrd="0" destOrd="5" presId="urn:microsoft.com/office/officeart/2005/8/layout/vList4#1"/>
    <dgm:cxn modelId="{9CDBAB65-FE12-468B-AF85-97EC06402F17}" type="presOf" srcId="{FFBF005D-DAB0-4C91-BDFE-F51BA4529791}" destId="{377AB5E4-8727-43C7-959D-7954E88E85B9}" srcOrd="0" destOrd="5" presId="urn:microsoft.com/office/officeart/2005/8/layout/vList4#1"/>
    <dgm:cxn modelId="{2857582C-6D0F-49B2-BB75-8D93781B601C}" type="presOf" srcId="{72591DBC-32DC-4AB5-8FE8-7B7CE9DE6CBC}" destId="{BF7D980B-86A5-4566-86AF-50874D49F05F}" srcOrd="1" destOrd="0" presId="urn:microsoft.com/office/officeart/2005/8/layout/vList4#1"/>
    <dgm:cxn modelId="{A8C6DE19-002C-4AE0-B886-3CA8865A600E}" type="presOf" srcId="{77439F32-5F50-4419-8EAE-4212F5BCE1BA}" destId="{2C8D3C62-6A52-4901-BAF5-6927CC1B09FF}" srcOrd="0" destOrd="2" presId="urn:microsoft.com/office/officeart/2005/8/layout/vList4#1"/>
    <dgm:cxn modelId="{AD19EC54-9300-439D-A40C-C72C88DAC419}" type="presOf" srcId="{77439F32-5F50-4419-8EAE-4212F5BCE1BA}" destId="{4E5C0780-2D2A-4681-BECA-3AE9ADF4A66F}" srcOrd="1" destOrd="2" presId="urn:microsoft.com/office/officeart/2005/8/layout/vList4#1"/>
    <dgm:cxn modelId="{BC5AC8E8-F159-4385-9128-39F3A0E88B6F}" srcId="{620DC319-52FC-499C-A4C0-3EBF21955C0B}" destId="{A17318BD-85AD-4B7F-BC36-0F29E6BEFA64}" srcOrd="2" destOrd="0" parTransId="{AD38BCF7-0F05-4D2A-AD19-AD0A30B1C86F}" sibTransId="{41ACCA1C-CFF2-4252-AD62-792352B39CCD}"/>
    <dgm:cxn modelId="{44E04B34-11A1-439A-AE74-347438312AC6}" srcId="{620DC319-52FC-499C-A4C0-3EBF21955C0B}" destId="{F58BDD43-C725-4907-BA02-F4A54CA9011F}" srcOrd="0" destOrd="0" parTransId="{C1B77917-0E23-4CCB-BB36-E20B93AEB42F}" sibTransId="{22A73D7D-FBCE-4ABD-B1A3-1191111EDEED}"/>
    <dgm:cxn modelId="{9C32AB14-4317-4323-B0C3-BC8682E8ED2E}" type="presOf" srcId="{12B1AD35-6F4D-42FE-9331-CC0B540B3174}" destId="{5B743483-FFCF-4C55-9158-4A281522BB4C}" srcOrd="0" destOrd="3" presId="urn:microsoft.com/office/officeart/2005/8/layout/vList4#1"/>
    <dgm:cxn modelId="{F33634E9-AA36-4D1E-A117-DF10C2ED7B79}" srcId="{884DCE94-9602-44CB-B919-6E775DB4DC9E}" destId="{CB45F71D-75C2-4C39-BE4E-62979FF13C32}" srcOrd="1" destOrd="0" parTransId="{D16D30F4-D3A6-4478-AB28-526B93BA3118}" sibTransId="{C08FA027-DF94-4170-AED5-EABD1D83B911}"/>
    <dgm:cxn modelId="{F0B27972-8707-475A-A107-DCD31F65FA8A}" srcId="{1CAB7702-BAE1-439F-867A-194414EA7C89}" destId="{625DED36-3E79-467C-B03B-AAEA9BBB42FE}" srcOrd="0" destOrd="0" parTransId="{55F7EF43-A696-4373-BD06-D2E4E6049250}" sibTransId="{1EA5A283-7E36-498A-B60D-9C7B651889FD}"/>
    <dgm:cxn modelId="{79A2CF6E-29C5-4D19-B413-EE7AA1BFDB81}" type="presOf" srcId="{B0FED1C3-923D-45D0-9D53-5014D83F2BF2}" destId="{9492B4EF-C250-489E-AA9B-6BDDB6C3E77F}" srcOrd="1" destOrd="4" presId="urn:microsoft.com/office/officeart/2005/8/layout/vList4#1"/>
    <dgm:cxn modelId="{2F550A81-EB95-4319-9467-97D50099B452}" type="presOf" srcId="{B6123C8A-8015-4707-81A4-02BB01B28FE8}" destId="{1BE1C849-B05E-4D0F-BD6E-F4B62287C234}" srcOrd="1" destOrd="5" presId="urn:microsoft.com/office/officeart/2005/8/layout/vList4#1"/>
    <dgm:cxn modelId="{84E8D292-98A3-4C49-82CF-F77C9925DED8}" srcId="{884DCE94-9602-44CB-B919-6E775DB4DC9E}" destId="{D1119DF8-9D31-4904-A4AF-4010593719B4}" srcOrd="4" destOrd="0" parTransId="{DC3EF5D0-275B-4FA5-B49B-B6226C679BAF}" sibTransId="{7E3249A1-BF11-4B07-9268-E118C09257D7}"/>
    <dgm:cxn modelId="{FFA2AB7A-A01A-415B-8174-E98ECE8E7F79}" srcId="{72591DBC-32DC-4AB5-8FE8-7B7CE9DE6CBC}" destId="{6D7D3EC1-A916-4068-A946-44F87A450F0F}" srcOrd="3" destOrd="0" parTransId="{FA43FA85-7A66-4F5F-A62A-CCFD8875C274}" sibTransId="{DE4B4D57-6532-45A7-B0A3-7DAA3F46FF31}"/>
    <dgm:cxn modelId="{964EE311-004D-4FD3-A963-722527C229FC}" type="presOf" srcId="{625DED36-3E79-467C-B03B-AAEA9BBB42FE}" destId="{66FAEF06-8AE3-4DC9-9A64-72C18F66F68A}" srcOrd="0" destOrd="1" presId="urn:microsoft.com/office/officeart/2005/8/layout/vList4#1"/>
    <dgm:cxn modelId="{30EE1442-C6A0-45A8-8AEC-57B78E4EF01A}" type="presOf" srcId="{72591DBC-32DC-4AB5-8FE8-7B7CE9DE6CBC}" destId="{377AB5E4-8727-43C7-959D-7954E88E85B9}" srcOrd="0" destOrd="0" presId="urn:microsoft.com/office/officeart/2005/8/layout/vList4#1"/>
    <dgm:cxn modelId="{DAB91D64-F40A-460B-B844-5B932E77E290}" srcId="{4FBCD0EE-E18D-474A-B600-A2611A188894}" destId="{1CAB7702-BAE1-439F-867A-194414EA7C89}" srcOrd="0" destOrd="0" parTransId="{88358137-9C1D-4984-B99F-31DD00A5941C}" sibTransId="{179D741E-32BB-44FA-83C9-5AD68B603080}"/>
    <dgm:cxn modelId="{E13BCD19-5FAE-40F7-A30C-CED0C1BB3269}" srcId="{884DCE94-9602-44CB-B919-6E775DB4DC9E}" destId="{12B1AD35-6F4D-42FE-9331-CC0B540B3174}" srcOrd="2" destOrd="0" parTransId="{CC57FAC2-97B2-4AC0-B2A0-3CFAC0E41D4E}" sibTransId="{B0C62AAF-BFB3-4ABD-94A7-41036B4556CB}"/>
    <dgm:cxn modelId="{40F0FF5C-6685-4B2A-9931-0AAF4C4D28CB}" type="presOf" srcId="{7ADB36D7-C24A-4C00-B067-30E036782C60}" destId="{2C8D3C62-6A52-4901-BAF5-6927CC1B09FF}" srcOrd="0" destOrd="4" presId="urn:microsoft.com/office/officeart/2005/8/layout/vList4#1"/>
    <dgm:cxn modelId="{FE8BCC5D-4D3A-491B-ACBA-47B88CE17A36}" type="presOf" srcId="{22C7140E-0720-48D1-AE8C-9B03D0FD4576}" destId="{BF7D980B-86A5-4566-86AF-50874D49F05F}" srcOrd="1" destOrd="3" presId="urn:microsoft.com/office/officeart/2005/8/layout/vList4#1"/>
    <dgm:cxn modelId="{EB06B87D-44D5-4FED-AF8C-04879A7C4D30}" type="presOf" srcId="{FFBF005D-DAB0-4C91-BDFE-F51BA4529791}" destId="{BF7D980B-86A5-4566-86AF-50874D49F05F}" srcOrd="1" destOrd="5" presId="urn:microsoft.com/office/officeart/2005/8/layout/vList4#1"/>
    <dgm:cxn modelId="{4572F2EA-D712-4661-8341-016DB1E877B0}" srcId="{884DCE94-9602-44CB-B919-6E775DB4DC9E}" destId="{D7F167D1-64DC-4208-888B-EBD0BCDBDB46}" srcOrd="0" destOrd="0" parTransId="{FFEDB5DB-12C8-4D91-B677-0FAB4EDBAD7C}" sibTransId="{57402575-174F-4B44-A307-EEC52E49398F}"/>
    <dgm:cxn modelId="{B9D0201C-9234-4A60-80F4-70727F1F2B23}" srcId="{72591DBC-32DC-4AB5-8FE8-7B7CE9DE6CBC}" destId="{16B60247-AEFF-4DD1-B20A-5F1AA29A5A2C}" srcOrd="0" destOrd="0" parTransId="{2C0E0E52-4DA7-458B-B849-A651F7A2450F}" sibTransId="{4CF20992-3BD9-4CFF-A304-3220FDEE48CB}"/>
    <dgm:cxn modelId="{F3B84FEC-F80E-4F4D-83EA-79C14C855E25}" type="presParOf" srcId="{809AE97F-21F5-4DA8-8BE7-AAE8A6D63A23}" destId="{CC863866-A2B8-4CA5-8255-B212A35651C0}" srcOrd="0" destOrd="0" presId="urn:microsoft.com/office/officeart/2005/8/layout/vList4#1"/>
    <dgm:cxn modelId="{FDFDBC3D-E641-4A6D-B994-5E243DD1FF37}" type="presParOf" srcId="{CC863866-A2B8-4CA5-8255-B212A35651C0}" destId="{66FAEF06-8AE3-4DC9-9A64-72C18F66F68A}" srcOrd="0" destOrd="0" presId="urn:microsoft.com/office/officeart/2005/8/layout/vList4#1"/>
    <dgm:cxn modelId="{B09BFCF8-A296-4315-A305-2E1EEE11AF69}" type="presParOf" srcId="{CC863866-A2B8-4CA5-8255-B212A35651C0}" destId="{F0AB8154-F41F-4742-A152-E8A4AF1957B6}" srcOrd="1" destOrd="0" presId="urn:microsoft.com/office/officeart/2005/8/layout/vList4#1"/>
    <dgm:cxn modelId="{E8B76742-E6B4-4DFF-88E6-3EE2E6376905}" type="presParOf" srcId="{CC863866-A2B8-4CA5-8255-B212A35651C0}" destId="{1BE1C849-B05E-4D0F-BD6E-F4B62287C234}" srcOrd="2" destOrd="0" presId="urn:microsoft.com/office/officeart/2005/8/layout/vList4#1"/>
    <dgm:cxn modelId="{DA6B8E23-6FAA-4D81-A26E-6709612BB48C}" type="presParOf" srcId="{809AE97F-21F5-4DA8-8BE7-AAE8A6D63A23}" destId="{6E3231F5-79E8-400F-BF74-43DEAB211334}" srcOrd="1" destOrd="0" presId="urn:microsoft.com/office/officeart/2005/8/layout/vList4#1"/>
    <dgm:cxn modelId="{E335A240-898C-47E1-9E45-F56555B86D77}" type="presParOf" srcId="{809AE97F-21F5-4DA8-8BE7-AAE8A6D63A23}" destId="{BC40F399-4697-46E8-8B6C-793F45E4F72B}" srcOrd="2" destOrd="0" presId="urn:microsoft.com/office/officeart/2005/8/layout/vList4#1"/>
    <dgm:cxn modelId="{96F71CE9-BBDF-4639-8533-AA395589D4A8}" type="presParOf" srcId="{BC40F399-4697-46E8-8B6C-793F45E4F72B}" destId="{2C8D3C62-6A52-4901-BAF5-6927CC1B09FF}" srcOrd="0" destOrd="0" presId="urn:microsoft.com/office/officeart/2005/8/layout/vList4#1"/>
    <dgm:cxn modelId="{F10073DD-DC4F-4612-AE2B-6AE72CDBABF8}" type="presParOf" srcId="{BC40F399-4697-46E8-8B6C-793F45E4F72B}" destId="{D39FABDF-9D8A-43A4-8A12-5C6DF4247CF0}" srcOrd="1" destOrd="0" presId="urn:microsoft.com/office/officeart/2005/8/layout/vList4#1"/>
    <dgm:cxn modelId="{7E4F6C7A-A85E-4D30-8255-D4E72969A104}" type="presParOf" srcId="{BC40F399-4697-46E8-8B6C-793F45E4F72B}" destId="{4E5C0780-2D2A-4681-BECA-3AE9ADF4A66F}" srcOrd="2" destOrd="0" presId="urn:microsoft.com/office/officeart/2005/8/layout/vList4#1"/>
    <dgm:cxn modelId="{4D77C62D-B6A6-4400-AE1F-1E4B4CC27E42}" type="presParOf" srcId="{809AE97F-21F5-4DA8-8BE7-AAE8A6D63A23}" destId="{E3134AEA-BBAD-4516-B288-4FD416716C20}" srcOrd="3" destOrd="0" presId="urn:microsoft.com/office/officeart/2005/8/layout/vList4#1"/>
    <dgm:cxn modelId="{FB8F931E-0CA5-4143-8625-951A9F225231}" type="presParOf" srcId="{809AE97F-21F5-4DA8-8BE7-AAE8A6D63A23}" destId="{857B7CE1-2B88-4028-8B6C-B67AB8F37BC1}" srcOrd="4" destOrd="0" presId="urn:microsoft.com/office/officeart/2005/8/layout/vList4#1"/>
    <dgm:cxn modelId="{5855BB4C-E624-4276-B0D2-A64481A7122E}" type="presParOf" srcId="{857B7CE1-2B88-4028-8B6C-B67AB8F37BC1}" destId="{377AB5E4-8727-43C7-959D-7954E88E85B9}" srcOrd="0" destOrd="0" presId="urn:microsoft.com/office/officeart/2005/8/layout/vList4#1"/>
    <dgm:cxn modelId="{0D30A8CC-5B76-4214-855E-A0736BAF820C}" type="presParOf" srcId="{857B7CE1-2B88-4028-8B6C-B67AB8F37BC1}" destId="{07763A3A-85AA-43D7-A440-7DDD4CCF814B}" srcOrd="1" destOrd="0" presId="urn:microsoft.com/office/officeart/2005/8/layout/vList4#1"/>
    <dgm:cxn modelId="{1FCA66C2-605F-4E45-A68B-1BAA97E47067}" type="presParOf" srcId="{857B7CE1-2B88-4028-8B6C-B67AB8F37BC1}" destId="{BF7D980B-86A5-4566-86AF-50874D49F05F}" srcOrd="2" destOrd="0" presId="urn:microsoft.com/office/officeart/2005/8/layout/vList4#1"/>
    <dgm:cxn modelId="{CD63FD0F-3D9F-4CD0-9289-4E4BB0E8DB9E}" type="presParOf" srcId="{809AE97F-21F5-4DA8-8BE7-AAE8A6D63A23}" destId="{E9CC7176-07FC-4EA3-A0C4-EFA8A5A169EB}" srcOrd="5" destOrd="0" presId="urn:microsoft.com/office/officeart/2005/8/layout/vList4#1"/>
    <dgm:cxn modelId="{B2C29A78-2037-47B7-BA5D-5022AAE2D6CA}" type="presParOf" srcId="{809AE97F-21F5-4DA8-8BE7-AAE8A6D63A23}" destId="{2F89D8B5-530A-4FA5-9539-4A01EA70A0B1}" srcOrd="6" destOrd="0" presId="urn:microsoft.com/office/officeart/2005/8/layout/vList4#1"/>
    <dgm:cxn modelId="{044C5969-5A93-4936-84AE-AEE41AA29A29}" type="presParOf" srcId="{2F89D8B5-530A-4FA5-9539-4A01EA70A0B1}" destId="{5B743483-FFCF-4C55-9158-4A281522BB4C}" srcOrd="0" destOrd="0" presId="urn:microsoft.com/office/officeart/2005/8/layout/vList4#1"/>
    <dgm:cxn modelId="{EA1AD6CA-03BF-4AE9-8C36-0305FE812D3F}" type="presParOf" srcId="{2F89D8B5-530A-4FA5-9539-4A01EA70A0B1}" destId="{A32AAA42-01FB-49BB-9669-315A8E3E7AFC}" srcOrd="1" destOrd="0" presId="urn:microsoft.com/office/officeart/2005/8/layout/vList4#1"/>
    <dgm:cxn modelId="{62FA38EC-FB64-477C-80AC-EF61E8110DC8}" type="presParOf" srcId="{2F89D8B5-530A-4FA5-9539-4A01EA70A0B1}" destId="{9492B4EF-C250-489E-AA9B-6BDDB6C3E77F}"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BF35D48-911E-441B-A17F-38078C1BA76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ru-RU"/>
        </a:p>
      </dgm:t>
    </dgm:pt>
    <dgm:pt modelId="{19E4A97B-AE17-4D41-A5A3-9CDC02BF93AD}">
      <dgm:prSet phldrT="[Текст]" custT="1"/>
      <dgm:spPr/>
      <dgm:t>
        <a:bodyPr/>
        <a:lstStyle/>
        <a:p>
          <a:r>
            <a:rPr lang="ru-RU" sz="2000" dirty="0" smtClean="0">
              <a:solidFill>
                <a:schemeClr val="bg1"/>
              </a:solidFill>
            </a:rPr>
            <a:t>В области стратегических процессов</a:t>
          </a:r>
          <a:endParaRPr lang="ru-RU" sz="2000" dirty="0">
            <a:solidFill>
              <a:schemeClr val="bg1"/>
            </a:solidFill>
          </a:endParaRPr>
        </a:p>
      </dgm:t>
    </dgm:pt>
    <dgm:pt modelId="{85F87B57-1947-4AA8-AF47-54524324CA6E}" type="parTrans" cxnId="{32096B7D-61CE-413E-B791-2238AD7733A7}">
      <dgm:prSet/>
      <dgm:spPr/>
      <dgm:t>
        <a:bodyPr/>
        <a:lstStyle/>
        <a:p>
          <a:endParaRPr lang="ru-RU" sz="2800"/>
        </a:p>
      </dgm:t>
    </dgm:pt>
    <dgm:pt modelId="{0A421CDC-8221-4AB9-B01D-A3D3C4D5BD0B}" type="sibTrans" cxnId="{32096B7D-61CE-413E-B791-2238AD7733A7}">
      <dgm:prSet/>
      <dgm:spPr/>
      <dgm:t>
        <a:bodyPr/>
        <a:lstStyle/>
        <a:p>
          <a:endParaRPr lang="ru-RU" sz="2800"/>
        </a:p>
      </dgm:t>
    </dgm:pt>
    <dgm:pt modelId="{26AEE9A6-4EC4-4EB6-9995-200E457396C1}">
      <dgm:prSet phldrT="[Текст]" custT="1"/>
      <dgm:spPr/>
      <dgm:t>
        <a:bodyPr/>
        <a:lstStyle/>
        <a:p>
          <a:pPr>
            <a:spcAft>
              <a:spcPts val="600"/>
            </a:spcAft>
          </a:pPr>
          <a:r>
            <a:rPr lang="ru-RU" sz="1400" u="sng" dirty="0" smtClean="0">
              <a:solidFill>
                <a:schemeClr val="accent1"/>
              </a:solidFill>
              <a:latin typeface="+mn-lt"/>
              <a:cs typeface="Miriam Fixed" pitchFamily="49" charset="-79"/>
            </a:rPr>
            <a:t>Регламентировать процесс</a:t>
          </a:r>
          <a:r>
            <a:rPr lang="ru-RU" sz="1400" dirty="0" smtClean="0">
              <a:solidFill>
                <a:schemeClr val="accent1"/>
              </a:solidFill>
              <a:latin typeface="+mn-lt"/>
              <a:cs typeface="Miriam Fixed" pitchFamily="49" charset="-79"/>
            </a:rPr>
            <a:t> разработки, утверждения и </a:t>
          </a:r>
          <a:r>
            <a:rPr lang="ru-RU" sz="1400" dirty="0" smtClean="0">
              <a:solidFill>
                <a:schemeClr val="accent1"/>
              </a:solidFill>
              <a:cs typeface="Miriam Fixed" pitchFamily="49" charset="-79"/>
            </a:rPr>
            <a:t>мониторинга исполнения </a:t>
          </a:r>
          <a:r>
            <a:rPr lang="ru-RU" sz="1400" dirty="0" smtClean="0">
              <a:solidFill>
                <a:schemeClr val="accent1"/>
              </a:solidFill>
              <a:latin typeface="+mn-lt"/>
              <a:cs typeface="Miriam Fixed" pitchFamily="49" charset="-79"/>
            </a:rPr>
            <a:t>стратегий</a:t>
          </a:r>
          <a:endParaRPr lang="ru-RU" sz="1400" dirty="0"/>
        </a:p>
      </dgm:t>
    </dgm:pt>
    <dgm:pt modelId="{D880CB21-879B-438C-BFEE-4E852ADDD619}" type="parTrans" cxnId="{DF0047AC-2A5A-499E-BAC3-E8F3CB4A35EE}">
      <dgm:prSet/>
      <dgm:spPr/>
      <dgm:t>
        <a:bodyPr/>
        <a:lstStyle/>
        <a:p>
          <a:endParaRPr lang="ru-RU" sz="2800"/>
        </a:p>
      </dgm:t>
    </dgm:pt>
    <dgm:pt modelId="{5B9F7FB1-BD1A-4360-8D06-189639AB8C2A}" type="sibTrans" cxnId="{DF0047AC-2A5A-499E-BAC3-E8F3CB4A35EE}">
      <dgm:prSet/>
      <dgm:spPr/>
      <dgm:t>
        <a:bodyPr/>
        <a:lstStyle/>
        <a:p>
          <a:endParaRPr lang="ru-RU" sz="2800"/>
        </a:p>
      </dgm:t>
    </dgm:pt>
    <dgm:pt modelId="{98743969-38DA-467C-9287-31E334CCDC2F}">
      <dgm:prSet phldrT="[Текст]" custT="1"/>
      <dgm:spPr/>
      <dgm:t>
        <a:bodyPr/>
        <a:lstStyle/>
        <a:p>
          <a:r>
            <a:rPr lang="ru-RU" sz="2000" dirty="0" smtClean="0">
              <a:solidFill>
                <a:schemeClr val="bg1"/>
              </a:solidFill>
            </a:rPr>
            <a:t>В области содержания стратегий</a:t>
          </a:r>
          <a:endParaRPr lang="ru-RU" sz="2000" dirty="0">
            <a:solidFill>
              <a:schemeClr val="bg1"/>
            </a:solidFill>
          </a:endParaRPr>
        </a:p>
      </dgm:t>
    </dgm:pt>
    <dgm:pt modelId="{CC5FF96A-13A9-46C8-8CA6-1CBAB4A14784}" type="parTrans" cxnId="{732BD3F0-9D8C-422E-9263-0778D7C8E6E2}">
      <dgm:prSet/>
      <dgm:spPr/>
      <dgm:t>
        <a:bodyPr/>
        <a:lstStyle/>
        <a:p>
          <a:endParaRPr lang="ru-RU" sz="2800"/>
        </a:p>
      </dgm:t>
    </dgm:pt>
    <dgm:pt modelId="{F84F0920-6969-4C42-AA64-DC663DF24BFF}" type="sibTrans" cxnId="{732BD3F0-9D8C-422E-9263-0778D7C8E6E2}">
      <dgm:prSet/>
      <dgm:spPr/>
      <dgm:t>
        <a:bodyPr/>
        <a:lstStyle/>
        <a:p>
          <a:endParaRPr lang="ru-RU" sz="2800"/>
        </a:p>
      </dgm:t>
    </dgm:pt>
    <dgm:pt modelId="{EC0DCCC4-BD93-4C0A-8EFE-ACDB7230BCF7}">
      <dgm:prSet phldrT="[Текст]" custT="1"/>
      <dgm:spPr/>
      <dgm:t>
        <a:bodyPr/>
        <a:lstStyle/>
        <a:p>
          <a:pPr>
            <a:spcAft>
              <a:spcPts val="600"/>
            </a:spcAft>
          </a:pPr>
          <a:r>
            <a:rPr lang="ru-RU" sz="1400" dirty="0" smtClean="0">
              <a:solidFill>
                <a:schemeClr val="accent1"/>
              </a:solidFill>
              <a:latin typeface="+mn-lt"/>
              <a:cs typeface="Miriam Fixed" pitchFamily="49" charset="-79"/>
            </a:rPr>
            <a:t>Определить состав, разработать и синхронизировать между собой </a:t>
          </a:r>
          <a:r>
            <a:rPr lang="ru-RU" sz="1400" u="sng" dirty="0" smtClean="0">
              <a:solidFill>
                <a:schemeClr val="accent1"/>
              </a:solidFill>
              <a:latin typeface="+mn-lt"/>
              <a:cs typeface="Miriam Fixed" pitchFamily="49" charset="-79"/>
            </a:rPr>
            <a:t>функциональные стратегии на период 3-5</a:t>
          </a:r>
          <a:r>
            <a:rPr lang="ru-RU" sz="1400" dirty="0" smtClean="0">
              <a:solidFill>
                <a:schemeClr val="accent1"/>
              </a:solidFill>
              <a:latin typeface="+mn-lt"/>
              <a:cs typeface="Miriam Fixed" pitchFamily="49" charset="-79"/>
            </a:rPr>
            <a:t> лет в областях продаж, финансов, логистики, управления персоналом, оргразвития, ИТ и др.</a:t>
          </a:r>
          <a:endParaRPr lang="ru-RU" sz="1400" dirty="0"/>
        </a:p>
      </dgm:t>
    </dgm:pt>
    <dgm:pt modelId="{76CA9772-64DB-4162-9380-9FDFED0F6CC6}" type="parTrans" cxnId="{261227B7-64C7-43B5-8A49-B1AB825EBA12}">
      <dgm:prSet/>
      <dgm:spPr/>
      <dgm:t>
        <a:bodyPr/>
        <a:lstStyle/>
        <a:p>
          <a:endParaRPr lang="ru-RU" sz="2800"/>
        </a:p>
      </dgm:t>
    </dgm:pt>
    <dgm:pt modelId="{87A6A4AF-9876-48A1-92D8-CAB745794A40}" type="sibTrans" cxnId="{261227B7-64C7-43B5-8A49-B1AB825EBA12}">
      <dgm:prSet/>
      <dgm:spPr/>
      <dgm:t>
        <a:bodyPr/>
        <a:lstStyle/>
        <a:p>
          <a:endParaRPr lang="ru-RU" sz="2800"/>
        </a:p>
      </dgm:t>
    </dgm:pt>
    <dgm:pt modelId="{D16AE317-52BA-4B29-9C81-BC0F45AC17A2}">
      <dgm:prSet phldrT="[Текст]" custT="1"/>
      <dgm:spPr/>
      <dgm:t>
        <a:bodyPr/>
        <a:lstStyle/>
        <a:p>
          <a:r>
            <a:rPr lang="ru-RU" sz="2000" dirty="0" smtClean="0">
              <a:solidFill>
                <a:schemeClr val="bg1"/>
              </a:solidFill>
            </a:rPr>
            <a:t>В области проектного управления</a:t>
          </a:r>
          <a:endParaRPr lang="ru-RU" sz="2000" dirty="0">
            <a:solidFill>
              <a:schemeClr val="bg1"/>
            </a:solidFill>
          </a:endParaRPr>
        </a:p>
      </dgm:t>
    </dgm:pt>
    <dgm:pt modelId="{3AEC6E1E-0CD2-4580-A3A5-0E0B4E5C4BED}" type="parTrans" cxnId="{90D678F0-4A92-443A-B666-9D9322B5676D}">
      <dgm:prSet/>
      <dgm:spPr/>
      <dgm:t>
        <a:bodyPr/>
        <a:lstStyle/>
        <a:p>
          <a:endParaRPr lang="ru-RU" sz="2800"/>
        </a:p>
      </dgm:t>
    </dgm:pt>
    <dgm:pt modelId="{FDE19024-15C4-4CBC-8CC7-6CB50DFC4C7F}" type="sibTrans" cxnId="{90D678F0-4A92-443A-B666-9D9322B5676D}">
      <dgm:prSet/>
      <dgm:spPr/>
      <dgm:t>
        <a:bodyPr/>
        <a:lstStyle/>
        <a:p>
          <a:endParaRPr lang="ru-RU" sz="2800"/>
        </a:p>
      </dgm:t>
    </dgm:pt>
    <dgm:pt modelId="{36ECFAFF-9409-4BB6-9BDE-3F6CD77A91EB}">
      <dgm:prSet phldrT="[Текст]" custT="1"/>
      <dgm:spPr/>
      <dgm:t>
        <a:bodyPr/>
        <a:lstStyle/>
        <a:p>
          <a:pPr>
            <a:spcAft>
              <a:spcPts val="600"/>
            </a:spcAft>
          </a:pPr>
          <a:r>
            <a:rPr lang="ru-RU" sz="1400" dirty="0" smtClean="0">
              <a:solidFill>
                <a:srgbClr val="264161"/>
              </a:solidFill>
            </a:rPr>
            <a:t>Распространить полномочия Проектного комитета на все стратегические проекты</a:t>
          </a:r>
          <a:endParaRPr lang="ru-RU" sz="1400" dirty="0"/>
        </a:p>
      </dgm:t>
    </dgm:pt>
    <dgm:pt modelId="{FC0A3BB9-8652-453A-A14F-9E83F0045FB9}" type="parTrans" cxnId="{1222CF5A-91CD-4880-B902-2A82FF80928D}">
      <dgm:prSet/>
      <dgm:spPr/>
      <dgm:t>
        <a:bodyPr/>
        <a:lstStyle/>
        <a:p>
          <a:endParaRPr lang="ru-RU" sz="2800"/>
        </a:p>
      </dgm:t>
    </dgm:pt>
    <dgm:pt modelId="{87BE6D83-9A35-44AE-B090-D0A4385EB310}" type="sibTrans" cxnId="{1222CF5A-91CD-4880-B902-2A82FF80928D}">
      <dgm:prSet/>
      <dgm:spPr/>
      <dgm:t>
        <a:bodyPr/>
        <a:lstStyle/>
        <a:p>
          <a:endParaRPr lang="ru-RU" sz="2800"/>
        </a:p>
      </dgm:t>
    </dgm:pt>
    <dgm:pt modelId="{DF0B4DDC-10F4-4D68-80AA-2EA38DA2E589}">
      <dgm:prSet phldrT="[Текст]" custT="1"/>
      <dgm:spPr/>
      <dgm:t>
        <a:bodyPr/>
        <a:lstStyle/>
        <a:p>
          <a:pPr>
            <a:spcAft>
              <a:spcPts val="600"/>
            </a:spcAft>
          </a:pPr>
          <a:r>
            <a:rPr lang="ru-RU" sz="1400" dirty="0" smtClean="0">
              <a:solidFill>
                <a:srgbClr val="264161"/>
              </a:solidFill>
              <a:latin typeface="+mn-lt"/>
            </a:rPr>
            <a:t>Через требования регламентов обеспечить </a:t>
          </a:r>
          <a:r>
            <a:rPr lang="ru-RU" sz="1400" u="sng" dirty="0" smtClean="0">
              <a:solidFill>
                <a:srgbClr val="264161"/>
              </a:solidFill>
              <a:latin typeface="+mn-lt"/>
            </a:rPr>
            <a:t>полноценное каскадирование в виде функциональных стратегий</a:t>
          </a:r>
          <a:endParaRPr lang="ru-RU" sz="1400" dirty="0"/>
        </a:p>
      </dgm:t>
    </dgm:pt>
    <dgm:pt modelId="{F6050F2B-0522-4A4F-B0E8-F4B9A1366806}" type="parTrans" cxnId="{190054C4-0806-4BE7-AF90-C755A1D167E9}">
      <dgm:prSet/>
      <dgm:spPr/>
      <dgm:t>
        <a:bodyPr/>
        <a:lstStyle/>
        <a:p>
          <a:endParaRPr lang="ru-RU" sz="2800"/>
        </a:p>
      </dgm:t>
    </dgm:pt>
    <dgm:pt modelId="{9C98ADCE-F10E-43DF-A2AB-E9B14A769062}" type="sibTrans" cxnId="{190054C4-0806-4BE7-AF90-C755A1D167E9}">
      <dgm:prSet/>
      <dgm:spPr/>
      <dgm:t>
        <a:bodyPr/>
        <a:lstStyle/>
        <a:p>
          <a:endParaRPr lang="ru-RU" sz="2800"/>
        </a:p>
      </dgm:t>
    </dgm:pt>
    <dgm:pt modelId="{940D93AE-7CB1-401E-A530-B69F1347E031}">
      <dgm:prSet phldrT="[Текст]" custT="1"/>
      <dgm:spPr/>
      <dgm:t>
        <a:bodyPr/>
        <a:lstStyle/>
        <a:p>
          <a:pPr>
            <a:spcAft>
              <a:spcPts val="600"/>
            </a:spcAft>
          </a:pPr>
          <a:r>
            <a:rPr lang="ru-RU" sz="1400" dirty="0" smtClean="0">
              <a:solidFill>
                <a:schemeClr val="accent1"/>
              </a:solidFill>
              <a:latin typeface="+mn-lt"/>
              <a:cs typeface="Miriam Fixed" pitchFamily="49" charset="-79"/>
            </a:rPr>
            <a:t>Организовать </a:t>
          </a:r>
          <a:r>
            <a:rPr lang="ru-RU" sz="1400" u="sng" dirty="0" smtClean="0">
              <a:solidFill>
                <a:schemeClr val="accent1"/>
              </a:solidFill>
              <a:latin typeface="+mn-lt"/>
              <a:cs typeface="Miriam Fixed" pitchFamily="49" charset="-79"/>
            </a:rPr>
            <a:t>администрирование и координацию процесса</a:t>
          </a:r>
          <a:r>
            <a:rPr lang="ru-RU" sz="1400" dirty="0" smtClean="0">
              <a:solidFill>
                <a:schemeClr val="accent1"/>
              </a:solidFill>
              <a:latin typeface="+mn-lt"/>
              <a:cs typeface="Miriam Fixed" pitchFamily="49" charset="-79"/>
            </a:rPr>
            <a:t> стратегического управления</a:t>
          </a:r>
          <a:endParaRPr lang="ru-RU" sz="1400" dirty="0"/>
        </a:p>
      </dgm:t>
    </dgm:pt>
    <dgm:pt modelId="{08DEFBB5-FBB0-4759-8774-6AEF5AD002DA}" type="parTrans" cxnId="{2C97EDD8-0C9C-4668-8BCA-CA22A67A0A37}">
      <dgm:prSet/>
      <dgm:spPr/>
      <dgm:t>
        <a:bodyPr/>
        <a:lstStyle/>
        <a:p>
          <a:endParaRPr lang="ru-RU" sz="2800"/>
        </a:p>
      </dgm:t>
    </dgm:pt>
    <dgm:pt modelId="{D4321FED-E159-4885-8D96-719919892E16}" type="sibTrans" cxnId="{2C97EDD8-0C9C-4668-8BCA-CA22A67A0A37}">
      <dgm:prSet/>
      <dgm:spPr/>
      <dgm:t>
        <a:bodyPr/>
        <a:lstStyle/>
        <a:p>
          <a:endParaRPr lang="ru-RU" sz="2800"/>
        </a:p>
      </dgm:t>
    </dgm:pt>
    <dgm:pt modelId="{1DC03B66-5EE8-43D6-9F88-8A07C83ABF12}">
      <dgm:prSet custT="1"/>
      <dgm:spPr/>
      <dgm:t>
        <a:bodyPr/>
        <a:lstStyle/>
        <a:p>
          <a:pPr>
            <a:spcAft>
              <a:spcPts val="600"/>
            </a:spcAft>
          </a:pPr>
          <a:r>
            <a:rPr lang="ru-RU" sz="1400" dirty="0" smtClean="0">
              <a:solidFill>
                <a:srgbClr val="264161"/>
              </a:solidFill>
              <a:latin typeface="+mn-lt"/>
            </a:rPr>
            <a:t>Ввести </a:t>
          </a:r>
          <a:r>
            <a:rPr lang="ru-RU" sz="1400" u="sng" dirty="0" smtClean="0">
              <a:solidFill>
                <a:srgbClr val="264161"/>
              </a:solidFill>
              <a:latin typeface="+mn-lt"/>
            </a:rPr>
            <a:t>периодическую отчетность</a:t>
          </a:r>
          <a:r>
            <a:rPr lang="ru-RU" sz="1400" dirty="0" smtClean="0">
              <a:solidFill>
                <a:srgbClr val="264161"/>
              </a:solidFill>
              <a:latin typeface="+mn-lt"/>
            </a:rPr>
            <a:t> по реализации бизнес и функциональных стратегий компании</a:t>
          </a:r>
          <a:endParaRPr lang="en-US" sz="1400" dirty="0" smtClean="0">
            <a:solidFill>
              <a:srgbClr val="264161"/>
            </a:solidFill>
            <a:latin typeface="+mn-lt"/>
          </a:endParaRPr>
        </a:p>
      </dgm:t>
    </dgm:pt>
    <dgm:pt modelId="{3B217802-B774-4FA2-8B7A-4B745B5E262F}" type="parTrans" cxnId="{B4CDF0D9-8FD4-404C-A8F2-52462067A5D0}">
      <dgm:prSet/>
      <dgm:spPr/>
      <dgm:t>
        <a:bodyPr/>
        <a:lstStyle/>
        <a:p>
          <a:endParaRPr lang="ru-RU" sz="2800"/>
        </a:p>
      </dgm:t>
    </dgm:pt>
    <dgm:pt modelId="{F1CE5FA1-3D08-4A71-8E2C-1449D786390D}" type="sibTrans" cxnId="{B4CDF0D9-8FD4-404C-A8F2-52462067A5D0}">
      <dgm:prSet/>
      <dgm:spPr/>
      <dgm:t>
        <a:bodyPr/>
        <a:lstStyle/>
        <a:p>
          <a:endParaRPr lang="ru-RU" sz="2800"/>
        </a:p>
      </dgm:t>
    </dgm:pt>
    <dgm:pt modelId="{178B2BD1-5AD1-4A76-B4CA-4FFA2AF83BA6}">
      <dgm:prSet custT="1"/>
      <dgm:spPr/>
      <dgm:t>
        <a:bodyPr/>
        <a:lstStyle/>
        <a:p>
          <a:pPr>
            <a:spcAft>
              <a:spcPts val="600"/>
            </a:spcAft>
          </a:pPr>
          <a:r>
            <a:rPr lang="ru-RU" sz="1400" dirty="0" smtClean="0">
              <a:solidFill>
                <a:schemeClr val="accent1"/>
              </a:solidFill>
              <a:latin typeface="+mn-lt"/>
              <a:cs typeface="Miriam Fixed" pitchFamily="49" charset="-79"/>
            </a:rPr>
            <a:t>Планировать и контролировать все критические для реализации стратегии ресурсы (не только финансы и персонал)</a:t>
          </a:r>
        </a:p>
      </dgm:t>
    </dgm:pt>
    <dgm:pt modelId="{CBABA9D1-9550-422A-83B3-70970DD556C1}" type="parTrans" cxnId="{9C93450C-B4A3-4C59-9CDA-52A62A35C5DA}">
      <dgm:prSet/>
      <dgm:spPr/>
      <dgm:t>
        <a:bodyPr/>
        <a:lstStyle/>
        <a:p>
          <a:endParaRPr lang="ru-RU" sz="2800"/>
        </a:p>
      </dgm:t>
    </dgm:pt>
    <dgm:pt modelId="{B11D980C-A97C-4BE9-840A-BAE9641E9E5C}" type="sibTrans" cxnId="{9C93450C-B4A3-4C59-9CDA-52A62A35C5DA}">
      <dgm:prSet/>
      <dgm:spPr/>
      <dgm:t>
        <a:bodyPr/>
        <a:lstStyle/>
        <a:p>
          <a:endParaRPr lang="ru-RU" sz="2800"/>
        </a:p>
      </dgm:t>
    </dgm:pt>
    <dgm:pt modelId="{EC19096A-A52E-430D-9F5E-CD66BFD2668D}">
      <dgm:prSet custT="1"/>
      <dgm:spPr/>
      <dgm:t>
        <a:bodyPr/>
        <a:lstStyle/>
        <a:p>
          <a:r>
            <a:rPr lang="ru-RU" sz="2000" dirty="0" smtClean="0">
              <a:solidFill>
                <a:schemeClr val="bg1"/>
              </a:solidFill>
              <a:latin typeface="+mn-lt"/>
              <a:cs typeface="Miriam Fixed" pitchFamily="49" charset="-79"/>
            </a:rPr>
            <a:t>В области обучения и развития</a:t>
          </a:r>
        </a:p>
      </dgm:t>
    </dgm:pt>
    <dgm:pt modelId="{30FEC195-C1B5-43B0-B5B4-C553825DCDFD}" type="parTrans" cxnId="{D43F6742-3611-4C4F-983F-4D1F56C6955D}">
      <dgm:prSet/>
      <dgm:spPr/>
      <dgm:t>
        <a:bodyPr/>
        <a:lstStyle/>
        <a:p>
          <a:endParaRPr lang="ru-RU" sz="2800"/>
        </a:p>
      </dgm:t>
    </dgm:pt>
    <dgm:pt modelId="{6DB0E373-36F3-4E34-A2A1-21DE2A7D5E1E}" type="sibTrans" cxnId="{D43F6742-3611-4C4F-983F-4D1F56C6955D}">
      <dgm:prSet/>
      <dgm:spPr/>
      <dgm:t>
        <a:bodyPr/>
        <a:lstStyle/>
        <a:p>
          <a:endParaRPr lang="ru-RU" sz="2800"/>
        </a:p>
      </dgm:t>
    </dgm:pt>
    <dgm:pt modelId="{B26CD43A-1F17-4D04-A759-A0A0446022FA}">
      <dgm:prSet custT="1"/>
      <dgm:spPr/>
      <dgm:t>
        <a:bodyPr/>
        <a:lstStyle/>
        <a:p>
          <a:pPr>
            <a:spcAft>
              <a:spcPts val="600"/>
            </a:spcAft>
          </a:pPr>
          <a:r>
            <a:rPr lang="ru-RU" sz="1400" u="none" dirty="0" smtClean="0">
              <a:solidFill>
                <a:schemeClr val="accent1"/>
              </a:solidFill>
              <a:latin typeface="+mn-lt"/>
              <a:cs typeface="Miriam Fixed" pitchFamily="49" charset="-79"/>
            </a:rPr>
            <a:t>Разработать</a:t>
          </a:r>
          <a:r>
            <a:rPr lang="ru-RU" sz="1400" dirty="0" smtClean="0">
              <a:solidFill>
                <a:schemeClr val="accent1"/>
              </a:solidFill>
              <a:latin typeface="+mn-lt"/>
              <a:cs typeface="Miriam Fixed" pitchFamily="49" charset="-79"/>
            </a:rPr>
            <a:t> </a:t>
          </a:r>
          <a:r>
            <a:rPr lang="ru-RU" sz="1400" u="sng" dirty="0" smtClean="0">
              <a:solidFill>
                <a:schemeClr val="accent1"/>
              </a:solidFill>
              <a:latin typeface="+mn-lt"/>
              <a:cs typeface="Miriam Fixed" pitchFamily="49" charset="-79"/>
            </a:rPr>
            <a:t>Методологию</a:t>
          </a:r>
          <a:r>
            <a:rPr lang="ru-RU" sz="1400" dirty="0" smtClean="0">
              <a:solidFill>
                <a:schemeClr val="accent1"/>
              </a:solidFill>
              <a:latin typeface="+mn-lt"/>
              <a:cs typeface="Miriam Fixed" pitchFamily="49" charset="-79"/>
            </a:rPr>
            <a:t> стратегического управления</a:t>
          </a:r>
        </a:p>
      </dgm:t>
    </dgm:pt>
    <dgm:pt modelId="{8A0A07FF-7012-490E-BE7A-70C3DA6195B1}" type="parTrans" cxnId="{7CEC1FA7-8418-43B3-A05F-74329D5AFEF6}">
      <dgm:prSet/>
      <dgm:spPr/>
      <dgm:t>
        <a:bodyPr/>
        <a:lstStyle/>
        <a:p>
          <a:endParaRPr lang="ru-RU" sz="2800"/>
        </a:p>
      </dgm:t>
    </dgm:pt>
    <dgm:pt modelId="{B8C611C4-4582-43A9-882B-18EBD4D907C6}" type="sibTrans" cxnId="{7CEC1FA7-8418-43B3-A05F-74329D5AFEF6}">
      <dgm:prSet/>
      <dgm:spPr/>
      <dgm:t>
        <a:bodyPr/>
        <a:lstStyle/>
        <a:p>
          <a:endParaRPr lang="ru-RU" sz="2800"/>
        </a:p>
      </dgm:t>
    </dgm:pt>
    <dgm:pt modelId="{ABD9DEA4-C63D-4BF4-923B-BDC1FD1435D5}">
      <dgm:prSet custT="1"/>
      <dgm:spPr/>
      <dgm:t>
        <a:bodyPr/>
        <a:lstStyle/>
        <a:p>
          <a:pPr>
            <a:spcAft>
              <a:spcPts val="600"/>
            </a:spcAft>
          </a:pPr>
          <a:r>
            <a:rPr lang="ru-RU" sz="1400" dirty="0" smtClean="0">
              <a:solidFill>
                <a:schemeClr val="accent1"/>
              </a:solidFill>
              <a:latin typeface="+mn-lt"/>
              <a:cs typeface="Miriam Fixed" pitchFamily="49" charset="-79"/>
            </a:rPr>
            <a:t>Развить процесс оргразвития в качестве основного инструмента «настройки» механизмов управления на реализацию стратегии</a:t>
          </a:r>
          <a:endParaRPr lang="ru-RU" sz="1400" u="sng" dirty="0">
            <a:solidFill>
              <a:srgbClr val="264161"/>
            </a:solidFill>
            <a:latin typeface="+mn-lt"/>
          </a:endParaRPr>
        </a:p>
      </dgm:t>
    </dgm:pt>
    <dgm:pt modelId="{88A8A5D5-2BF2-4A93-9FD6-6997F98BF29D}" type="parTrans" cxnId="{8C01F0B8-FA05-4950-B084-19E58255FF76}">
      <dgm:prSet/>
      <dgm:spPr/>
      <dgm:t>
        <a:bodyPr/>
        <a:lstStyle/>
        <a:p>
          <a:endParaRPr lang="ru-RU" sz="2800"/>
        </a:p>
      </dgm:t>
    </dgm:pt>
    <dgm:pt modelId="{B6298D12-FAB6-4236-A33D-FE4B30074576}" type="sibTrans" cxnId="{8C01F0B8-FA05-4950-B084-19E58255FF76}">
      <dgm:prSet/>
      <dgm:spPr/>
      <dgm:t>
        <a:bodyPr/>
        <a:lstStyle/>
        <a:p>
          <a:endParaRPr lang="ru-RU" sz="2800"/>
        </a:p>
      </dgm:t>
    </dgm:pt>
    <dgm:pt modelId="{81D42C49-5D87-41D8-B1FE-CE7D241A01AC}">
      <dgm:prSet phldrT="[Текст]" custT="1"/>
      <dgm:spPr/>
      <dgm:t>
        <a:bodyPr/>
        <a:lstStyle/>
        <a:p>
          <a:pPr>
            <a:spcAft>
              <a:spcPts val="600"/>
            </a:spcAft>
          </a:pPr>
          <a:r>
            <a:rPr lang="ru-RU" sz="1400" dirty="0" smtClean="0">
              <a:solidFill>
                <a:schemeClr val="accent1"/>
              </a:solidFill>
              <a:latin typeface="+mn-lt"/>
              <a:cs typeface="Miriam Fixed" pitchFamily="49" charset="-79"/>
            </a:rPr>
            <a:t>Ра</a:t>
          </a:r>
          <a:r>
            <a:rPr lang="ru-RU" sz="1400" dirty="0" smtClean="0">
              <a:solidFill>
                <a:srgbClr val="264161"/>
              </a:solidFill>
              <a:latin typeface="+mn-lt"/>
            </a:rPr>
            <a:t>звивать проектные компетенции и инструментарий на всех уровнях управления</a:t>
          </a:r>
          <a:endParaRPr lang="ru-RU" sz="1400" dirty="0"/>
        </a:p>
      </dgm:t>
    </dgm:pt>
    <dgm:pt modelId="{2C777746-D9F4-499C-95E9-15A5C5828989}" type="parTrans" cxnId="{31D735DF-CD8A-45F1-9D61-4C226D7F1B56}">
      <dgm:prSet/>
      <dgm:spPr/>
      <dgm:t>
        <a:bodyPr/>
        <a:lstStyle/>
        <a:p>
          <a:endParaRPr lang="ru-RU" sz="2800"/>
        </a:p>
      </dgm:t>
    </dgm:pt>
    <dgm:pt modelId="{57B31590-F5F2-415D-8026-7063FB6C608C}" type="sibTrans" cxnId="{31D735DF-CD8A-45F1-9D61-4C226D7F1B56}">
      <dgm:prSet/>
      <dgm:spPr/>
      <dgm:t>
        <a:bodyPr/>
        <a:lstStyle/>
        <a:p>
          <a:endParaRPr lang="ru-RU" sz="2800"/>
        </a:p>
      </dgm:t>
    </dgm:pt>
    <dgm:pt modelId="{AF952783-BC1D-4F2D-BAA8-A63CDEEB545F}">
      <dgm:prSet phldrT="[Текст]" custT="1"/>
      <dgm:spPr/>
      <dgm:t>
        <a:bodyPr/>
        <a:lstStyle/>
        <a:p>
          <a:pPr>
            <a:spcAft>
              <a:spcPts val="600"/>
            </a:spcAft>
          </a:pPr>
          <a:r>
            <a:rPr lang="ru-RU" sz="1400" dirty="0" smtClean="0">
              <a:solidFill>
                <a:srgbClr val="264161"/>
              </a:solidFill>
              <a:latin typeface="+mn-lt"/>
            </a:rPr>
            <a:t>Ввести четкие требования по применению проектного управления стратегическими инициативами</a:t>
          </a:r>
          <a:endParaRPr lang="ru-RU" sz="1400" dirty="0"/>
        </a:p>
      </dgm:t>
    </dgm:pt>
    <dgm:pt modelId="{36A0D7EE-ED8D-4107-9B24-8876D1DDC915}" type="parTrans" cxnId="{6ACFE83E-371B-4807-BD7E-9751E21C5C55}">
      <dgm:prSet/>
      <dgm:spPr/>
      <dgm:t>
        <a:bodyPr/>
        <a:lstStyle/>
        <a:p>
          <a:endParaRPr lang="ru-RU" sz="2800"/>
        </a:p>
      </dgm:t>
    </dgm:pt>
    <dgm:pt modelId="{294BCC5A-B094-4D46-BB69-8CCD727511BA}" type="sibTrans" cxnId="{6ACFE83E-371B-4807-BD7E-9751E21C5C55}">
      <dgm:prSet/>
      <dgm:spPr/>
      <dgm:t>
        <a:bodyPr/>
        <a:lstStyle/>
        <a:p>
          <a:endParaRPr lang="ru-RU" sz="2800"/>
        </a:p>
      </dgm:t>
    </dgm:pt>
    <dgm:pt modelId="{3B24EB35-BCF3-4E5B-87CF-BE24D73A42DB}">
      <dgm:prSet custT="1"/>
      <dgm:spPr/>
      <dgm:t>
        <a:bodyPr/>
        <a:lstStyle/>
        <a:p>
          <a:pPr>
            <a:spcAft>
              <a:spcPts val="600"/>
            </a:spcAft>
          </a:pPr>
          <a:r>
            <a:rPr lang="ru-RU" sz="1400" u="sng" dirty="0" smtClean="0">
              <a:solidFill>
                <a:schemeClr val="accent1"/>
              </a:solidFill>
              <a:latin typeface="+mn-lt"/>
              <a:cs typeface="Miriam Fixed" pitchFamily="49" charset="-79"/>
            </a:rPr>
            <a:t>Развивать компетенции</a:t>
          </a:r>
          <a:r>
            <a:rPr lang="ru-RU" sz="1400" dirty="0" smtClean="0">
              <a:solidFill>
                <a:schemeClr val="accent1"/>
              </a:solidFill>
              <a:latin typeface="+mn-lt"/>
              <a:cs typeface="Miriam Fixed" pitchFamily="49" charset="-79"/>
            </a:rPr>
            <a:t> стратегического управления в подразделениях для создания качественных функциональных стратегий</a:t>
          </a:r>
        </a:p>
      </dgm:t>
    </dgm:pt>
    <dgm:pt modelId="{330E93D8-83A6-49F4-99A3-DFA33EE75246}" type="parTrans" cxnId="{2C24B6A7-E886-4694-B1D7-B4AC08ED2FA7}">
      <dgm:prSet/>
      <dgm:spPr/>
      <dgm:t>
        <a:bodyPr/>
        <a:lstStyle/>
        <a:p>
          <a:endParaRPr lang="ru-RU" sz="2800"/>
        </a:p>
      </dgm:t>
    </dgm:pt>
    <dgm:pt modelId="{8D6EF885-1447-4CB4-B3D8-4B35062E600F}" type="sibTrans" cxnId="{2C24B6A7-E886-4694-B1D7-B4AC08ED2FA7}">
      <dgm:prSet/>
      <dgm:spPr/>
      <dgm:t>
        <a:bodyPr/>
        <a:lstStyle/>
        <a:p>
          <a:endParaRPr lang="ru-RU" sz="2800"/>
        </a:p>
      </dgm:t>
    </dgm:pt>
    <dgm:pt modelId="{8D7CB9D4-B2D8-436E-AA04-63F23260DF4F}">
      <dgm:prSet custT="1"/>
      <dgm:spPr/>
      <dgm:t>
        <a:bodyPr/>
        <a:lstStyle/>
        <a:p>
          <a:pPr>
            <a:spcAft>
              <a:spcPts val="600"/>
            </a:spcAft>
          </a:pPr>
          <a:r>
            <a:rPr lang="ru-RU" sz="1400" dirty="0" smtClean="0">
              <a:solidFill>
                <a:srgbClr val="264161"/>
              </a:solidFill>
              <a:latin typeface="+mn-lt"/>
            </a:rPr>
            <a:t>Начать процесс создания стратегически ориентированной организации через </a:t>
          </a:r>
          <a:r>
            <a:rPr lang="ru-RU" sz="1400" u="sng" dirty="0" smtClean="0">
              <a:solidFill>
                <a:srgbClr val="264161"/>
              </a:solidFill>
              <a:latin typeface="+mn-lt"/>
              <a:cs typeface="Times New Roman" pitchFamily="18" charset="0"/>
            </a:rPr>
            <a:t>вовлечение сотрудников</a:t>
          </a:r>
          <a:r>
            <a:rPr lang="ru-RU" sz="1400" u="sng" dirty="0" smtClean="0">
              <a:solidFill>
                <a:srgbClr val="264161"/>
              </a:solidFill>
              <a:latin typeface="+mn-lt"/>
            </a:rPr>
            <a:t> в процесс разработки и реализации стратегий</a:t>
          </a:r>
          <a:endParaRPr lang="ru-RU" sz="1400" u="sng" dirty="0">
            <a:solidFill>
              <a:srgbClr val="264161"/>
            </a:solidFill>
            <a:latin typeface="+mn-lt"/>
          </a:endParaRPr>
        </a:p>
      </dgm:t>
    </dgm:pt>
    <dgm:pt modelId="{B0E1DA1B-F32A-4CD6-BE18-7042151DE388}" type="parTrans" cxnId="{9924711B-CC5B-4E7D-A443-2527D3CED527}">
      <dgm:prSet/>
      <dgm:spPr/>
      <dgm:t>
        <a:bodyPr/>
        <a:lstStyle/>
        <a:p>
          <a:endParaRPr lang="ru-RU" sz="2800"/>
        </a:p>
      </dgm:t>
    </dgm:pt>
    <dgm:pt modelId="{7062D914-A55A-4BD3-92FD-D8C98A4EE9C2}" type="sibTrans" cxnId="{9924711B-CC5B-4E7D-A443-2527D3CED527}">
      <dgm:prSet/>
      <dgm:spPr/>
      <dgm:t>
        <a:bodyPr/>
        <a:lstStyle/>
        <a:p>
          <a:endParaRPr lang="ru-RU" sz="2800"/>
        </a:p>
      </dgm:t>
    </dgm:pt>
    <dgm:pt modelId="{7261A83F-7530-4F9B-89C2-654B178347FA}">
      <dgm:prSet custT="1"/>
      <dgm:spPr/>
      <dgm:t>
        <a:bodyPr/>
        <a:lstStyle/>
        <a:p>
          <a:pPr>
            <a:spcAft>
              <a:spcPts val="600"/>
            </a:spcAft>
          </a:pPr>
          <a:r>
            <a:rPr lang="ru-RU" sz="1400" dirty="0" smtClean="0">
              <a:solidFill>
                <a:schemeClr val="accent1"/>
              </a:solidFill>
              <a:latin typeface="+mn-lt"/>
              <a:cs typeface="Miriam Fixed" pitchFamily="49" charset="-79"/>
            </a:rPr>
            <a:t>На основе стратегий разработать </a:t>
          </a:r>
          <a:r>
            <a:rPr lang="ru-RU" sz="1400" u="sng" dirty="0" smtClean="0">
              <a:solidFill>
                <a:schemeClr val="accent1"/>
              </a:solidFill>
              <a:latin typeface="+mn-lt"/>
              <a:cs typeface="Miriam Fixed" pitchFamily="49" charset="-79"/>
            </a:rPr>
            <a:t>годовые функциональные планы</a:t>
          </a:r>
          <a:r>
            <a:rPr lang="ru-RU" sz="1400" dirty="0" smtClean="0">
              <a:solidFill>
                <a:schemeClr val="accent1"/>
              </a:solidFill>
              <a:latin typeface="+mn-lt"/>
              <a:cs typeface="Miriam Fixed" pitchFamily="49" charset="-79"/>
            </a:rPr>
            <a:t> подразделений</a:t>
          </a:r>
        </a:p>
      </dgm:t>
    </dgm:pt>
    <dgm:pt modelId="{A2D12001-17B0-4243-A4CC-F7A56004C95C}" type="sibTrans" cxnId="{A2B243F9-7CDF-49FC-AFB5-BB985BB4233C}">
      <dgm:prSet/>
      <dgm:spPr/>
      <dgm:t>
        <a:bodyPr/>
        <a:lstStyle/>
        <a:p>
          <a:endParaRPr lang="ru-RU" sz="2800"/>
        </a:p>
      </dgm:t>
    </dgm:pt>
    <dgm:pt modelId="{1498B6D9-5FC3-4B20-8203-F8479EC5687D}" type="parTrans" cxnId="{A2B243F9-7CDF-49FC-AFB5-BB985BB4233C}">
      <dgm:prSet/>
      <dgm:spPr/>
      <dgm:t>
        <a:bodyPr/>
        <a:lstStyle/>
        <a:p>
          <a:endParaRPr lang="ru-RU" sz="2800"/>
        </a:p>
      </dgm:t>
    </dgm:pt>
    <dgm:pt modelId="{EBA0A774-58DF-416A-BF51-188F87A7C13A}">
      <dgm:prSet custT="1"/>
      <dgm:spPr/>
      <dgm:t>
        <a:bodyPr/>
        <a:lstStyle/>
        <a:p>
          <a:pPr>
            <a:spcAft>
              <a:spcPts val="600"/>
            </a:spcAft>
          </a:pPr>
          <a:r>
            <a:rPr lang="ru-RU" sz="1400" dirty="0" smtClean="0">
              <a:solidFill>
                <a:schemeClr val="accent1"/>
              </a:solidFill>
              <a:latin typeface="+mn-lt"/>
              <a:cs typeface="Miriam Fixed" pitchFamily="49" charset="-79"/>
            </a:rPr>
            <a:t>Включить в систему мониторинга реализации стратегии </a:t>
          </a:r>
          <a:r>
            <a:rPr lang="ru-RU" sz="1400" u="none" dirty="0" smtClean="0">
              <a:solidFill>
                <a:schemeClr val="accent1"/>
              </a:solidFill>
              <a:latin typeface="+mn-lt"/>
              <a:cs typeface="Miriam Fixed" pitchFamily="49" charset="-79"/>
            </a:rPr>
            <a:t>элементы сбалансированной системы показателей</a:t>
          </a:r>
        </a:p>
      </dgm:t>
    </dgm:pt>
    <dgm:pt modelId="{A64DB727-661F-4E04-8C46-2C968CB3EFC8}" type="parTrans" cxnId="{A84C323D-6753-4131-8319-CD4FB8E3CE9E}">
      <dgm:prSet/>
      <dgm:spPr/>
      <dgm:t>
        <a:bodyPr/>
        <a:lstStyle/>
        <a:p>
          <a:endParaRPr lang="ru-RU"/>
        </a:p>
      </dgm:t>
    </dgm:pt>
    <dgm:pt modelId="{AA143FA9-BE62-42AA-B9DD-BBE30940EF43}" type="sibTrans" cxnId="{A84C323D-6753-4131-8319-CD4FB8E3CE9E}">
      <dgm:prSet/>
      <dgm:spPr/>
      <dgm:t>
        <a:bodyPr/>
        <a:lstStyle/>
        <a:p>
          <a:endParaRPr lang="ru-RU"/>
        </a:p>
      </dgm:t>
    </dgm:pt>
    <dgm:pt modelId="{4F936761-760F-4ADB-B6C2-515F2B74F8E0}" type="pres">
      <dgm:prSet presAssocID="{CBF35D48-911E-441B-A17F-38078C1BA76C}" presName="Name0" presStyleCnt="0">
        <dgm:presLayoutVars>
          <dgm:dir/>
          <dgm:animLvl val="lvl"/>
          <dgm:resizeHandles val="exact"/>
        </dgm:presLayoutVars>
      </dgm:prSet>
      <dgm:spPr/>
      <dgm:t>
        <a:bodyPr/>
        <a:lstStyle/>
        <a:p>
          <a:endParaRPr lang="ru-RU"/>
        </a:p>
      </dgm:t>
    </dgm:pt>
    <dgm:pt modelId="{BC2E8587-A529-4C7F-8B2E-2CA415269F6F}" type="pres">
      <dgm:prSet presAssocID="{19E4A97B-AE17-4D41-A5A3-9CDC02BF93AD}" presName="composite" presStyleCnt="0"/>
      <dgm:spPr/>
    </dgm:pt>
    <dgm:pt modelId="{F1E7D2D9-6EE1-4B91-843F-1E9AFDA209D7}" type="pres">
      <dgm:prSet presAssocID="{19E4A97B-AE17-4D41-A5A3-9CDC02BF93AD}" presName="parTx" presStyleLbl="alignNode1" presStyleIdx="0" presStyleCnt="4">
        <dgm:presLayoutVars>
          <dgm:chMax val="0"/>
          <dgm:chPref val="0"/>
          <dgm:bulletEnabled val="1"/>
        </dgm:presLayoutVars>
      </dgm:prSet>
      <dgm:spPr/>
      <dgm:t>
        <a:bodyPr/>
        <a:lstStyle/>
        <a:p>
          <a:endParaRPr lang="ru-RU"/>
        </a:p>
      </dgm:t>
    </dgm:pt>
    <dgm:pt modelId="{049C6170-D152-4BF0-A317-AFD832D1B394}" type="pres">
      <dgm:prSet presAssocID="{19E4A97B-AE17-4D41-A5A3-9CDC02BF93AD}" presName="desTx" presStyleLbl="alignAccFollowNode1" presStyleIdx="0" presStyleCnt="4">
        <dgm:presLayoutVars>
          <dgm:bulletEnabled val="1"/>
        </dgm:presLayoutVars>
      </dgm:prSet>
      <dgm:spPr/>
      <dgm:t>
        <a:bodyPr/>
        <a:lstStyle/>
        <a:p>
          <a:endParaRPr lang="ru-RU"/>
        </a:p>
      </dgm:t>
    </dgm:pt>
    <dgm:pt modelId="{A84BAC87-3624-416E-A2E7-667D80B6EDE9}" type="pres">
      <dgm:prSet presAssocID="{0A421CDC-8221-4AB9-B01D-A3D3C4D5BD0B}" presName="space" presStyleCnt="0"/>
      <dgm:spPr/>
    </dgm:pt>
    <dgm:pt modelId="{43179F01-7B73-413D-968C-4AB9A05CEF50}" type="pres">
      <dgm:prSet presAssocID="{98743969-38DA-467C-9287-31E334CCDC2F}" presName="composite" presStyleCnt="0"/>
      <dgm:spPr/>
    </dgm:pt>
    <dgm:pt modelId="{6C62D61D-D38F-4B95-B7F4-565EA8C149ED}" type="pres">
      <dgm:prSet presAssocID="{98743969-38DA-467C-9287-31E334CCDC2F}" presName="parTx" presStyleLbl="alignNode1" presStyleIdx="1" presStyleCnt="4">
        <dgm:presLayoutVars>
          <dgm:chMax val="0"/>
          <dgm:chPref val="0"/>
          <dgm:bulletEnabled val="1"/>
        </dgm:presLayoutVars>
      </dgm:prSet>
      <dgm:spPr/>
      <dgm:t>
        <a:bodyPr/>
        <a:lstStyle/>
        <a:p>
          <a:endParaRPr lang="ru-RU"/>
        </a:p>
      </dgm:t>
    </dgm:pt>
    <dgm:pt modelId="{D1A176DA-956D-4968-9EA3-360423083B43}" type="pres">
      <dgm:prSet presAssocID="{98743969-38DA-467C-9287-31E334CCDC2F}" presName="desTx" presStyleLbl="alignAccFollowNode1" presStyleIdx="1" presStyleCnt="4">
        <dgm:presLayoutVars>
          <dgm:bulletEnabled val="1"/>
        </dgm:presLayoutVars>
      </dgm:prSet>
      <dgm:spPr/>
      <dgm:t>
        <a:bodyPr/>
        <a:lstStyle/>
        <a:p>
          <a:endParaRPr lang="ru-RU"/>
        </a:p>
      </dgm:t>
    </dgm:pt>
    <dgm:pt modelId="{61D9C5D1-3381-4C57-BA84-29C18D54D698}" type="pres">
      <dgm:prSet presAssocID="{F84F0920-6969-4C42-AA64-DC663DF24BFF}" presName="space" presStyleCnt="0"/>
      <dgm:spPr/>
    </dgm:pt>
    <dgm:pt modelId="{D683972C-E545-4675-8D25-B70C08FA7A47}" type="pres">
      <dgm:prSet presAssocID="{D16AE317-52BA-4B29-9C81-BC0F45AC17A2}" presName="composite" presStyleCnt="0"/>
      <dgm:spPr/>
    </dgm:pt>
    <dgm:pt modelId="{874BA50D-D4F8-40E4-A695-90A70806E510}" type="pres">
      <dgm:prSet presAssocID="{D16AE317-52BA-4B29-9C81-BC0F45AC17A2}" presName="parTx" presStyleLbl="alignNode1" presStyleIdx="2" presStyleCnt="4">
        <dgm:presLayoutVars>
          <dgm:chMax val="0"/>
          <dgm:chPref val="0"/>
          <dgm:bulletEnabled val="1"/>
        </dgm:presLayoutVars>
      </dgm:prSet>
      <dgm:spPr/>
      <dgm:t>
        <a:bodyPr/>
        <a:lstStyle/>
        <a:p>
          <a:endParaRPr lang="ru-RU"/>
        </a:p>
      </dgm:t>
    </dgm:pt>
    <dgm:pt modelId="{BC7825C8-87E3-43C0-AE93-EB27C88A621E}" type="pres">
      <dgm:prSet presAssocID="{D16AE317-52BA-4B29-9C81-BC0F45AC17A2}" presName="desTx" presStyleLbl="alignAccFollowNode1" presStyleIdx="2" presStyleCnt="4">
        <dgm:presLayoutVars>
          <dgm:bulletEnabled val="1"/>
        </dgm:presLayoutVars>
      </dgm:prSet>
      <dgm:spPr/>
      <dgm:t>
        <a:bodyPr/>
        <a:lstStyle/>
        <a:p>
          <a:endParaRPr lang="ru-RU"/>
        </a:p>
      </dgm:t>
    </dgm:pt>
    <dgm:pt modelId="{B6E68A8C-4AAD-4D85-AA1F-0EBDEA7F1FAF}" type="pres">
      <dgm:prSet presAssocID="{FDE19024-15C4-4CBC-8CC7-6CB50DFC4C7F}" presName="space" presStyleCnt="0"/>
      <dgm:spPr/>
    </dgm:pt>
    <dgm:pt modelId="{9A7A376F-B680-405E-8906-E435010DD584}" type="pres">
      <dgm:prSet presAssocID="{EC19096A-A52E-430D-9F5E-CD66BFD2668D}" presName="composite" presStyleCnt="0"/>
      <dgm:spPr/>
    </dgm:pt>
    <dgm:pt modelId="{99F7C352-662C-4E84-A0E6-92BE8C8911AC}" type="pres">
      <dgm:prSet presAssocID="{EC19096A-A52E-430D-9F5E-CD66BFD2668D}" presName="parTx" presStyleLbl="alignNode1" presStyleIdx="3" presStyleCnt="4">
        <dgm:presLayoutVars>
          <dgm:chMax val="0"/>
          <dgm:chPref val="0"/>
          <dgm:bulletEnabled val="1"/>
        </dgm:presLayoutVars>
      </dgm:prSet>
      <dgm:spPr/>
      <dgm:t>
        <a:bodyPr/>
        <a:lstStyle/>
        <a:p>
          <a:endParaRPr lang="ru-RU"/>
        </a:p>
      </dgm:t>
    </dgm:pt>
    <dgm:pt modelId="{5D5EEB14-60F6-4840-8748-6F63BC779C1D}" type="pres">
      <dgm:prSet presAssocID="{EC19096A-A52E-430D-9F5E-CD66BFD2668D}" presName="desTx" presStyleLbl="alignAccFollowNode1" presStyleIdx="3" presStyleCnt="4">
        <dgm:presLayoutVars>
          <dgm:bulletEnabled val="1"/>
        </dgm:presLayoutVars>
      </dgm:prSet>
      <dgm:spPr/>
      <dgm:t>
        <a:bodyPr/>
        <a:lstStyle/>
        <a:p>
          <a:endParaRPr lang="ru-RU"/>
        </a:p>
      </dgm:t>
    </dgm:pt>
  </dgm:ptLst>
  <dgm:cxnLst>
    <dgm:cxn modelId="{261227B7-64C7-43B5-8A49-B1AB825EBA12}" srcId="{98743969-38DA-467C-9287-31E334CCDC2F}" destId="{EC0DCCC4-BD93-4C0A-8EFE-ACDB7230BCF7}" srcOrd="0" destOrd="0" parTransId="{76CA9772-64DB-4162-9380-9FDFED0F6CC6}" sibTransId="{87A6A4AF-9876-48A1-92D8-CAB745794A40}"/>
    <dgm:cxn modelId="{F940E747-1A8F-4885-AF32-C0B633FA4AB4}" type="presOf" srcId="{CBF35D48-911E-441B-A17F-38078C1BA76C}" destId="{4F936761-760F-4ADB-B6C2-515F2B74F8E0}" srcOrd="0" destOrd="0" presId="urn:microsoft.com/office/officeart/2005/8/layout/hList1"/>
    <dgm:cxn modelId="{2C24B6A7-E886-4694-B1D7-B4AC08ED2FA7}" srcId="{EC19096A-A52E-430D-9F5E-CD66BFD2668D}" destId="{3B24EB35-BCF3-4E5B-87CF-BE24D73A42DB}" srcOrd="1" destOrd="0" parTransId="{330E93D8-83A6-49F4-99A3-DFA33EE75246}" sibTransId="{8D6EF885-1447-4CB4-B3D8-4B35062E600F}"/>
    <dgm:cxn modelId="{190054C4-0806-4BE7-AF90-C755A1D167E9}" srcId="{19E4A97B-AE17-4D41-A5A3-9CDC02BF93AD}" destId="{DF0B4DDC-10F4-4D68-80AA-2EA38DA2E589}" srcOrd="1" destOrd="0" parTransId="{F6050F2B-0522-4A4F-B0E8-F4B9A1366806}" sibTransId="{9C98ADCE-F10E-43DF-A2AB-E9B14A769062}"/>
    <dgm:cxn modelId="{B4CDF0D9-8FD4-404C-A8F2-52462067A5D0}" srcId="{19E4A97B-AE17-4D41-A5A3-9CDC02BF93AD}" destId="{1DC03B66-5EE8-43D6-9F88-8A07C83ABF12}" srcOrd="3" destOrd="0" parTransId="{3B217802-B774-4FA2-8B7A-4B745B5E262F}" sibTransId="{F1CE5FA1-3D08-4A71-8E2C-1449D786390D}"/>
    <dgm:cxn modelId="{D43F6742-3611-4C4F-983F-4D1F56C6955D}" srcId="{CBF35D48-911E-441B-A17F-38078C1BA76C}" destId="{EC19096A-A52E-430D-9F5E-CD66BFD2668D}" srcOrd="3" destOrd="0" parTransId="{30FEC195-C1B5-43B0-B5B4-C553825DCDFD}" sibTransId="{6DB0E373-36F3-4E34-A2A1-21DE2A7D5E1E}"/>
    <dgm:cxn modelId="{BFEBAF9D-A96C-4D94-987E-ADCE09ADBE8C}" type="presOf" srcId="{3B24EB35-BCF3-4E5B-87CF-BE24D73A42DB}" destId="{5D5EEB14-60F6-4840-8748-6F63BC779C1D}" srcOrd="0" destOrd="1" presId="urn:microsoft.com/office/officeart/2005/8/layout/hList1"/>
    <dgm:cxn modelId="{1F5B5AB3-3A85-49B8-9605-C76D2BA6D52E}" type="presOf" srcId="{7261A83F-7530-4F9B-89C2-654B178347FA}" destId="{D1A176DA-956D-4968-9EA3-360423083B43}" srcOrd="0" destOrd="1" presId="urn:microsoft.com/office/officeart/2005/8/layout/hList1"/>
    <dgm:cxn modelId="{EFBCAF02-590C-4A4C-A4A7-DF2EA95AD016}" type="presOf" srcId="{D16AE317-52BA-4B29-9C81-BC0F45AC17A2}" destId="{874BA50D-D4F8-40E4-A695-90A70806E510}" srcOrd="0" destOrd="0" presId="urn:microsoft.com/office/officeart/2005/8/layout/hList1"/>
    <dgm:cxn modelId="{54B56D8C-8B8A-441B-B39E-FAEAB40249EE}" type="presOf" srcId="{8D7CB9D4-B2D8-436E-AA04-63F23260DF4F}" destId="{5D5EEB14-60F6-4840-8748-6F63BC779C1D}" srcOrd="0" destOrd="3" presId="urn:microsoft.com/office/officeart/2005/8/layout/hList1"/>
    <dgm:cxn modelId="{690CAF02-010B-49AA-9463-E93235B83384}" type="presOf" srcId="{B26CD43A-1F17-4D04-A759-A0A0446022FA}" destId="{5D5EEB14-60F6-4840-8748-6F63BC779C1D}" srcOrd="0" destOrd="0" presId="urn:microsoft.com/office/officeart/2005/8/layout/hList1"/>
    <dgm:cxn modelId="{9924711B-CC5B-4E7D-A443-2527D3CED527}" srcId="{EC19096A-A52E-430D-9F5E-CD66BFD2668D}" destId="{8D7CB9D4-B2D8-436E-AA04-63F23260DF4F}" srcOrd="3" destOrd="0" parTransId="{B0E1DA1B-F32A-4CD6-BE18-7042151DE388}" sibTransId="{7062D914-A55A-4BD3-92FD-D8C98A4EE9C2}"/>
    <dgm:cxn modelId="{F3C772F0-A2AF-452A-B02A-A93F4468C257}" type="presOf" srcId="{940D93AE-7CB1-401E-A530-B69F1347E031}" destId="{049C6170-D152-4BF0-A317-AFD832D1B394}" srcOrd="0" destOrd="2" presId="urn:microsoft.com/office/officeart/2005/8/layout/hList1"/>
    <dgm:cxn modelId="{695671F8-B33A-498D-ACD1-76DCA96CB1D1}" type="presOf" srcId="{26AEE9A6-4EC4-4EB6-9995-200E457396C1}" destId="{049C6170-D152-4BF0-A317-AFD832D1B394}" srcOrd="0" destOrd="0" presId="urn:microsoft.com/office/officeart/2005/8/layout/hList1"/>
    <dgm:cxn modelId="{8C01F0B8-FA05-4950-B084-19E58255FF76}" srcId="{EC19096A-A52E-430D-9F5E-CD66BFD2668D}" destId="{ABD9DEA4-C63D-4BF4-923B-BDC1FD1435D5}" srcOrd="2" destOrd="0" parTransId="{88A8A5D5-2BF2-4A93-9FD6-6997F98BF29D}" sibTransId="{B6298D12-FAB6-4236-A33D-FE4B30074576}"/>
    <dgm:cxn modelId="{31D735DF-CD8A-45F1-9D61-4C226D7F1B56}" srcId="{D16AE317-52BA-4B29-9C81-BC0F45AC17A2}" destId="{81D42C49-5D87-41D8-B1FE-CE7D241A01AC}" srcOrd="1" destOrd="0" parTransId="{2C777746-D9F4-499C-95E9-15A5C5828989}" sibTransId="{57B31590-F5F2-415D-8026-7063FB6C608C}"/>
    <dgm:cxn modelId="{853E922F-DA9D-44FD-9649-684A6EECA023}" type="presOf" srcId="{178B2BD1-5AD1-4A76-B4CA-4FFA2AF83BA6}" destId="{BC7825C8-87E3-43C0-AE93-EB27C88A621E}" srcOrd="0" destOrd="3" presId="urn:microsoft.com/office/officeart/2005/8/layout/hList1"/>
    <dgm:cxn modelId="{7CEC1FA7-8418-43B3-A05F-74329D5AFEF6}" srcId="{EC19096A-A52E-430D-9F5E-CD66BFD2668D}" destId="{B26CD43A-1F17-4D04-A759-A0A0446022FA}" srcOrd="0" destOrd="0" parTransId="{8A0A07FF-7012-490E-BE7A-70C3DA6195B1}" sibTransId="{B8C611C4-4582-43A9-882B-18EBD4D907C6}"/>
    <dgm:cxn modelId="{F2F901B8-1584-401E-8FE3-67DD85BBF1DE}" type="presOf" srcId="{EBA0A774-58DF-416A-BF51-188F87A7C13A}" destId="{D1A176DA-956D-4968-9EA3-360423083B43}" srcOrd="0" destOrd="2" presId="urn:microsoft.com/office/officeart/2005/8/layout/hList1"/>
    <dgm:cxn modelId="{361473CD-BA0F-43A5-8836-A3F3794F40AB}" type="presOf" srcId="{AF952783-BC1D-4F2D-BAA8-A63CDEEB545F}" destId="{BC7825C8-87E3-43C0-AE93-EB27C88A621E}" srcOrd="0" destOrd="2" presId="urn:microsoft.com/office/officeart/2005/8/layout/hList1"/>
    <dgm:cxn modelId="{24154020-8921-45B5-9FF3-894AAF11BC7A}" type="presOf" srcId="{ABD9DEA4-C63D-4BF4-923B-BDC1FD1435D5}" destId="{5D5EEB14-60F6-4840-8748-6F63BC779C1D}" srcOrd="0" destOrd="2" presId="urn:microsoft.com/office/officeart/2005/8/layout/hList1"/>
    <dgm:cxn modelId="{36CCE788-92B2-4F5E-B3AD-BD4DD70B52E9}" type="presOf" srcId="{DF0B4DDC-10F4-4D68-80AA-2EA38DA2E589}" destId="{049C6170-D152-4BF0-A317-AFD832D1B394}" srcOrd="0" destOrd="1" presId="urn:microsoft.com/office/officeart/2005/8/layout/hList1"/>
    <dgm:cxn modelId="{DF0047AC-2A5A-499E-BAC3-E8F3CB4A35EE}" srcId="{19E4A97B-AE17-4D41-A5A3-9CDC02BF93AD}" destId="{26AEE9A6-4EC4-4EB6-9995-200E457396C1}" srcOrd="0" destOrd="0" parTransId="{D880CB21-879B-438C-BFEE-4E852ADDD619}" sibTransId="{5B9F7FB1-BD1A-4360-8D06-189639AB8C2A}"/>
    <dgm:cxn modelId="{A84C323D-6753-4131-8319-CD4FB8E3CE9E}" srcId="{98743969-38DA-467C-9287-31E334CCDC2F}" destId="{EBA0A774-58DF-416A-BF51-188F87A7C13A}" srcOrd="2" destOrd="0" parTransId="{A64DB727-661F-4E04-8C46-2C968CB3EFC8}" sibTransId="{AA143FA9-BE62-42AA-B9DD-BBE30940EF43}"/>
    <dgm:cxn modelId="{9C93450C-B4A3-4C59-9CDA-52A62A35C5DA}" srcId="{D16AE317-52BA-4B29-9C81-BC0F45AC17A2}" destId="{178B2BD1-5AD1-4A76-B4CA-4FFA2AF83BA6}" srcOrd="3" destOrd="0" parTransId="{CBABA9D1-9550-422A-83B3-70970DD556C1}" sibTransId="{B11D980C-A97C-4BE9-840A-BAE9641E9E5C}"/>
    <dgm:cxn modelId="{6ACFE83E-371B-4807-BD7E-9751E21C5C55}" srcId="{D16AE317-52BA-4B29-9C81-BC0F45AC17A2}" destId="{AF952783-BC1D-4F2D-BAA8-A63CDEEB545F}" srcOrd="2" destOrd="0" parTransId="{36A0D7EE-ED8D-4107-9B24-8876D1DDC915}" sibTransId="{294BCC5A-B094-4D46-BB69-8CCD727511BA}"/>
    <dgm:cxn modelId="{90D678F0-4A92-443A-B666-9D9322B5676D}" srcId="{CBF35D48-911E-441B-A17F-38078C1BA76C}" destId="{D16AE317-52BA-4B29-9C81-BC0F45AC17A2}" srcOrd="2" destOrd="0" parTransId="{3AEC6E1E-0CD2-4580-A3A5-0E0B4E5C4BED}" sibTransId="{FDE19024-15C4-4CBC-8CC7-6CB50DFC4C7F}"/>
    <dgm:cxn modelId="{1222CF5A-91CD-4880-B902-2A82FF80928D}" srcId="{D16AE317-52BA-4B29-9C81-BC0F45AC17A2}" destId="{36ECFAFF-9409-4BB6-9BDE-3F6CD77A91EB}" srcOrd="0" destOrd="0" parTransId="{FC0A3BB9-8652-453A-A14F-9E83F0045FB9}" sibTransId="{87BE6D83-9A35-44AE-B090-D0A4385EB310}"/>
    <dgm:cxn modelId="{32096B7D-61CE-413E-B791-2238AD7733A7}" srcId="{CBF35D48-911E-441B-A17F-38078C1BA76C}" destId="{19E4A97B-AE17-4D41-A5A3-9CDC02BF93AD}" srcOrd="0" destOrd="0" parTransId="{85F87B57-1947-4AA8-AF47-54524324CA6E}" sibTransId="{0A421CDC-8221-4AB9-B01D-A3D3C4D5BD0B}"/>
    <dgm:cxn modelId="{75B1B3A7-7A24-488C-80A4-E6CC24CEBBFE}" type="presOf" srcId="{19E4A97B-AE17-4D41-A5A3-9CDC02BF93AD}" destId="{F1E7D2D9-6EE1-4B91-843F-1E9AFDA209D7}" srcOrd="0" destOrd="0" presId="urn:microsoft.com/office/officeart/2005/8/layout/hList1"/>
    <dgm:cxn modelId="{3134A884-AEF7-40BE-BA04-DDF9A651FA6C}" type="presOf" srcId="{EC0DCCC4-BD93-4C0A-8EFE-ACDB7230BCF7}" destId="{D1A176DA-956D-4968-9EA3-360423083B43}" srcOrd="0" destOrd="0" presId="urn:microsoft.com/office/officeart/2005/8/layout/hList1"/>
    <dgm:cxn modelId="{C20A3D48-AB22-41BB-920E-41ECB752FC54}" type="presOf" srcId="{98743969-38DA-467C-9287-31E334CCDC2F}" destId="{6C62D61D-D38F-4B95-B7F4-565EA8C149ED}" srcOrd="0" destOrd="0" presId="urn:microsoft.com/office/officeart/2005/8/layout/hList1"/>
    <dgm:cxn modelId="{2C97EDD8-0C9C-4668-8BCA-CA22A67A0A37}" srcId="{19E4A97B-AE17-4D41-A5A3-9CDC02BF93AD}" destId="{940D93AE-7CB1-401E-A530-B69F1347E031}" srcOrd="2" destOrd="0" parTransId="{08DEFBB5-FBB0-4759-8774-6AEF5AD002DA}" sibTransId="{D4321FED-E159-4885-8D96-719919892E16}"/>
    <dgm:cxn modelId="{732BD3F0-9D8C-422E-9263-0778D7C8E6E2}" srcId="{CBF35D48-911E-441B-A17F-38078C1BA76C}" destId="{98743969-38DA-467C-9287-31E334CCDC2F}" srcOrd="1" destOrd="0" parTransId="{CC5FF96A-13A9-46C8-8CA6-1CBAB4A14784}" sibTransId="{F84F0920-6969-4C42-AA64-DC663DF24BFF}"/>
    <dgm:cxn modelId="{73DC963C-88A4-4D78-9596-FCA672D0ECFF}" type="presOf" srcId="{36ECFAFF-9409-4BB6-9BDE-3F6CD77A91EB}" destId="{BC7825C8-87E3-43C0-AE93-EB27C88A621E}" srcOrd="0" destOrd="0" presId="urn:microsoft.com/office/officeart/2005/8/layout/hList1"/>
    <dgm:cxn modelId="{A2B243F9-7CDF-49FC-AFB5-BB985BB4233C}" srcId="{98743969-38DA-467C-9287-31E334CCDC2F}" destId="{7261A83F-7530-4F9B-89C2-654B178347FA}" srcOrd="1" destOrd="0" parTransId="{1498B6D9-5FC3-4B20-8203-F8479EC5687D}" sibTransId="{A2D12001-17B0-4243-A4CC-F7A56004C95C}"/>
    <dgm:cxn modelId="{6D0AF126-31C2-4824-B502-A04969D305A3}" type="presOf" srcId="{81D42C49-5D87-41D8-B1FE-CE7D241A01AC}" destId="{BC7825C8-87E3-43C0-AE93-EB27C88A621E}" srcOrd="0" destOrd="1" presId="urn:microsoft.com/office/officeart/2005/8/layout/hList1"/>
    <dgm:cxn modelId="{80F11332-B24B-4715-8B2E-AA84674D4302}" type="presOf" srcId="{1DC03B66-5EE8-43D6-9F88-8A07C83ABF12}" destId="{049C6170-D152-4BF0-A317-AFD832D1B394}" srcOrd="0" destOrd="3" presId="urn:microsoft.com/office/officeart/2005/8/layout/hList1"/>
    <dgm:cxn modelId="{950EF868-EEE2-4E9D-91EF-E512E43B0C4B}" type="presOf" srcId="{EC19096A-A52E-430D-9F5E-CD66BFD2668D}" destId="{99F7C352-662C-4E84-A0E6-92BE8C8911AC}" srcOrd="0" destOrd="0" presId="urn:microsoft.com/office/officeart/2005/8/layout/hList1"/>
    <dgm:cxn modelId="{7E75CAA6-F7B3-4789-868C-F2071435FA36}" type="presParOf" srcId="{4F936761-760F-4ADB-B6C2-515F2B74F8E0}" destId="{BC2E8587-A529-4C7F-8B2E-2CA415269F6F}" srcOrd="0" destOrd="0" presId="urn:microsoft.com/office/officeart/2005/8/layout/hList1"/>
    <dgm:cxn modelId="{049BFA53-36C6-48A3-9C9B-4EAE8B0CA0CE}" type="presParOf" srcId="{BC2E8587-A529-4C7F-8B2E-2CA415269F6F}" destId="{F1E7D2D9-6EE1-4B91-843F-1E9AFDA209D7}" srcOrd="0" destOrd="0" presId="urn:microsoft.com/office/officeart/2005/8/layout/hList1"/>
    <dgm:cxn modelId="{7C9DCA9A-E127-4019-AF1E-2D27227B614D}" type="presParOf" srcId="{BC2E8587-A529-4C7F-8B2E-2CA415269F6F}" destId="{049C6170-D152-4BF0-A317-AFD832D1B394}" srcOrd="1" destOrd="0" presId="urn:microsoft.com/office/officeart/2005/8/layout/hList1"/>
    <dgm:cxn modelId="{42D29C4D-5D9A-46B3-B728-30D28E7D8206}" type="presParOf" srcId="{4F936761-760F-4ADB-B6C2-515F2B74F8E0}" destId="{A84BAC87-3624-416E-A2E7-667D80B6EDE9}" srcOrd="1" destOrd="0" presId="urn:microsoft.com/office/officeart/2005/8/layout/hList1"/>
    <dgm:cxn modelId="{5CD1FCC9-98DE-40B9-90BA-876972C68D77}" type="presParOf" srcId="{4F936761-760F-4ADB-B6C2-515F2B74F8E0}" destId="{43179F01-7B73-413D-968C-4AB9A05CEF50}" srcOrd="2" destOrd="0" presId="urn:microsoft.com/office/officeart/2005/8/layout/hList1"/>
    <dgm:cxn modelId="{E0D4B82C-B161-43C1-B3FC-B0BBC90598C6}" type="presParOf" srcId="{43179F01-7B73-413D-968C-4AB9A05CEF50}" destId="{6C62D61D-D38F-4B95-B7F4-565EA8C149ED}" srcOrd="0" destOrd="0" presId="urn:microsoft.com/office/officeart/2005/8/layout/hList1"/>
    <dgm:cxn modelId="{B4048315-808F-4211-9864-EF9991E8799E}" type="presParOf" srcId="{43179F01-7B73-413D-968C-4AB9A05CEF50}" destId="{D1A176DA-956D-4968-9EA3-360423083B43}" srcOrd="1" destOrd="0" presId="urn:microsoft.com/office/officeart/2005/8/layout/hList1"/>
    <dgm:cxn modelId="{7EE58371-9574-473D-AE75-C91EA07BE408}" type="presParOf" srcId="{4F936761-760F-4ADB-B6C2-515F2B74F8E0}" destId="{61D9C5D1-3381-4C57-BA84-29C18D54D698}" srcOrd="3" destOrd="0" presId="urn:microsoft.com/office/officeart/2005/8/layout/hList1"/>
    <dgm:cxn modelId="{393A1EB7-6DD8-41BA-A89A-C01768901739}" type="presParOf" srcId="{4F936761-760F-4ADB-B6C2-515F2B74F8E0}" destId="{D683972C-E545-4675-8D25-B70C08FA7A47}" srcOrd="4" destOrd="0" presId="urn:microsoft.com/office/officeart/2005/8/layout/hList1"/>
    <dgm:cxn modelId="{C94FE833-FE66-4E80-BCEC-B69D49BD7089}" type="presParOf" srcId="{D683972C-E545-4675-8D25-B70C08FA7A47}" destId="{874BA50D-D4F8-40E4-A695-90A70806E510}" srcOrd="0" destOrd="0" presId="urn:microsoft.com/office/officeart/2005/8/layout/hList1"/>
    <dgm:cxn modelId="{D8FA3DEF-9BF5-4182-B721-3D9A097FD6EB}" type="presParOf" srcId="{D683972C-E545-4675-8D25-B70C08FA7A47}" destId="{BC7825C8-87E3-43C0-AE93-EB27C88A621E}" srcOrd="1" destOrd="0" presId="urn:microsoft.com/office/officeart/2005/8/layout/hList1"/>
    <dgm:cxn modelId="{BA9B52BA-CD22-4331-AE4A-DDD53BFEF8C2}" type="presParOf" srcId="{4F936761-760F-4ADB-B6C2-515F2B74F8E0}" destId="{B6E68A8C-4AAD-4D85-AA1F-0EBDEA7F1FAF}" srcOrd="5" destOrd="0" presId="urn:microsoft.com/office/officeart/2005/8/layout/hList1"/>
    <dgm:cxn modelId="{784ED0F4-CF74-45AC-9F34-1222D4190724}" type="presParOf" srcId="{4F936761-760F-4ADB-B6C2-515F2B74F8E0}" destId="{9A7A376F-B680-405E-8906-E435010DD584}" srcOrd="6" destOrd="0" presId="urn:microsoft.com/office/officeart/2005/8/layout/hList1"/>
    <dgm:cxn modelId="{D7907643-BA37-47B3-920E-AEAB28BAD326}" type="presParOf" srcId="{9A7A376F-B680-405E-8906-E435010DD584}" destId="{99F7C352-662C-4E84-A0E6-92BE8C8911AC}" srcOrd="0" destOrd="0" presId="urn:microsoft.com/office/officeart/2005/8/layout/hList1"/>
    <dgm:cxn modelId="{266D5699-EE81-4A14-BD60-2D63DEF7A0DC}" type="presParOf" srcId="{9A7A376F-B680-405E-8906-E435010DD584}" destId="{5D5EEB14-60F6-4840-8748-6F63BC779C1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0ED10A4-2488-420C-8182-ECDEA55BABF8}"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ru-RU"/>
        </a:p>
      </dgm:t>
    </dgm:pt>
    <dgm:pt modelId="{F5D7746C-DE41-472A-BBEE-DA8E680AC013}">
      <dgm:prSet phldrT="[Текст]" custT="1"/>
      <dgm:spPr/>
      <dgm:t>
        <a:bodyPr/>
        <a:lstStyle/>
        <a:p>
          <a:r>
            <a:rPr lang="en-US" sz="1050" dirty="0" smtClean="0">
              <a:solidFill>
                <a:schemeClr val="bg1"/>
              </a:solidFill>
            </a:rPr>
            <a:t>II</a:t>
          </a:r>
          <a:r>
            <a:rPr lang="ru-RU" sz="1050" dirty="0" smtClean="0">
              <a:solidFill>
                <a:schemeClr val="bg1"/>
              </a:solidFill>
            </a:rPr>
            <a:t> </a:t>
          </a:r>
          <a:r>
            <a:rPr lang="en-US" sz="1050" dirty="0" smtClean="0">
              <a:solidFill>
                <a:schemeClr val="bg1"/>
              </a:solidFill>
            </a:rPr>
            <a:t>min</a:t>
          </a:r>
          <a:endParaRPr lang="ru-RU" sz="1050" dirty="0" smtClean="0">
            <a:solidFill>
              <a:schemeClr val="bg1"/>
            </a:solidFill>
          </a:endParaRPr>
        </a:p>
        <a:p>
          <a:r>
            <a:rPr lang="ru-RU" sz="1050" dirty="0" smtClean="0">
              <a:solidFill>
                <a:schemeClr val="bg1"/>
              </a:solidFill>
            </a:rPr>
            <a:t>Узкое место – стратегические процессы</a:t>
          </a:r>
        </a:p>
      </dgm:t>
    </dgm:pt>
    <dgm:pt modelId="{D26E4BE1-0B3A-4B49-A77B-D530B92F5996}" type="parTrans" cxnId="{29B86FFE-DA98-4DD6-9F70-14C8608DF4BB}">
      <dgm:prSet/>
      <dgm:spPr/>
      <dgm:t>
        <a:bodyPr/>
        <a:lstStyle/>
        <a:p>
          <a:endParaRPr lang="ru-RU"/>
        </a:p>
      </dgm:t>
    </dgm:pt>
    <dgm:pt modelId="{1742B0EA-9A31-4A57-A32F-C229C100E005}" type="sibTrans" cxnId="{29B86FFE-DA98-4DD6-9F70-14C8608DF4BB}">
      <dgm:prSet/>
      <dgm:spPr/>
      <dgm:t>
        <a:bodyPr/>
        <a:lstStyle/>
        <a:p>
          <a:endParaRPr lang="ru-RU"/>
        </a:p>
      </dgm:t>
    </dgm:pt>
    <dgm:pt modelId="{DDE610D5-5FEE-414D-B32E-5E4A7467FC55}">
      <dgm:prSet phldrT="[Текст]" custT="1"/>
      <dgm:spPr/>
      <dgm:t>
        <a:bodyPr lIns="72000"/>
        <a:lstStyle/>
        <a:p>
          <a:pPr algn="l"/>
          <a:r>
            <a:rPr kumimoji="0" lang="ru-RU" sz="1000" b="0" dirty="0" smtClean="0">
              <a:solidFill>
                <a:srgbClr val="264161"/>
              </a:solidFill>
              <a:latin typeface="+mn-lt"/>
              <a:ea typeface="+mn-ea"/>
              <a:cs typeface="+mn-cs"/>
            </a:rPr>
            <a:t>Стратегические процессы не поддерживают каскадирование и полноценную трансляцию стратегии на уровень исполнения, что снижает вероятность реализации и понимание задач исполнителями</a:t>
          </a:r>
          <a:endParaRPr lang="ru-RU" sz="1000" b="0" dirty="0">
            <a:solidFill>
              <a:srgbClr val="264161"/>
            </a:solidFill>
          </a:endParaRPr>
        </a:p>
      </dgm:t>
    </dgm:pt>
    <dgm:pt modelId="{2AC269A3-8E4B-4798-8D7E-17CF27113B4D}" type="parTrans" cxnId="{F1EE7264-7D43-4E0D-A629-9AADFCC914D2}">
      <dgm:prSet/>
      <dgm:spPr/>
      <dgm:t>
        <a:bodyPr/>
        <a:lstStyle/>
        <a:p>
          <a:endParaRPr lang="ru-RU"/>
        </a:p>
      </dgm:t>
    </dgm:pt>
    <dgm:pt modelId="{369D0577-B2E5-4533-952D-5866C2801189}" type="sibTrans" cxnId="{F1EE7264-7D43-4E0D-A629-9AADFCC914D2}">
      <dgm:prSet/>
      <dgm:spPr/>
      <dgm:t>
        <a:bodyPr/>
        <a:lstStyle/>
        <a:p>
          <a:endParaRPr lang="ru-RU"/>
        </a:p>
      </dgm:t>
    </dgm:pt>
    <dgm:pt modelId="{A8591D05-46C3-4365-86CD-866216520F62}">
      <dgm:prSet phldrT="[Текст]" custT="1"/>
      <dgm:spPr/>
      <dgm:t>
        <a:bodyPr lIns="72000"/>
        <a:lstStyle/>
        <a:p>
          <a:pPr algn="l"/>
          <a:r>
            <a:rPr lang="ru-RU" sz="900" b="0" dirty="0" smtClean="0">
              <a:solidFill>
                <a:srgbClr val="264161"/>
              </a:solidFill>
              <a:cs typeface="Times New Roman" pitchFamily="18" charset="0"/>
            </a:rPr>
            <a:t>Развитие методологической базы процессно-ориентированного стратегического управления (методология и регламент)</a:t>
          </a:r>
        </a:p>
        <a:p>
          <a:pPr algn="l"/>
          <a:r>
            <a:rPr lang="ru-RU" sz="900" b="0" dirty="0" smtClean="0">
              <a:solidFill>
                <a:srgbClr val="264161"/>
              </a:solidFill>
              <a:cs typeface="Times New Roman" pitchFamily="18" charset="0"/>
            </a:rPr>
            <a:t>Вовлечение </a:t>
          </a:r>
          <a:r>
            <a:rPr lang="ru-RU" sz="900" b="0" baseline="0" dirty="0" smtClean="0">
              <a:solidFill>
                <a:srgbClr val="264161"/>
              </a:solidFill>
              <a:cs typeface="Times New Roman" pitchFamily="18" charset="0"/>
            </a:rPr>
            <a:t>сотрудников</a:t>
          </a:r>
          <a:r>
            <a:rPr kumimoji="0" lang="ru-RU" sz="900" b="0" baseline="0" dirty="0" smtClean="0">
              <a:solidFill>
                <a:srgbClr val="264161"/>
              </a:solidFill>
              <a:latin typeface="+mn-lt"/>
              <a:ea typeface="+mn-ea"/>
              <a:cs typeface="+mn-cs"/>
            </a:rPr>
            <a:t> в процесс разработки и реализации стратегий – создание стратегически ориентированной организации</a:t>
          </a:r>
          <a:endParaRPr lang="ru-RU" sz="900" b="0" dirty="0">
            <a:solidFill>
              <a:srgbClr val="264161"/>
            </a:solidFill>
          </a:endParaRPr>
        </a:p>
      </dgm:t>
    </dgm:pt>
    <dgm:pt modelId="{441F48A1-C1EA-4E81-80DF-1A6F63DE0300}" type="parTrans" cxnId="{D56158EB-0513-46D2-8417-8598F33B7924}">
      <dgm:prSet/>
      <dgm:spPr/>
      <dgm:t>
        <a:bodyPr/>
        <a:lstStyle/>
        <a:p>
          <a:endParaRPr lang="ru-RU"/>
        </a:p>
      </dgm:t>
    </dgm:pt>
    <dgm:pt modelId="{724A2E78-EC0C-4D2C-AAC3-6D3BBA32D526}" type="sibTrans" cxnId="{D56158EB-0513-46D2-8417-8598F33B7924}">
      <dgm:prSet/>
      <dgm:spPr/>
      <dgm:t>
        <a:bodyPr/>
        <a:lstStyle/>
        <a:p>
          <a:endParaRPr lang="ru-RU"/>
        </a:p>
      </dgm:t>
    </dgm:pt>
    <dgm:pt modelId="{C50FECA8-183C-43A9-838B-49A28CA3E667}">
      <dgm:prSet phldrT="[Текст]" custT="1"/>
      <dgm:spPr/>
      <dgm:t>
        <a:bodyPr/>
        <a:lstStyle/>
        <a:p>
          <a:pPr rtl="0"/>
          <a:r>
            <a:rPr kumimoji="0" lang="en-US" sz="1050" dirty="0" smtClean="0">
              <a:solidFill>
                <a:schemeClr val="bg1"/>
              </a:solidFill>
            </a:rPr>
            <a:t>III &gt; IV</a:t>
          </a:r>
          <a:endParaRPr kumimoji="0" lang="ru-RU" sz="1050" dirty="0" smtClean="0">
            <a:solidFill>
              <a:schemeClr val="bg1"/>
            </a:solidFill>
          </a:endParaRPr>
        </a:p>
        <a:p>
          <a:pPr rtl="0"/>
          <a:r>
            <a:rPr kumimoji="0" lang="ru-RU" sz="1050" dirty="0" smtClean="0">
              <a:solidFill>
                <a:schemeClr val="bg1"/>
              </a:solidFill>
            </a:rPr>
            <a:t>Реализация стратегий отстает от их содержания</a:t>
          </a:r>
          <a:endParaRPr kumimoji="0" lang="ru-RU" sz="1050" dirty="0">
            <a:solidFill>
              <a:schemeClr val="bg1"/>
            </a:solidFill>
          </a:endParaRPr>
        </a:p>
      </dgm:t>
    </dgm:pt>
    <dgm:pt modelId="{294AD14D-44F9-43FA-AEA1-7512F5DA4F7C}" type="parTrans" cxnId="{322000BA-3AC4-4A5B-A3AC-4F9C9B11A9FA}">
      <dgm:prSet/>
      <dgm:spPr/>
      <dgm:t>
        <a:bodyPr/>
        <a:lstStyle/>
        <a:p>
          <a:endParaRPr lang="ru-RU"/>
        </a:p>
      </dgm:t>
    </dgm:pt>
    <dgm:pt modelId="{B9C91E3F-7BC5-4A17-A402-9B0654651720}" type="sibTrans" cxnId="{322000BA-3AC4-4A5B-A3AC-4F9C9B11A9FA}">
      <dgm:prSet/>
      <dgm:spPr/>
      <dgm:t>
        <a:bodyPr/>
        <a:lstStyle/>
        <a:p>
          <a:endParaRPr lang="ru-RU"/>
        </a:p>
      </dgm:t>
    </dgm:pt>
    <dgm:pt modelId="{85B8C22A-9A71-47BA-8F10-FA18C2FD0CC0}">
      <dgm:prSet phldrT="[Текст]" custT="1"/>
      <dgm:spPr/>
      <dgm:t>
        <a:bodyPr lIns="72000"/>
        <a:lstStyle/>
        <a:p>
          <a:pPr algn="l" rtl="0"/>
          <a:r>
            <a:rPr kumimoji="0" lang="ru-RU" sz="1000" b="0" dirty="0" smtClean="0">
              <a:solidFill>
                <a:srgbClr val="264161"/>
              </a:solidFill>
            </a:rPr>
            <a:t>Данная особенность проявляется в том, что децентрализованное управление</a:t>
          </a:r>
          <a:r>
            <a:rPr kumimoji="0" lang="en-US" sz="1000" b="0" dirty="0" smtClean="0">
              <a:solidFill>
                <a:srgbClr val="264161"/>
              </a:solidFill>
            </a:rPr>
            <a:t> </a:t>
          </a:r>
          <a:r>
            <a:rPr kumimoji="0" lang="ru-RU" sz="1000" b="0" dirty="0" smtClean="0">
              <a:solidFill>
                <a:srgbClr val="264161"/>
              </a:solidFill>
            </a:rPr>
            <a:t>стратегическими проектами и недостаточное каскадирование стратегий на операционный уровень являются препятствием для реализации бизнес стратегии</a:t>
          </a:r>
          <a:endParaRPr lang="ru-RU" sz="1000" b="0" dirty="0">
            <a:solidFill>
              <a:srgbClr val="264161"/>
            </a:solidFill>
          </a:endParaRPr>
        </a:p>
      </dgm:t>
    </dgm:pt>
    <dgm:pt modelId="{C3106B7C-B70E-4DFB-B242-DB8FAD74EFCF}" type="parTrans" cxnId="{3021052D-AA78-45B0-A9FC-46188F4AC319}">
      <dgm:prSet/>
      <dgm:spPr/>
      <dgm:t>
        <a:bodyPr/>
        <a:lstStyle/>
        <a:p>
          <a:endParaRPr lang="ru-RU"/>
        </a:p>
      </dgm:t>
    </dgm:pt>
    <dgm:pt modelId="{F3148AAA-15CA-4226-9486-6FDD4F13658F}" type="sibTrans" cxnId="{3021052D-AA78-45B0-A9FC-46188F4AC319}">
      <dgm:prSet/>
      <dgm:spPr/>
      <dgm:t>
        <a:bodyPr/>
        <a:lstStyle/>
        <a:p>
          <a:endParaRPr lang="ru-RU"/>
        </a:p>
      </dgm:t>
    </dgm:pt>
    <dgm:pt modelId="{C5A71476-C817-4D03-A98C-630B2A4CA2B6}">
      <dgm:prSet phldrT="[Текст]" custT="1"/>
      <dgm:spPr/>
      <dgm:t>
        <a:bodyPr lIns="72000"/>
        <a:lstStyle/>
        <a:p>
          <a:pPr algn="l" rtl="0"/>
          <a:r>
            <a:rPr lang="ru-RU" sz="900" b="0" dirty="0" smtClean="0">
              <a:solidFill>
                <a:srgbClr val="264161"/>
              </a:solidFill>
            </a:rPr>
            <a:t>Развивать проектные</a:t>
          </a:r>
          <a:r>
            <a:rPr lang="ru-RU" sz="900" b="0" baseline="0" dirty="0" smtClean="0">
              <a:solidFill>
                <a:srgbClr val="264161"/>
              </a:solidFill>
            </a:rPr>
            <a:t> компетенции и соответствующий инструментарий на всех уровнях управления</a:t>
          </a:r>
        </a:p>
        <a:p>
          <a:pPr algn="l" rtl="0"/>
          <a:r>
            <a:rPr kumimoji="0" lang="ru-RU" sz="900" b="0" dirty="0" smtClean="0">
              <a:solidFill>
                <a:srgbClr val="264161"/>
              </a:solidFill>
            </a:rPr>
            <a:t>Через требования</a:t>
          </a:r>
          <a:r>
            <a:rPr kumimoji="0" lang="ru-RU" sz="900" b="0" baseline="0" dirty="0" smtClean="0">
              <a:solidFill>
                <a:srgbClr val="264161"/>
              </a:solidFill>
            </a:rPr>
            <a:t> регламентов и методик </a:t>
          </a:r>
          <a:r>
            <a:rPr kumimoji="0" lang="ru-RU" sz="900" b="0" dirty="0" smtClean="0">
              <a:solidFill>
                <a:srgbClr val="264161"/>
              </a:solidFill>
            </a:rPr>
            <a:t>обеспечить полноценное каскадирование и фиксацию стратегических целей в стратегиях всех уровней с особым фокусированием на описании задач (а не КПЭ)</a:t>
          </a:r>
          <a:endParaRPr lang="ru-RU" sz="900" b="0" dirty="0">
            <a:solidFill>
              <a:srgbClr val="264161"/>
            </a:solidFill>
          </a:endParaRPr>
        </a:p>
      </dgm:t>
    </dgm:pt>
    <dgm:pt modelId="{7CCF196B-C6BD-48DF-913E-50B5DD1089BC}" type="parTrans" cxnId="{3BAEB87F-EC72-4CCE-A386-05305FB7A170}">
      <dgm:prSet/>
      <dgm:spPr/>
      <dgm:t>
        <a:bodyPr/>
        <a:lstStyle/>
        <a:p>
          <a:endParaRPr lang="ru-RU"/>
        </a:p>
      </dgm:t>
    </dgm:pt>
    <dgm:pt modelId="{3BBCE6AB-3B6A-4672-849A-6317B9E658C2}" type="sibTrans" cxnId="{3BAEB87F-EC72-4CCE-A386-05305FB7A170}">
      <dgm:prSet/>
      <dgm:spPr/>
      <dgm:t>
        <a:bodyPr/>
        <a:lstStyle/>
        <a:p>
          <a:endParaRPr lang="ru-RU"/>
        </a:p>
      </dgm:t>
    </dgm:pt>
    <dgm:pt modelId="{740FDE62-E689-45FC-9B01-6B6974973547}">
      <dgm:prSet phldrT="[Текст]" custT="1"/>
      <dgm:spPr/>
      <dgm:t>
        <a:bodyPr/>
        <a:lstStyle/>
        <a:p>
          <a:r>
            <a:rPr lang="en-US" sz="1050" dirty="0" smtClean="0">
              <a:solidFill>
                <a:schemeClr val="bg1"/>
              </a:solidFill>
            </a:rPr>
            <a:t>I</a:t>
          </a:r>
          <a:r>
            <a:rPr lang="ru-RU" sz="1050" dirty="0" smtClean="0">
              <a:solidFill>
                <a:schemeClr val="bg1"/>
              </a:solidFill>
            </a:rPr>
            <a:t> </a:t>
          </a:r>
          <a:r>
            <a:rPr lang="en-US" sz="1050" dirty="0" smtClean="0">
              <a:solidFill>
                <a:schemeClr val="bg1"/>
              </a:solidFill>
            </a:rPr>
            <a:t>&gt; IV</a:t>
          </a:r>
          <a:endParaRPr lang="ru-RU" sz="1050" dirty="0" smtClean="0">
            <a:solidFill>
              <a:schemeClr val="bg1"/>
            </a:solidFill>
          </a:endParaRPr>
        </a:p>
        <a:p>
          <a:r>
            <a:rPr lang="ru-RU" sz="1050" dirty="0" smtClean="0">
              <a:solidFill>
                <a:schemeClr val="bg1"/>
              </a:solidFill>
            </a:rPr>
            <a:t>Диалог лучше усилий по реализации</a:t>
          </a:r>
          <a:endParaRPr lang="ru-RU" sz="1050" dirty="0">
            <a:solidFill>
              <a:schemeClr val="bg1"/>
            </a:solidFill>
          </a:endParaRPr>
        </a:p>
      </dgm:t>
    </dgm:pt>
    <dgm:pt modelId="{035C2B6E-A2DD-42A6-AD44-F51947031270}" type="parTrans" cxnId="{24B7E17E-F92B-4142-AE00-2C42FFFE7BEF}">
      <dgm:prSet/>
      <dgm:spPr/>
      <dgm:t>
        <a:bodyPr/>
        <a:lstStyle/>
        <a:p>
          <a:endParaRPr lang="ru-RU"/>
        </a:p>
      </dgm:t>
    </dgm:pt>
    <dgm:pt modelId="{DF277F23-689C-412F-91AD-84B430B67ED9}" type="sibTrans" cxnId="{24B7E17E-F92B-4142-AE00-2C42FFFE7BEF}">
      <dgm:prSet/>
      <dgm:spPr/>
      <dgm:t>
        <a:bodyPr/>
        <a:lstStyle/>
        <a:p>
          <a:endParaRPr lang="ru-RU"/>
        </a:p>
      </dgm:t>
    </dgm:pt>
    <dgm:pt modelId="{002AD940-7F86-40F1-919F-ED19EC0E2397}">
      <dgm:prSet phldrT="[Текст]" custT="1"/>
      <dgm:spPr/>
      <dgm:t>
        <a:bodyPr lIns="72000"/>
        <a:lstStyle/>
        <a:p>
          <a:pPr algn="l"/>
          <a:r>
            <a:rPr lang="ru-RU" sz="1000" b="0" dirty="0" smtClean="0">
              <a:solidFill>
                <a:srgbClr val="264161"/>
              </a:solidFill>
            </a:rPr>
            <a:t>Стратегические коммуникации менеджмента в части долгосрочных планов направлены в основном на разработку будущего видения, а не на его </a:t>
          </a:r>
          <a:r>
            <a:rPr lang="ru-RU" sz="1000" b="0" baseline="0" dirty="0" smtClean="0">
              <a:solidFill>
                <a:srgbClr val="264161"/>
              </a:solidFill>
            </a:rPr>
            <a:t>реализацию</a:t>
          </a:r>
          <a:endParaRPr lang="ru-RU" sz="1000" b="0" dirty="0">
            <a:solidFill>
              <a:srgbClr val="264161"/>
            </a:solidFill>
          </a:endParaRPr>
        </a:p>
      </dgm:t>
    </dgm:pt>
    <dgm:pt modelId="{37A4345A-58BA-4735-A02D-295BE19B74FB}" type="parTrans" cxnId="{AEA146FA-7F9A-4108-B8B7-DA1840F12670}">
      <dgm:prSet/>
      <dgm:spPr/>
      <dgm:t>
        <a:bodyPr/>
        <a:lstStyle/>
        <a:p>
          <a:endParaRPr lang="ru-RU"/>
        </a:p>
      </dgm:t>
    </dgm:pt>
    <dgm:pt modelId="{F481E41B-8C53-4ECC-B931-33CFAE65AC53}" type="sibTrans" cxnId="{AEA146FA-7F9A-4108-B8B7-DA1840F12670}">
      <dgm:prSet/>
      <dgm:spPr/>
      <dgm:t>
        <a:bodyPr/>
        <a:lstStyle/>
        <a:p>
          <a:endParaRPr lang="ru-RU"/>
        </a:p>
      </dgm:t>
    </dgm:pt>
    <dgm:pt modelId="{31948777-A583-47D7-8A3C-73EFAA0DCBA7}">
      <dgm:prSet phldrT="[Текст]" custT="1"/>
      <dgm:spPr/>
      <dgm:t>
        <a:bodyPr lIns="72000"/>
        <a:lstStyle/>
        <a:p>
          <a:pPr algn="l"/>
          <a:r>
            <a:rPr lang="ru-RU" sz="900" b="0" dirty="0" smtClean="0">
              <a:solidFill>
                <a:srgbClr val="264161"/>
              </a:solidFill>
            </a:rPr>
            <a:t>Усилить </a:t>
          </a:r>
          <a:r>
            <a:rPr lang="ru-RU" sz="900" b="0" baseline="0" dirty="0" smtClean="0">
              <a:solidFill>
                <a:srgbClr val="264161"/>
              </a:solidFill>
            </a:rPr>
            <a:t>внимание менеджмента на вопросы уточнения стратегических задач сотрудникам и на вопросы реализации стратегии</a:t>
          </a:r>
        </a:p>
        <a:p>
          <a:pPr algn="l"/>
          <a:r>
            <a:rPr lang="ru-RU" sz="900" b="0" baseline="0" dirty="0" smtClean="0">
              <a:solidFill>
                <a:srgbClr val="264161"/>
              </a:solidFill>
            </a:rPr>
            <a:t>Улучшить проектное планирование в области стратегических инициатив и ресурсного планирования</a:t>
          </a:r>
        </a:p>
        <a:p>
          <a:pPr algn="l"/>
          <a:r>
            <a:rPr lang="ru-RU" sz="900" b="0" baseline="0" dirty="0" smtClean="0">
              <a:solidFill>
                <a:srgbClr val="264161"/>
              </a:solidFill>
            </a:rPr>
            <a:t>Усилить мониторинг реализации через периодическую отчетность</a:t>
          </a:r>
          <a:endParaRPr lang="en-US" sz="900" b="0" baseline="0" dirty="0" smtClean="0">
            <a:solidFill>
              <a:srgbClr val="264161"/>
            </a:solidFill>
          </a:endParaRPr>
        </a:p>
      </dgm:t>
    </dgm:pt>
    <dgm:pt modelId="{736DE949-9C40-495F-9633-4C258A94A26C}" type="parTrans" cxnId="{E599B9C4-CBE7-436D-B4B0-1466DC441312}">
      <dgm:prSet/>
      <dgm:spPr/>
      <dgm:t>
        <a:bodyPr/>
        <a:lstStyle/>
        <a:p>
          <a:endParaRPr lang="ru-RU"/>
        </a:p>
      </dgm:t>
    </dgm:pt>
    <dgm:pt modelId="{41105887-7546-48EE-A9E2-6E3845C201CF}" type="sibTrans" cxnId="{E599B9C4-CBE7-436D-B4B0-1466DC441312}">
      <dgm:prSet/>
      <dgm:spPr/>
      <dgm:t>
        <a:bodyPr/>
        <a:lstStyle/>
        <a:p>
          <a:endParaRPr lang="ru-RU"/>
        </a:p>
      </dgm:t>
    </dgm:pt>
    <dgm:pt modelId="{6A772B31-6006-4156-A5BE-798B212247B2}">
      <dgm:prSet phldrT="[Текст]" custT="1"/>
      <dgm:spPr/>
      <dgm:t>
        <a:bodyPr/>
        <a:lstStyle/>
        <a:p>
          <a:r>
            <a:rPr lang="en-US" sz="1050" dirty="0" smtClean="0">
              <a:solidFill>
                <a:schemeClr val="bg1"/>
              </a:solidFill>
            </a:rPr>
            <a:t>II &lt; III</a:t>
          </a:r>
        </a:p>
        <a:p>
          <a:r>
            <a:rPr lang="ru-RU" sz="1050" dirty="0" smtClean="0">
              <a:solidFill>
                <a:schemeClr val="bg1"/>
              </a:solidFill>
            </a:rPr>
            <a:t>Стратегии без развитых стратегических процессов</a:t>
          </a:r>
        </a:p>
      </dgm:t>
    </dgm:pt>
    <dgm:pt modelId="{09C23DA8-C512-4DCA-AF8B-BC8B9F63D3A9}" type="parTrans" cxnId="{22F45974-AF03-4BFF-9356-528FEA8FCDD1}">
      <dgm:prSet/>
      <dgm:spPr/>
      <dgm:t>
        <a:bodyPr/>
        <a:lstStyle/>
        <a:p>
          <a:endParaRPr lang="ru-RU"/>
        </a:p>
      </dgm:t>
    </dgm:pt>
    <dgm:pt modelId="{4E1E6E92-FF84-4CFE-A82D-7918616936EB}" type="sibTrans" cxnId="{22F45974-AF03-4BFF-9356-528FEA8FCDD1}">
      <dgm:prSet/>
      <dgm:spPr/>
      <dgm:t>
        <a:bodyPr/>
        <a:lstStyle/>
        <a:p>
          <a:endParaRPr lang="ru-RU"/>
        </a:p>
      </dgm:t>
    </dgm:pt>
    <dgm:pt modelId="{DA3456E2-D3C4-4A64-81C3-C1982C9B0D11}">
      <dgm:prSet custT="1"/>
      <dgm:spPr/>
      <dgm:t>
        <a:bodyPr/>
        <a:lstStyle/>
        <a:p>
          <a:r>
            <a:rPr lang="en-US" sz="1050" dirty="0" smtClean="0">
              <a:solidFill>
                <a:schemeClr val="bg1"/>
              </a:solidFill>
            </a:rPr>
            <a:t>I &gt; II</a:t>
          </a:r>
          <a:endParaRPr lang="ru-RU" sz="1050" dirty="0" smtClean="0">
            <a:solidFill>
              <a:schemeClr val="bg1"/>
            </a:solidFill>
          </a:endParaRPr>
        </a:p>
        <a:p>
          <a:r>
            <a:rPr lang="ru-RU" sz="1050" dirty="0" smtClean="0">
              <a:solidFill>
                <a:schemeClr val="bg1"/>
              </a:solidFill>
            </a:rPr>
            <a:t>Диалог лучше процессов</a:t>
          </a:r>
          <a:endParaRPr lang="ru-RU" sz="1050" dirty="0">
            <a:solidFill>
              <a:schemeClr val="bg1"/>
            </a:solidFill>
          </a:endParaRPr>
        </a:p>
      </dgm:t>
    </dgm:pt>
    <dgm:pt modelId="{3CC1FC2D-707E-4426-95FB-ABED9E15DDEB}" type="parTrans" cxnId="{C8B2CDA5-F024-49C8-8C68-F6AD36353E71}">
      <dgm:prSet/>
      <dgm:spPr/>
      <dgm:t>
        <a:bodyPr/>
        <a:lstStyle/>
        <a:p>
          <a:endParaRPr lang="ru-RU"/>
        </a:p>
      </dgm:t>
    </dgm:pt>
    <dgm:pt modelId="{F8E54A65-D1E5-4BAB-8339-E0F57AC9DDCC}" type="sibTrans" cxnId="{C8B2CDA5-F024-49C8-8C68-F6AD36353E71}">
      <dgm:prSet/>
      <dgm:spPr/>
      <dgm:t>
        <a:bodyPr/>
        <a:lstStyle/>
        <a:p>
          <a:endParaRPr lang="ru-RU"/>
        </a:p>
      </dgm:t>
    </dgm:pt>
    <dgm:pt modelId="{69BE4A59-4399-421A-8E35-02F8FACF0C33}">
      <dgm:prSet custT="1"/>
      <dgm:spPr/>
      <dgm:t>
        <a:bodyPr/>
        <a:lstStyle/>
        <a:p>
          <a:pPr rtl="0"/>
          <a:r>
            <a:rPr lang="en-US" sz="1050" dirty="0" smtClean="0">
              <a:solidFill>
                <a:schemeClr val="bg1"/>
              </a:solidFill>
            </a:rPr>
            <a:t>III</a:t>
          </a:r>
          <a:r>
            <a:rPr lang="ru-RU" sz="1050" dirty="0" smtClean="0">
              <a:solidFill>
                <a:schemeClr val="bg1"/>
              </a:solidFill>
            </a:rPr>
            <a:t> </a:t>
          </a:r>
          <a:r>
            <a:rPr lang="en-US" sz="1050" dirty="0" smtClean="0">
              <a:solidFill>
                <a:schemeClr val="bg1"/>
              </a:solidFill>
            </a:rPr>
            <a:t>max</a:t>
          </a:r>
          <a:endParaRPr lang="ru-RU" sz="1050" dirty="0" smtClean="0">
            <a:solidFill>
              <a:schemeClr val="bg1"/>
            </a:solidFill>
          </a:endParaRPr>
        </a:p>
        <a:p>
          <a:r>
            <a:rPr lang="ru-RU" sz="1050" dirty="0" smtClean="0">
              <a:solidFill>
                <a:schemeClr val="bg1"/>
              </a:solidFill>
            </a:rPr>
            <a:t>Наиболее развит раздел «Содержание стратегии»</a:t>
          </a:r>
        </a:p>
      </dgm:t>
    </dgm:pt>
    <dgm:pt modelId="{18108676-CC8C-4CB5-9F7C-2A172E394BBF}" type="parTrans" cxnId="{87CD03E1-32D6-4C2C-B36A-4C2804852995}">
      <dgm:prSet/>
      <dgm:spPr/>
      <dgm:t>
        <a:bodyPr/>
        <a:lstStyle/>
        <a:p>
          <a:endParaRPr lang="ru-RU"/>
        </a:p>
      </dgm:t>
    </dgm:pt>
    <dgm:pt modelId="{7DB5B2F1-643C-409B-9AB1-4C48B8755EC4}" type="sibTrans" cxnId="{87CD03E1-32D6-4C2C-B36A-4C2804852995}">
      <dgm:prSet/>
      <dgm:spPr/>
      <dgm:t>
        <a:bodyPr/>
        <a:lstStyle/>
        <a:p>
          <a:endParaRPr lang="ru-RU"/>
        </a:p>
      </dgm:t>
    </dgm:pt>
    <dgm:pt modelId="{F0D71952-957C-458F-AB17-CFD3B16C37A3}">
      <dgm:prSet phldrT="[Текст]" custT="1"/>
      <dgm:spPr/>
      <dgm:t>
        <a:bodyPr lIns="72000"/>
        <a:lstStyle/>
        <a:p>
          <a:pPr algn="l"/>
          <a:r>
            <a:rPr lang="ru-RU" sz="900" b="0" dirty="0" smtClean="0">
              <a:solidFill>
                <a:srgbClr val="264161"/>
              </a:solidFill>
              <a:cs typeface="Times New Roman" pitchFamily="18" charset="0"/>
            </a:rPr>
            <a:t>Развитие методологической базы процессно-ориентированного стратегического управления (методология и регламент)</a:t>
          </a:r>
        </a:p>
        <a:p>
          <a:pPr algn="l"/>
          <a:r>
            <a:rPr lang="ru-RU" sz="900" b="0" dirty="0" smtClean="0">
              <a:solidFill>
                <a:srgbClr val="264161"/>
              </a:solidFill>
              <a:cs typeface="Times New Roman" pitchFamily="18" charset="0"/>
            </a:rPr>
            <a:t>Вовлечение </a:t>
          </a:r>
          <a:r>
            <a:rPr lang="ru-RU" sz="900" b="0" baseline="0" dirty="0" smtClean="0">
              <a:solidFill>
                <a:srgbClr val="264161"/>
              </a:solidFill>
              <a:cs typeface="Times New Roman" pitchFamily="18" charset="0"/>
            </a:rPr>
            <a:t>сотрудников</a:t>
          </a:r>
          <a:r>
            <a:rPr kumimoji="0" lang="ru-RU" sz="900" b="0" baseline="0" dirty="0" smtClean="0">
              <a:solidFill>
                <a:srgbClr val="264161"/>
              </a:solidFill>
              <a:latin typeface="+mn-lt"/>
              <a:ea typeface="+mn-ea"/>
              <a:cs typeface="+mn-cs"/>
            </a:rPr>
            <a:t> в процесс разработки и реализации стратегий – создание стратегически ориентированной организации</a:t>
          </a:r>
          <a:endParaRPr lang="ru-RU" sz="900" b="0" dirty="0" smtClean="0">
            <a:solidFill>
              <a:srgbClr val="264161"/>
            </a:solidFill>
          </a:endParaRPr>
        </a:p>
      </dgm:t>
    </dgm:pt>
    <dgm:pt modelId="{03B93C8F-51FF-4E10-91EC-AC3B0B0D6860}" type="parTrans" cxnId="{37FDF2BB-912A-4644-A338-87832B3A46BB}">
      <dgm:prSet/>
      <dgm:spPr/>
      <dgm:t>
        <a:bodyPr/>
        <a:lstStyle/>
        <a:p>
          <a:endParaRPr lang="ru-RU"/>
        </a:p>
      </dgm:t>
    </dgm:pt>
    <dgm:pt modelId="{31AD6C03-5C2C-43A7-A8C7-941A61FFEE43}" type="sibTrans" cxnId="{37FDF2BB-912A-4644-A338-87832B3A46BB}">
      <dgm:prSet/>
      <dgm:spPr/>
      <dgm:t>
        <a:bodyPr/>
        <a:lstStyle/>
        <a:p>
          <a:endParaRPr lang="ru-RU"/>
        </a:p>
      </dgm:t>
    </dgm:pt>
    <dgm:pt modelId="{6415CB19-2A5C-4C06-8C0F-EE6E5FCE12B6}">
      <dgm:prSet phldrT="[Текст]" custT="1"/>
      <dgm:spPr/>
      <dgm:t>
        <a:bodyPr lIns="72000"/>
        <a:lstStyle/>
        <a:p>
          <a:pPr algn="l"/>
          <a:r>
            <a:rPr kumimoji="0" lang="ru-RU" sz="1000" b="0" dirty="0" smtClean="0">
              <a:solidFill>
                <a:srgbClr val="264161"/>
              </a:solidFill>
              <a:latin typeface="+mn-lt"/>
              <a:ea typeface="+mn-ea"/>
              <a:cs typeface="+mn-cs"/>
            </a:rPr>
            <a:t>Каскадированию</a:t>
          </a:r>
          <a:r>
            <a:rPr kumimoji="0" lang="ru-RU" sz="1000" b="0" baseline="0" dirty="0" smtClean="0">
              <a:solidFill>
                <a:srgbClr val="264161"/>
              </a:solidFill>
              <a:latin typeface="+mn-lt"/>
              <a:ea typeface="+mn-ea"/>
              <a:cs typeface="+mn-cs"/>
            </a:rPr>
            <a:t> (определению и уяснению менеджментом среднего и нижнего уровней) </a:t>
          </a:r>
          <a:r>
            <a:rPr kumimoji="0" lang="ru-RU" sz="1000" b="0" dirty="0" smtClean="0">
              <a:solidFill>
                <a:srgbClr val="264161"/>
              </a:solidFill>
              <a:latin typeface="+mn-lt"/>
              <a:ea typeface="+mn-ea"/>
              <a:cs typeface="+mn-cs"/>
            </a:rPr>
            <a:t>содержания бизнес стратегии компании препятствует отсутствие поддерживающих регламентов и требований сверху</a:t>
          </a:r>
          <a:endParaRPr lang="ru-RU" sz="1000" b="0" dirty="0" smtClean="0">
            <a:solidFill>
              <a:srgbClr val="264161"/>
            </a:solidFill>
          </a:endParaRPr>
        </a:p>
      </dgm:t>
    </dgm:pt>
    <dgm:pt modelId="{F8F23C91-2470-4FF0-98AC-BE011F2D5382}" type="parTrans" cxnId="{C33EA795-CDCD-461E-AFDA-5C2FC92AF16B}">
      <dgm:prSet/>
      <dgm:spPr/>
      <dgm:t>
        <a:bodyPr/>
        <a:lstStyle/>
        <a:p>
          <a:endParaRPr lang="ru-RU"/>
        </a:p>
      </dgm:t>
    </dgm:pt>
    <dgm:pt modelId="{5558037A-FE95-4F5A-A449-5BF2AE42936D}" type="sibTrans" cxnId="{C33EA795-CDCD-461E-AFDA-5C2FC92AF16B}">
      <dgm:prSet/>
      <dgm:spPr/>
      <dgm:t>
        <a:bodyPr/>
        <a:lstStyle/>
        <a:p>
          <a:endParaRPr lang="ru-RU"/>
        </a:p>
      </dgm:t>
    </dgm:pt>
    <dgm:pt modelId="{8D9CA8DC-545B-4B41-8EEC-A8E59F6724F9}">
      <dgm:prSet custT="1"/>
      <dgm:spPr/>
      <dgm:t>
        <a:bodyPr lIns="72000"/>
        <a:lstStyle/>
        <a:p>
          <a:pPr algn="l" rtl="0"/>
          <a:r>
            <a:rPr lang="ru-RU" sz="900" b="0" dirty="0" smtClean="0">
              <a:solidFill>
                <a:srgbClr val="264161"/>
              </a:solidFill>
            </a:rPr>
            <a:t>Развивать и внедрять методологическую и регламентную базу стратегического менеджмента, четко определить взаимодействия уровней управления</a:t>
          </a:r>
          <a:r>
            <a:rPr lang="ru-RU" sz="900" b="0" baseline="0" dirty="0" smtClean="0">
              <a:solidFill>
                <a:srgbClr val="264161"/>
              </a:solidFill>
            </a:rPr>
            <a:t> в стратегическом процессе</a:t>
          </a:r>
          <a:endParaRPr lang="ru-RU" sz="900" b="0" dirty="0">
            <a:solidFill>
              <a:srgbClr val="264161"/>
            </a:solidFill>
          </a:endParaRPr>
        </a:p>
      </dgm:t>
    </dgm:pt>
    <dgm:pt modelId="{61727EC8-4BF6-4F34-BD71-E2A987F4EEBE}" type="parTrans" cxnId="{4979304E-4031-4A9C-B003-9C836A65554C}">
      <dgm:prSet/>
      <dgm:spPr/>
      <dgm:t>
        <a:bodyPr/>
        <a:lstStyle/>
        <a:p>
          <a:endParaRPr lang="ru-RU"/>
        </a:p>
      </dgm:t>
    </dgm:pt>
    <dgm:pt modelId="{F41C8FE9-529A-43FE-A584-5C55DD8A943F}" type="sibTrans" cxnId="{4979304E-4031-4A9C-B003-9C836A65554C}">
      <dgm:prSet/>
      <dgm:spPr/>
      <dgm:t>
        <a:bodyPr/>
        <a:lstStyle/>
        <a:p>
          <a:endParaRPr lang="ru-RU"/>
        </a:p>
      </dgm:t>
    </dgm:pt>
    <dgm:pt modelId="{BD6AFA98-C328-474E-85A4-C3CDC7C20CD0}">
      <dgm:prSet custT="1"/>
      <dgm:spPr/>
      <dgm:t>
        <a:bodyPr lIns="72000"/>
        <a:lstStyle/>
        <a:p>
          <a:pPr algn="l"/>
          <a:r>
            <a:rPr lang="ru-RU" sz="1000" b="0" dirty="0" smtClean="0">
              <a:solidFill>
                <a:srgbClr val="264161"/>
              </a:solidFill>
            </a:rPr>
            <a:t>Стратегический диалог не в</a:t>
          </a:r>
          <a:r>
            <a:rPr lang="ru-RU" sz="1000" b="0" baseline="0" dirty="0" smtClean="0">
              <a:solidFill>
                <a:srgbClr val="264161"/>
              </a:solidFill>
            </a:rPr>
            <a:t> полной мере </a:t>
          </a:r>
          <a:r>
            <a:rPr lang="ru-RU" sz="1000" b="0" dirty="0" smtClean="0">
              <a:solidFill>
                <a:srgbClr val="264161"/>
              </a:solidFill>
            </a:rPr>
            <a:t>поддерживается стратегическими процессами, нет полноценного каскадирования стратегий</a:t>
          </a:r>
          <a:endParaRPr lang="ru-RU" sz="1000" b="0" dirty="0">
            <a:solidFill>
              <a:srgbClr val="264161"/>
            </a:solidFill>
          </a:endParaRPr>
        </a:p>
      </dgm:t>
    </dgm:pt>
    <dgm:pt modelId="{F36D58F2-C932-4C07-BA60-2A26C0D17BA4}" type="parTrans" cxnId="{84E46F1A-F130-4D47-9D79-EA3EB6F65AEB}">
      <dgm:prSet/>
      <dgm:spPr/>
      <dgm:t>
        <a:bodyPr/>
        <a:lstStyle/>
        <a:p>
          <a:endParaRPr lang="ru-RU"/>
        </a:p>
      </dgm:t>
    </dgm:pt>
    <dgm:pt modelId="{DF3119D4-18E6-4941-80D5-F163129B7A8E}" type="sibTrans" cxnId="{84E46F1A-F130-4D47-9D79-EA3EB6F65AEB}">
      <dgm:prSet/>
      <dgm:spPr/>
      <dgm:t>
        <a:bodyPr/>
        <a:lstStyle/>
        <a:p>
          <a:endParaRPr lang="ru-RU"/>
        </a:p>
      </dgm:t>
    </dgm:pt>
    <dgm:pt modelId="{E811E337-0318-48D3-86D3-B3B881FAA536}">
      <dgm:prSet custT="1"/>
      <dgm:spPr/>
      <dgm:t>
        <a:bodyPr lIns="72000"/>
        <a:lstStyle/>
        <a:p>
          <a:pPr algn="l" rtl="0"/>
          <a:r>
            <a:rPr kumimoji="0" lang="ru-RU" sz="900" b="0" baseline="0" dirty="0" smtClean="0">
              <a:solidFill>
                <a:srgbClr val="264161"/>
              </a:solidFill>
              <a:latin typeface="+mn-lt"/>
              <a:ea typeface="+mn-ea"/>
              <a:cs typeface="+mn-cs"/>
            </a:rPr>
            <a:t>Разработка системы взаимосвязанных, синхронизированных и периодически обновляющихся стратегических планов (функциональных стратегий в ключевых областях деятельности, в том числе вспомогательных)</a:t>
          </a:r>
          <a:endParaRPr lang="ru-RU" sz="900" b="0" dirty="0">
            <a:solidFill>
              <a:srgbClr val="264161"/>
            </a:solidFill>
          </a:endParaRPr>
        </a:p>
      </dgm:t>
    </dgm:pt>
    <dgm:pt modelId="{40AACF3D-2434-4AF1-BD4F-E927FF3CF359}" type="parTrans" cxnId="{CB710AF6-FB41-44AF-B84E-FEE257B3CCB9}">
      <dgm:prSet/>
      <dgm:spPr/>
      <dgm:t>
        <a:bodyPr/>
        <a:lstStyle/>
        <a:p>
          <a:endParaRPr lang="ru-RU"/>
        </a:p>
      </dgm:t>
    </dgm:pt>
    <dgm:pt modelId="{DAD6AB87-DAA6-40D7-9171-634E7424B6F4}" type="sibTrans" cxnId="{CB710AF6-FB41-44AF-B84E-FEE257B3CCB9}">
      <dgm:prSet/>
      <dgm:spPr/>
      <dgm:t>
        <a:bodyPr/>
        <a:lstStyle/>
        <a:p>
          <a:endParaRPr lang="ru-RU"/>
        </a:p>
      </dgm:t>
    </dgm:pt>
    <dgm:pt modelId="{D7C62987-6D5A-4BCC-87AC-F8D5DA15A97C}">
      <dgm:prSet custT="1"/>
      <dgm:spPr/>
      <dgm:t>
        <a:bodyPr lIns="72000"/>
        <a:lstStyle/>
        <a:p>
          <a:pPr algn="l" rtl="0"/>
          <a:r>
            <a:rPr kumimoji="0" lang="ru-RU" sz="1000" b="0" dirty="0" smtClean="0">
              <a:solidFill>
                <a:srgbClr val="264161"/>
              </a:solidFill>
              <a:latin typeface="+mn-lt"/>
              <a:ea typeface="+mn-ea"/>
              <a:cs typeface="+mn-cs"/>
            </a:rPr>
            <a:t>Акцент на стратегическом видении. При неразвитых процессах поддержки изменений трансформирование качественных стратегических планов в задачи «на местах» практически не происходит, что снижает вероятность реализации</a:t>
          </a:r>
          <a:endParaRPr lang="ru-RU" sz="1000" b="0" dirty="0">
            <a:solidFill>
              <a:srgbClr val="264161"/>
            </a:solidFill>
          </a:endParaRPr>
        </a:p>
      </dgm:t>
    </dgm:pt>
    <dgm:pt modelId="{96922F90-AABB-4362-87E9-C87290BC0C16}" type="parTrans" cxnId="{99C9AE08-3C76-40E5-9B07-A02B67F8B5CC}">
      <dgm:prSet/>
      <dgm:spPr/>
      <dgm:t>
        <a:bodyPr/>
        <a:lstStyle/>
        <a:p>
          <a:endParaRPr lang="ru-RU"/>
        </a:p>
      </dgm:t>
    </dgm:pt>
    <dgm:pt modelId="{9BC61B5A-C392-43BF-99E4-A749EBF7411C}" type="sibTrans" cxnId="{99C9AE08-3C76-40E5-9B07-A02B67F8B5CC}">
      <dgm:prSet/>
      <dgm:spPr/>
      <dgm:t>
        <a:bodyPr/>
        <a:lstStyle/>
        <a:p>
          <a:endParaRPr lang="ru-RU"/>
        </a:p>
      </dgm:t>
    </dgm:pt>
    <dgm:pt modelId="{D156820B-2C48-4E5F-8C82-A95231975FA5}" type="pres">
      <dgm:prSet presAssocID="{40ED10A4-2488-420C-8182-ECDEA55BABF8}" presName="Name0" presStyleCnt="0">
        <dgm:presLayoutVars>
          <dgm:chPref val="3"/>
          <dgm:dir/>
          <dgm:animLvl val="lvl"/>
          <dgm:resizeHandles/>
        </dgm:presLayoutVars>
      </dgm:prSet>
      <dgm:spPr/>
      <dgm:t>
        <a:bodyPr/>
        <a:lstStyle/>
        <a:p>
          <a:endParaRPr lang="ru-RU"/>
        </a:p>
      </dgm:t>
    </dgm:pt>
    <dgm:pt modelId="{ED738159-2E71-4A33-8DAE-6C4C0AF9C809}" type="pres">
      <dgm:prSet presAssocID="{F5D7746C-DE41-472A-BBEE-DA8E680AC013}" presName="horFlow" presStyleCnt="0"/>
      <dgm:spPr/>
    </dgm:pt>
    <dgm:pt modelId="{FFF6EB27-6760-429E-B27D-4DB90A6BBF19}" type="pres">
      <dgm:prSet presAssocID="{F5D7746C-DE41-472A-BBEE-DA8E680AC013}" presName="bigChev" presStyleLbl="node1" presStyleIdx="0" presStyleCnt="6"/>
      <dgm:spPr/>
      <dgm:t>
        <a:bodyPr/>
        <a:lstStyle/>
        <a:p>
          <a:endParaRPr lang="ru-RU"/>
        </a:p>
      </dgm:t>
    </dgm:pt>
    <dgm:pt modelId="{1E392353-C613-4A4D-8891-07F0C34B6650}" type="pres">
      <dgm:prSet presAssocID="{2AC269A3-8E4B-4798-8D7E-17CF27113B4D}" presName="parTrans" presStyleCnt="0"/>
      <dgm:spPr/>
    </dgm:pt>
    <dgm:pt modelId="{7E2BF340-698E-47D0-986C-BD450B5B8534}" type="pres">
      <dgm:prSet presAssocID="{DDE610D5-5FEE-414D-B32E-5E4A7467FC55}" presName="node" presStyleLbl="alignAccFollowNode1" presStyleIdx="0" presStyleCnt="12" custScaleX="218966">
        <dgm:presLayoutVars>
          <dgm:bulletEnabled val="1"/>
        </dgm:presLayoutVars>
      </dgm:prSet>
      <dgm:spPr/>
      <dgm:t>
        <a:bodyPr/>
        <a:lstStyle/>
        <a:p>
          <a:endParaRPr lang="ru-RU"/>
        </a:p>
      </dgm:t>
    </dgm:pt>
    <dgm:pt modelId="{916EF886-8C52-43F9-BE77-D951C2553D50}" type="pres">
      <dgm:prSet presAssocID="{369D0577-B2E5-4533-952D-5866C2801189}" presName="sibTrans" presStyleCnt="0"/>
      <dgm:spPr/>
    </dgm:pt>
    <dgm:pt modelId="{F4932AF1-DC3C-45AF-AD3E-E533FA4EFA06}" type="pres">
      <dgm:prSet presAssocID="{A8591D05-46C3-4365-86CD-866216520F62}" presName="node" presStyleLbl="alignAccFollowNode1" presStyleIdx="1" presStyleCnt="12" custScaleX="260895">
        <dgm:presLayoutVars>
          <dgm:bulletEnabled val="1"/>
        </dgm:presLayoutVars>
      </dgm:prSet>
      <dgm:spPr/>
      <dgm:t>
        <a:bodyPr/>
        <a:lstStyle/>
        <a:p>
          <a:endParaRPr lang="ru-RU"/>
        </a:p>
      </dgm:t>
    </dgm:pt>
    <dgm:pt modelId="{BB941F8E-12D6-40AC-852F-0993DE1C1AE5}" type="pres">
      <dgm:prSet presAssocID="{F5D7746C-DE41-472A-BBEE-DA8E680AC013}" presName="vSp" presStyleCnt="0"/>
      <dgm:spPr/>
    </dgm:pt>
    <dgm:pt modelId="{DD333CED-5B07-4378-A3BC-53AF5A77A7D3}" type="pres">
      <dgm:prSet presAssocID="{C50FECA8-183C-43A9-838B-49A28CA3E667}" presName="horFlow" presStyleCnt="0"/>
      <dgm:spPr/>
    </dgm:pt>
    <dgm:pt modelId="{86F743CC-CB56-4993-BA8C-0AFFC738554C}" type="pres">
      <dgm:prSet presAssocID="{C50FECA8-183C-43A9-838B-49A28CA3E667}" presName="bigChev" presStyleLbl="node1" presStyleIdx="1" presStyleCnt="6"/>
      <dgm:spPr/>
      <dgm:t>
        <a:bodyPr/>
        <a:lstStyle/>
        <a:p>
          <a:endParaRPr lang="ru-RU"/>
        </a:p>
      </dgm:t>
    </dgm:pt>
    <dgm:pt modelId="{519DE3B6-98E4-46E6-8574-2A52CE1E790F}" type="pres">
      <dgm:prSet presAssocID="{C3106B7C-B70E-4DFB-B242-DB8FAD74EFCF}" presName="parTrans" presStyleCnt="0"/>
      <dgm:spPr/>
    </dgm:pt>
    <dgm:pt modelId="{B349D192-E2F1-48A5-98EE-E1B5BF13F168}" type="pres">
      <dgm:prSet presAssocID="{85B8C22A-9A71-47BA-8F10-FA18C2FD0CC0}" presName="node" presStyleLbl="alignAccFollowNode1" presStyleIdx="2" presStyleCnt="12" custScaleX="216594">
        <dgm:presLayoutVars>
          <dgm:bulletEnabled val="1"/>
        </dgm:presLayoutVars>
      </dgm:prSet>
      <dgm:spPr/>
      <dgm:t>
        <a:bodyPr/>
        <a:lstStyle/>
        <a:p>
          <a:endParaRPr lang="ru-RU"/>
        </a:p>
      </dgm:t>
    </dgm:pt>
    <dgm:pt modelId="{969ABEB1-002D-43E8-B3E0-0B4BF989A1F6}" type="pres">
      <dgm:prSet presAssocID="{F3148AAA-15CA-4226-9486-6FDD4F13658F}" presName="sibTrans" presStyleCnt="0"/>
      <dgm:spPr/>
    </dgm:pt>
    <dgm:pt modelId="{AF8A8BE3-2F1E-4C6F-A4A7-7C2270672307}" type="pres">
      <dgm:prSet presAssocID="{C5A71476-C817-4D03-A98C-630B2A4CA2B6}" presName="node" presStyleLbl="alignAccFollowNode1" presStyleIdx="3" presStyleCnt="12" custScaleX="261004" custLinFactNeighborX="12510">
        <dgm:presLayoutVars>
          <dgm:bulletEnabled val="1"/>
        </dgm:presLayoutVars>
      </dgm:prSet>
      <dgm:spPr/>
      <dgm:t>
        <a:bodyPr/>
        <a:lstStyle/>
        <a:p>
          <a:endParaRPr lang="ru-RU"/>
        </a:p>
      </dgm:t>
    </dgm:pt>
    <dgm:pt modelId="{DD73DF31-B802-47B4-BDC7-3A9D52E85E2D}" type="pres">
      <dgm:prSet presAssocID="{C50FECA8-183C-43A9-838B-49A28CA3E667}" presName="vSp" presStyleCnt="0"/>
      <dgm:spPr/>
    </dgm:pt>
    <dgm:pt modelId="{037D483D-4819-4B9E-8041-6C419461C28E}" type="pres">
      <dgm:prSet presAssocID="{740FDE62-E689-45FC-9B01-6B6974973547}" presName="horFlow" presStyleCnt="0"/>
      <dgm:spPr/>
    </dgm:pt>
    <dgm:pt modelId="{15024784-FF6A-4F07-BB59-9D756582A093}" type="pres">
      <dgm:prSet presAssocID="{740FDE62-E689-45FC-9B01-6B6974973547}" presName="bigChev" presStyleLbl="node1" presStyleIdx="2" presStyleCnt="6"/>
      <dgm:spPr/>
      <dgm:t>
        <a:bodyPr/>
        <a:lstStyle/>
        <a:p>
          <a:endParaRPr lang="ru-RU"/>
        </a:p>
      </dgm:t>
    </dgm:pt>
    <dgm:pt modelId="{DCEFF8C5-38CD-429A-92C3-1FFEA2BEC8DA}" type="pres">
      <dgm:prSet presAssocID="{37A4345A-58BA-4735-A02D-295BE19B74FB}" presName="parTrans" presStyleCnt="0"/>
      <dgm:spPr/>
    </dgm:pt>
    <dgm:pt modelId="{44DF710A-FC94-42A5-8E45-C40F58467C26}" type="pres">
      <dgm:prSet presAssocID="{002AD940-7F86-40F1-919F-ED19EC0E2397}" presName="node" presStyleLbl="alignAccFollowNode1" presStyleIdx="4" presStyleCnt="12" custScaleX="218966">
        <dgm:presLayoutVars>
          <dgm:bulletEnabled val="1"/>
        </dgm:presLayoutVars>
      </dgm:prSet>
      <dgm:spPr/>
      <dgm:t>
        <a:bodyPr/>
        <a:lstStyle/>
        <a:p>
          <a:endParaRPr lang="ru-RU"/>
        </a:p>
      </dgm:t>
    </dgm:pt>
    <dgm:pt modelId="{3309CD6E-752F-4305-972F-49888804E968}" type="pres">
      <dgm:prSet presAssocID="{F481E41B-8C53-4ECC-B931-33CFAE65AC53}" presName="sibTrans" presStyleCnt="0"/>
      <dgm:spPr/>
    </dgm:pt>
    <dgm:pt modelId="{6C1A5BC4-3388-49EF-9D61-B77D6FA9E483}" type="pres">
      <dgm:prSet presAssocID="{31948777-A583-47D7-8A3C-73EFAA0DCBA7}" presName="node" presStyleLbl="alignAccFollowNode1" presStyleIdx="5" presStyleCnt="12" custScaleX="262226">
        <dgm:presLayoutVars>
          <dgm:bulletEnabled val="1"/>
        </dgm:presLayoutVars>
      </dgm:prSet>
      <dgm:spPr/>
      <dgm:t>
        <a:bodyPr/>
        <a:lstStyle/>
        <a:p>
          <a:endParaRPr lang="ru-RU"/>
        </a:p>
      </dgm:t>
    </dgm:pt>
    <dgm:pt modelId="{E7B85BE7-6FA8-4018-957F-22DDBCA71F3C}" type="pres">
      <dgm:prSet presAssocID="{740FDE62-E689-45FC-9B01-6B6974973547}" presName="vSp" presStyleCnt="0"/>
      <dgm:spPr/>
    </dgm:pt>
    <dgm:pt modelId="{E41438CA-83DE-453F-8A37-0D1239C3C391}" type="pres">
      <dgm:prSet presAssocID="{6A772B31-6006-4156-A5BE-798B212247B2}" presName="horFlow" presStyleCnt="0"/>
      <dgm:spPr/>
    </dgm:pt>
    <dgm:pt modelId="{FDB6B1F1-072B-479E-B059-F614F080B5FF}" type="pres">
      <dgm:prSet presAssocID="{6A772B31-6006-4156-A5BE-798B212247B2}" presName="bigChev" presStyleLbl="node1" presStyleIdx="3" presStyleCnt="6"/>
      <dgm:spPr/>
      <dgm:t>
        <a:bodyPr/>
        <a:lstStyle/>
        <a:p>
          <a:endParaRPr lang="ru-RU"/>
        </a:p>
      </dgm:t>
    </dgm:pt>
    <dgm:pt modelId="{26434DB3-E3B9-4CCA-BB9E-E2B30938762B}" type="pres">
      <dgm:prSet presAssocID="{F8F23C91-2470-4FF0-98AC-BE011F2D5382}" presName="parTrans" presStyleCnt="0"/>
      <dgm:spPr/>
    </dgm:pt>
    <dgm:pt modelId="{996F99D2-2872-4815-9DD5-1AD6AD4120BC}" type="pres">
      <dgm:prSet presAssocID="{6415CB19-2A5C-4C06-8C0F-EE6E5FCE12B6}" presName="node" presStyleLbl="alignAccFollowNode1" presStyleIdx="6" presStyleCnt="12" custScaleX="218966">
        <dgm:presLayoutVars>
          <dgm:bulletEnabled val="1"/>
        </dgm:presLayoutVars>
      </dgm:prSet>
      <dgm:spPr/>
      <dgm:t>
        <a:bodyPr/>
        <a:lstStyle/>
        <a:p>
          <a:endParaRPr lang="ru-RU"/>
        </a:p>
      </dgm:t>
    </dgm:pt>
    <dgm:pt modelId="{2150901D-1BE0-4DE6-A743-2EBAEAB5A1C6}" type="pres">
      <dgm:prSet presAssocID="{5558037A-FE95-4F5A-A449-5BF2AE42936D}" presName="sibTrans" presStyleCnt="0"/>
      <dgm:spPr/>
    </dgm:pt>
    <dgm:pt modelId="{A046F8F3-E5C5-431E-89D6-CBAD3CB07A7D}" type="pres">
      <dgm:prSet presAssocID="{F0D71952-957C-458F-AB17-CFD3B16C37A3}" presName="node" presStyleLbl="alignAccFollowNode1" presStyleIdx="7" presStyleCnt="12" custScaleX="262226">
        <dgm:presLayoutVars>
          <dgm:bulletEnabled val="1"/>
        </dgm:presLayoutVars>
      </dgm:prSet>
      <dgm:spPr/>
      <dgm:t>
        <a:bodyPr/>
        <a:lstStyle/>
        <a:p>
          <a:endParaRPr lang="ru-RU"/>
        </a:p>
      </dgm:t>
    </dgm:pt>
    <dgm:pt modelId="{3C7CAA3F-BA76-4C83-BF6B-3F7B75F261B5}" type="pres">
      <dgm:prSet presAssocID="{6A772B31-6006-4156-A5BE-798B212247B2}" presName="vSp" presStyleCnt="0"/>
      <dgm:spPr/>
    </dgm:pt>
    <dgm:pt modelId="{91D05BE8-FE9A-43F3-A18C-71DA7EB5E104}" type="pres">
      <dgm:prSet presAssocID="{DA3456E2-D3C4-4A64-81C3-C1982C9B0D11}" presName="horFlow" presStyleCnt="0"/>
      <dgm:spPr/>
    </dgm:pt>
    <dgm:pt modelId="{7E8A3110-A4CC-41B1-9CDA-D505FA2AECCC}" type="pres">
      <dgm:prSet presAssocID="{DA3456E2-D3C4-4A64-81C3-C1982C9B0D11}" presName="bigChev" presStyleLbl="node1" presStyleIdx="4" presStyleCnt="6"/>
      <dgm:spPr/>
      <dgm:t>
        <a:bodyPr/>
        <a:lstStyle/>
        <a:p>
          <a:endParaRPr lang="ru-RU"/>
        </a:p>
      </dgm:t>
    </dgm:pt>
    <dgm:pt modelId="{4BDB6270-5BDB-4B4D-A7E9-05499CE6146A}" type="pres">
      <dgm:prSet presAssocID="{F36D58F2-C932-4C07-BA60-2A26C0D17BA4}" presName="parTrans" presStyleCnt="0"/>
      <dgm:spPr/>
    </dgm:pt>
    <dgm:pt modelId="{FE50A484-3DB2-4C4B-A04E-4BD922A2C660}" type="pres">
      <dgm:prSet presAssocID="{BD6AFA98-C328-474E-85A4-C3CDC7C20CD0}" presName="node" presStyleLbl="alignAccFollowNode1" presStyleIdx="8" presStyleCnt="12" custScaleX="218966">
        <dgm:presLayoutVars>
          <dgm:bulletEnabled val="1"/>
        </dgm:presLayoutVars>
      </dgm:prSet>
      <dgm:spPr/>
      <dgm:t>
        <a:bodyPr/>
        <a:lstStyle/>
        <a:p>
          <a:endParaRPr lang="ru-RU"/>
        </a:p>
      </dgm:t>
    </dgm:pt>
    <dgm:pt modelId="{1E9F7F95-EF1E-4FD3-B5D6-957A540AE979}" type="pres">
      <dgm:prSet presAssocID="{DF3119D4-18E6-4941-80D5-F163129B7A8E}" presName="sibTrans" presStyleCnt="0"/>
      <dgm:spPr/>
    </dgm:pt>
    <dgm:pt modelId="{E67C9A4F-20D5-46F5-B253-05AE632EB82B}" type="pres">
      <dgm:prSet presAssocID="{8D9CA8DC-545B-4B41-8EEC-A8E59F6724F9}" presName="node" presStyleLbl="alignAccFollowNode1" presStyleIdx="9" presStyleCnt="12" custScaleX="262226">
        <dgm:presLayoutVars>
          <dgm:bulletEnabled val="1"/>
        </dgm:presLayoutVars>
      </dgm:prSet>
      <dgm:spPr/>
      <dgm:t>
        <a:bodyPr/>
        <a:lstStyle/>
        <a:p>
          <a:endParaRPr lang="ru-RU"/>
        </a:p>
      </dgm:t>
    </dgm:pt>
    <dgm:pt modelId="{6EAD84E8-8119-46EC-B1FD-0A34FE85BD48}" type="pres">
      <dgm:prSet presAssocID="{DA3456E2-D3C4-4A64-81C3-C1982C9B0D11}" presName="vSp" presStyleCnt="0"/>
      <dgm:spPr/>
    </dgm:pt>
    <dgm:pt modelId="{2FCA9610-C9CE-4A96-AB2E-B2089AF7000E}" type="pres">
      <dgm:prSet presAssocID="{69BE4A59-4399-421A-8E35-02F8FACF0C33}" presName="horFlow" presStyleCnt="0"/>
      <dgm:spPr/>
    </dgm:pt>
    <dgm:pt modelId="{AFF38B55-2D3C-41C1-B2E2-B524DC39CE15}" type="pres">
      <dgm:prSet presAssocID="{69BE4A59-4399-421A-8E35-02F8FACF0C33}" presName="bigChev" presStyleLbl="node1" presStyleIdx="5" presStyleCnt="6"/>
      <dgm:spPr/>
      <dgm:t>
        <a:bodyPr/>
        <a:lstStyle/>
        <a:p>
          <a:endParaRPr lang="ru-RU"/>
        </a:p>
      </dgm:t>
    </dgm:pt>
    <dgm:pt modelId="{6D5D4107-01E3-4B00-82C5-F8C113DC503A}" type="pres">
      <dgm:prSet presAssocID="{96922F90-AABB-4362-87E9-C87290BC0C16}" presName="parTrans" presStyleCnt="0"/>
      <dgm:spPr/>
    </dgm:pt>
    <dgm:pt modelId="{E6DD3A94-58CD-4FFE-AB28-29BF35B4E050}" type="pres">
      <dgm:prSet presAssocID="{D7C62987-6D5A-4BCC-87AC-F8D5DA15A97C}" presName="node" presStyleLbl="alignAccFollowNode1" presStyleIdx="10" presStyleCnt="12" custScaleX="218966">
        <dgm:presLayoutVars>
          <dgm:bulletEnabled val="1"/>
        </dgm:presLayoutVars>
      </dgm:prSet>
      <dgm:spPr/>
      <dgm:t>
        <a:bodyPr/>
        <a:lstStyle/>
        <a:p>
          <a:endParaRPr lang="ru-RU"/>
        </a:p>
      </dgm:t>
    </dgm:pt>
    <dgm:pt modelId="{4858FE08-0F5F-455C-B06B-33B3CD1B7122}" type="pres">
      <dgm:prSet presAssocID="{9BC61B5A-C392-43BF-99E4-A749EBF7411C}" presName="sibTrans" presStyleCnt="0"/>
      <dgm:spPr/>
    </dgm:pt>
    <dgm:pt modelId="{CAF468DB-A80A-4E9F-A9C8-816E02151408}" type="pres">
      <dgm:prSet presAssocID="{E811E337-0318-48D3-86D3-B3B881FAA536}" presName="node" presStyleLbl="alignAccFollowNode1" presStyleIdx="11" presStyleCnt="12" custScaleX="262226">
        <dgm:presLayoutVars>
          <dgm:bulletEnabled val="1"/>
        </dgm:presLayoutVars>
      </dgm:prSet>
      <dgm:spPr/>
      <dgm:t>
        <a:bodyPr/>
        <a:lstStyle/>
        <a:p>
          <a:endParaRPr lang="ru-RU"/>
        </a:p>
      </dgm:t>
    </dgm:pt>
  </dgm:ptLst>
  <dgm:cxnLst>
    <dgm:cxn modelId="{F6102977-305C-4AB0-A137-D41E1ACBB4DD}" type="presOf" srcId="{A8591D05-46C3-4365-86CD-866216520F62}" destId="{F4932AF1-DC3C-45AF-AD3E-E533FA4EFA06}" srcOrd="0" destOrd="0" presId="urn:microsoft.com/office/officeart/2005/8/layout/lProcess3"/>
    <dgm:cxn modelId="{3021052D-AA78-45B0-A9FC-46188F4AC319}" srcId="{C50FECA8-183C-43A9-838B-49A28CA3E667}" destId="{85B8C22A-9A71-47BA-8F10-FA18C2FD0CC0}" srcOrd="0" destOrd="0" parTransId="{C3106B7C-B70E-4DFB-B242-DB8FAD74EFCF}" sibTransId="{F3148AAA-15CA-4226-9486-6FDD4F13658F}"/>
    <dgm:cxn modelId="{D257459C-5E37-4461-AFE1-B37D7C69305D}" type="presOf" srcId="{85B8C22A-9A71-47BA-8F10-FA18C2FD0CC0}" destId="{B349D192-E2F1-48A5-98EE-E1B5BF13F168}" srcOrd="0" destOrd="0" presId="urn:microsoft.com/office/officeart/2005/8/layout/lProcess3"/>
    <dgm:cxn modelId="{29B86FFE-DA98-4DD6-9F70-14C8608DF4BB}" srcId="{40ED10A4-2488-420C-8182-ECDEA55BABF8}" destId="{F5D7746C-DE41-472A-BBEE-DA8E680AC013}" srcOrd="0" destOrd="0" parTransId="{D26E4BE1-0B3A-4B49-A77B-D530B92F5996}" sibTransId="{1742B0EA-9A31-4A57-A32F-C229C100E005}"/>
    <dgm:cxn modelId="{24B7E17E-F92B-4142-AE00-2C42FFFE7BEF}" srcId="{40ED10A4-2488-420C-8182-ECDEA55BABF8}" destId="{740FDE62-E689-45FC-9B01-6B6974973547}" srcOrd="2" destOrd="0" parTransId="{035C2B6E-A2DD-42A6-AD44-F51947031270}" sibTransId="{DF277F23-689C-412F-91AD-84B430B67ED9}"/>
    <dgm:cxn modelId="{3BAEB87F-EC72-4CCE-A386-05305FB7A170}" srcId="{C50FECA8-183C-43A9-838B-49A28CA3E667}" destId="{C5A71476-C817-4D03-A98C-630B2A4CA2B6}" srcOrd="1" destOrd="0" parTransId="{7CCF196B-C6BD-48DF-913E-50B5DD1089BC}" sibTransId="{3BBCE6AB-3B6A-4672-849A-6317B9E658C2}"/>
    <dgm:cxn modelId="{C33EA795-CDCD-461E-AFDA-5C2FC92AF16B}" srcId="{6A772B31-6006-4156-A5BE-798B212247B2}" destId="{6415CB19-2A5C-4C06-8C0F-EE6E5FCE12B6}" srcOrd="0" destOrd="0" parTransId="{F8F23C91-2470-4FF0-98AC-BE011F2D5382}" sibTransId="{5558037A-FE95-4F5A-A449-5BF2AE42936D}"/>
    <dgm:cxn modelId="{8A195281-B0C7-4B38-8A5E-A754742E41F1}" type="presOf" srcId="{69BE4A59-4399-421A-8E35-02F8FACF0C33}" destId="{AFF38B55-2D3C-41C1-B2E2-B524DC39CE15}" srcOrd="0" destOrd="0" presId="urn:microsoft.com/office/officeart/2005/8/layout/lProcess3"/>
    <dgm:cxn modelId="{F334093D-4C1B-4B04-A4D4-BA1CE51BE794}" type="presOf" srcId="{DA3456E2-D3C4-4A64-81C3-C1982C9B0D11}" destId="{7E8A3110-A4CC-41B1-9CDA-D505FA2AECCC}" srcOrd="0" destOrd="0" presId="urn:microsoft.com/office/officeart/2005/8/layout/lProcess3"/>
    <dgm:cxn modelId="{46F924FE-34C2-4D33-A788-2A63ECC57C9F}" type="presOf" srcId="{F5D7746C-DE41-472A-BBEE-DA8E680AC013}" destId="{FFF6EB27-6760-429E-B27D-4DB90A6BBF19}" srcOrd="0" destOrd="0" presId="urn:microsoft.com/office/officeart/2005/8/layout/lProcess3"/>
    <dgm:cxn modelId="{37FDF2BB-912A-4644-A338-87832B3A46BB}" srcId="{6A772B31-6006-4156-A5BE-798B212247B2}" destId="{F0D71952-957C-458F-AB17-CFD3B16C37A3}" srcOrd="1" destOrd="0" parTransId="{03B93C8F-51FF-4E10-91EC-AC3B0B0D6860}" sibTransId="{31AD6C03-5C2C-43A7-A8C7-941A61FFEE43}"/>
    <dgm:cxn modelId="{8F3F7D59-55EB-48DF-A617-6E5CA593E659}" type="presOf" srcId="{31948777-A583-47D7-8A3C-73EFAA0DCBA7}" destId="{6C1A5BC4-3388-49EF-9D61-B77D6FA9E483}" srcOrd="0" destOrd="0" presId="urn:microsoft.com/office/officeart/2005/8/layout/lProcess3"/>
    <dgm:cxn modelId="{F53B3072-6B4E-40FF-B6EA-1AD93C4618A4}" type="presOf" srcId="{40ED10A4-2488-420C-8182-ECDEA55BABF8}" destId="{D156820B-2C48-4E5F-8C82-A95231975FA5}" srcOrd="0" destOrd="0" presId="urn:microsoft.com/office/officeart/2005/8/layout/lProcess3"/>
    <dgm:cxn modelId="{BD78A037-17FC-463A-9EFA-671C84D397A9}" type="presOf" srcId="{BD6AFA98-C328-474E-85A4-C3CDC7C20CD0}" destId="{FE50A484-3DB2-4C4B-A04E-4BD922A2C660}" srcOrd="0" destOrd="0" presId="urn:microsoft.com/office/officeart/2005/8/layout/lProcess3"/>
    <dgm:cxn modelId="{4979304E-4031-4A9C-B003-9C836A65554C}" srcId="{DA3456E2-D3C4-4A64-81C3-C1982C9B0D11}" destId="{8D9CA8DC-545B-4B41-8EEC-A8E59F6724F9}" srcOrd="1" destOrd="0" parTransId="{61727EC8-4BF6-4F34-BD71-E2A987F4EEBE}" sibTransId="{F41C8FE9-529A-43FE-A584-5C55DD8A943F}"/>
    <dgm:cxn modelId="{87CD03E1-32D6-4C2C-B36A-4C2804852995}" srcId="{40ED10A4-2488-420C-8182-ECDEA55BABF8}" destId="{69BE4A59-4399-421A-8E35-02F8FACF0C33}" srcOrd="5" destOrd="0" parTransId="{18108676-CC8C-4CB5-9F7C-2A172E394BBF}" sibTransId="{7DB5B2F1-643C-409B-9AB1-4C48B8755EC4}"/>
    <dgm:cxn modelId="{53A3CEEE-1712-40E3-9CAF-242C00CCBDDD}" type="presOf" srcId="{740FDE62-E689-45FC-9B01-6B6974973547}" destId="{15024784-FF6A-4F07-BB59-9D756582A093}" srcOrd="0" destOrd="0" presId="urn:microsoft.com/office/officeart/2005/8/layout/lProcess3"/>
    <dgm:cxn modelId="{7C292067-01A8-442D-8A34-3A3F0243B363}" type="presOf" srcId="{E811E337-0318-48D3-86D3-B3B881FAA536}" destId="{CAF468DB-A80A-4E9F-A9C8-816E02151408}" srcOrd="0" destOrd="0" presId="urn:microsoft.com/office/officeart/2005/8/layout/lProcess3"/>
    <dgm:cxn modelId="{F1EE7264-7D43-4E0D-A629-9AADFCC914D2}" srcId="{F5D7746C-DE41-472A-BBEE-DA8E680AC013}" destId="{DDE610D5-5FEE-414D-B32E-5E4A7467FC55}" srcOrd="0" destOrd="0" parTransId="{2AC269A3-8E4B-4798-8D7E-17CF27113B4D}" sibTransId="{369D0577-B2E5-4533-952D-5866C2801189}"/>
    <dgm:cxn modelId="{D56158EB-0513-46D2-8417-8598F33B7924}" srcId="{F5D7746C-DE41-472A-BBEE-DA8E680AC013}" destId="{A8591D05-46C3-4365-86CD-866216520F62}" srcOrd="1" destOrd="0" parTransId="{441F48A1-C1EA-4E81-80DF-1A6F63DE0300}" sibTransId="{724A2E78-EC0C-4D2C-AAC3-6D3BBA32D526}"/>
    <dgm:cxn modelId="{2924AC41-1459-403E-AD6B-BCBED46A08E4}" type="presOf" srcId="{F0D71952-957C-458F-AB17-CFD3B16C37A3}" destId="{A046F8F3-E5C5-431E-89D6-CBAD3CB07A7D}" srcOrd="0" destOrd="0" presId="urn:microsoft.com/office/officeart/2005/8/layout/lProcess3"/>
    <dgm:cxn modelId="{2371DF44-CA8B-4F41-A9A5-A692DC6DCFCD}" type="presOf" srcId="{6A772B31-6006-4156-A5BE-798B212247B2}" destId="{FDB6B1F1-072B-479E-B059-F614F080B5FF}" srcOrd="0" destOrd="0" presId="urn:microsoft.com/office/officeart/2005/8/layout/lProcess3"/>
    <dgm:cxn modelId="{F824AF22-F872-4F91-9C63-AC83BFC632C3}" type="presOf" srcId="{C5A71476-C817-4D03-A98C-630B2A4CA2B6}" destId="{AF8A8BE3-2F1E-4C6F-A4A7-7C2270672307}" srcOrd="0" destOrd="0" presId="urn:microsoft.com/office/officeart/2005/8/layout/lProcess3"/>
    <dgm:cxn modelId="{9197BC4C-7827-4BE8-AE43-89A88A7A4EEF}" type="presOf" srcId="{6415CB19-2A5C-4C06-8C0F-EE6E5FCE12B6}" destId="{996F99D2-2872-4815-9DD5-1AD6AD4120BC}" srcOrd="0" destOrd="0" presId="urn:microsoft.com/office/officeart/2005/8/layout/lProcess3"/>
    <dgm:cxn modelId="{22F45974-AF03-4BFF-9356-528FEA8FCDD1}" srcId="{40ED10A4-2488-420C-8182-ECDEA55BABF8}" destId="{6A772B31-6006-4156-A5BE-798B212247B2}" srcOrd="3" destOrd="0" parTransId="{09C23DA8-C512-4DCA-AF8B-BC8B9F63D3A9}" sibTransId="{4E1E6E92-FF84-4CFE-A82D-7918616936EB}"/>
    <dgm:cxn modelId="{AEA146FA-7F9A-4108-B8B7-DA1840F12670}" srcId="{740FDE62-E689-45FC-9B01-6B6974973547}" destId="{002AD940-7F86-40F1-919F-ED19EC0E2397}" srcOrd="0" destOrd="0" parTransId="{37A4345A-58BA-4735-A02D-295BE19B74FB}" sibTransId="{F481E41B-8C53-4ECC-B931-33CFAE65AC53}"/>
    <dgm:cxn modelId="{CB710AF6-FB41-44AF-B84E-FEE257B3CCB9}" srcId="{69BE4A59-4399-421A-8E35-02F8FACF0C33}" destId="{E811E337-0318-48D3-86D3-B3B881FAA536}" srcOrd="1" destOrd="0" parTransId="{40AACF3D-2434-4AF1-BD4F-E927FF3CF359}" sibTransId="{DAD6AB87-DAA6-40D7-9171-634E7424B6F4}"/>
    <dgm:cxn modelId="{5299D63E-A129-4604-80C3-8CF1A13458B8}" type="presOf" srcId="{8D9CA8DC-545B-4B41-8EEC-A8E59F6724F9}" destId="{E67C9A4F-20D5-46F5-B253-05AE632EB82B}" srcOrd="0" destOrd="0" presId="urn:microsoft.com/office/officeart/2005/8/layout/lProcess3"/>
    <dgm:cxn modelId="{F705B905-E865-4674-8891-B6EBAC843B01}" type="presOf" srcId="{002AD940-7F86-40F1-919F-ED19EC0E2397}" destId="{44DF710A-FC94-42A5-8E45-C40F58467C26}" srcOrd="0" destOrd="0" presId="urn:microsoft.com/office/officeart/2005/8/layout/lProcess3"/>
    <dgm:cxn modelId="{BAE57EA1-7538-4EC3-B35A-C5AF33C68DBC}" type="presOf" srcId="{D7C62987-6D5A-4BCC-87AC-F8D5DA15A97C}" destId="{E6DD3A94-58CD-4FFE-AB28-29BF35B4E050}" srcOrd="0" destOrd="0" presId="urn:microsoft.com/office/officeart/2005/8/layout/lProcess3"/>
    <dgm:cxn modelId="{C8B2CDA5-F024-49C8-8C68-F6AD36353E71}" srcId="{40ED10A4-2488-420C-8182-ECDEA55BABF8}" destId="{DA3456E2-D3C4-4A64-81C3-C1982C9B0D11}" srcOrd="4" destOrd="0" parTransId="{3CC1FC2D-707E-4426-95FB-ABED9E15DDEB}" sibTransId="{F8E54A65-D1E5-4BAB-8339-E0F57AC9DDCC}"/>
    <dgm:cxn modelId="{0809631E-D02D-40DB-B79F-A2CA469C47E2}" type="presOf" srcId="{C50FECA8-183C-43A9-838B-49A28CA3E667}" destId="{86F743CC-CB56-4993-BA8C-0AFFC738554C}" srcOrd="0" destOrd="0" presId="urn:microsoft.com/office/officeart/2005/8/layout/lProcess3"/>
    <dgm:cxn modelId="{322000BA-3AC4-4A5B-A3AC-4F9C9B11A9FA}" srcId="{40ED10A4-2488-420C-8182-ECDEA55BABF8}" destId="{C50FECA8-183C-43A9-838B-49A28CA3E667}" srcOrd="1" destOrd="0" parTransId="{294AD14D-44F9-43FA-AEA1-7512F5DA4F7C}" sibTransId="{B9C91E3F-7BC5-4A17-A402-9B0654651720}"/>
    <dgm:cxn modelId="{C1901F93-EBA6-4E0C-B18E-E0271806E6FC}" type="presOf" srcId="{DDE610D5-5FEE-414D-B32E-5E4A7467FC55}" destId="{7E2BF340-698E-47D0-986C-BD450B5B8534}" srcOrd="0" destOrd="0" presId="urn:microsoft.com/office/officeart/2005/8/layout/lProcess3"/>
    <dgm:cxn modelId="{84E46F1A-F130-4D47-9D79-EA3EB6F65AEB}" srcId="{DA3456E2-D3C4-4A64-81C3-C1982C9B0D11}" destId="{BD6AFA98-C328-474E-85A4-C3CDC7C20CD0}" srcOrd="0" destOrd="0" parTransId="{F36D58F2-C932-4C07-BA60-2A26C0D17BA4}" sibTransId="{DF3119D4-18E6-4941-80D5-F163129B7A8E}"/>
    <dgm:cxn modelId="{E599B9C4-CBE7-436D-B4B0-1466DC441312}" srcId="{740FDE62-E689-45FC-9B01-6B6974973547}" destId="{31948777-A583-47D7-8A3C-73EFAA0DCBA7}" srcOrd="1" destOrd="0" parTransId="{736DE949-9C40-495F-9633-4C258A94A26C}" sibTransId="{41105887-7546-48EE-A9E2-6E3845C201CF}"/>
    <dgm:cxn modelId="{99C9AE08-3C76-40E5-9B07-A02B67F8B5CC}" srcId="{69BE4A59-4399-421A-8E35-02F8FACF0C33}" destId="{D7C62987-6D5A-4BCC-87AC-F8D5DA15A97C}" srcOrd="0" destOrd="0" parTransId="{96922F90-AABB-4362-87E9-C87290BC0C16}" sibTransId="{9BC61B5A-C392-43BF-99E4-A749EBF7411C}"/>
    <dgm:cxn modelId="{D08C0F09-D853-4D9A-BA18-1224871D5441}" type="presParOf" srcId="{D156820B-2C48-4E5F-8C82-A95231975FA5}" destId="{ED738159-2E71-4A33-8DAE-6C4C0AF9C809}" srcOrd="0" destOrd="0" presId="urn:microsoft.com/office/officeart/2005/8/layout/lProcess3"/>
    <dgm:cxn modelId="{CBB4A3BA-7F95-4D21-A9FD-8C82E04649B7}" type="presParOf" srcId="{ED738159-2E71-4A33-8DAE-6C4C0AF9C809}" destId="{FFF6EB27-6760-429E-B27D-4DB90A6BBF19}" srcOrd="0" destOrd="0" presId="urn:microsoft.com/office/officeart/2005/8/layout/lProcess3"/>
    <dgm:cxn modelId="{74FDE0AA-E3C0-4678-9722-43E5E580A6A6}" type="presParOf" srcId="{ED738159-2E71-4A33-8DAE-6C4C0AF9C809}" destId="{1E392353-C613-4A4D-8891-07F0C34B6650}" srcOrd="1" destOrd="0" presId="urn:microsoft.com/office/officeart/2005/8/layout/lProcess3"/>
    <dgm:cxn modelId="{4A39E06F-01AC-41C6-A02E-FCD5D919B286}" type="presParOf" srcId="{ED738159-2E71-4A33-8DAE-6C4C0AF9C809}" destId="{7E2BF340-698E-47D0-986C-BD450B5B8534}" srcOrd="2" destOrd="0" presId="urn:microsoft.com/office/officeart/2005/8/layout/lProcess3"/>
    <dgm:cxn modelId="{DBE6BBAA-512E-48B1-A212-CDC4F6C153D4}" type="presParOf" srcId="{ED738159-2E71-4A33-8DAE-6C4C0AF9C809}" destId="{916EF886-8C52-43F9-BE77-D951C2553D50}" srcOrd="3" destOrd="0" presId="urn:microsoft.com/office/officeart/2005/8/layout/lProcess3"/>
    <dgm:cxn modelId="{01FAFEA2-4430-4681-8E06-B718D4085FEF}" type="presParOf" srcId="{ED738159-2E71-4A33-8DAE-6C4C0AF9C809}" destId="{F4932AF1-DC3C-45AF-AD3E-E533FA4EFA06}" srcOrd="4" destOrd="0" presId="urn:microsoft.com/office/officeart/2005/8/layout/lProcess3"/>
    <dgm:cxn modelId="{1A9C61C8-4218-4417-8E2A-A5BB3E9ECE03}" type="presParOf" srcId="{D156820B-2C48-4E5F-8C82-A95231975FA5}" destId="{BB941F8E-12D6-40AC-852F-0993DE1C1AE5}" srcOrd="1" destOrd="0" presId="urn:microsoft.com/office/officeart/2005/8/layout/lProcess3"/>
    <dgm:cxn modelId="{E75C4F0A-838B-4E0C-8762-766C798417EB}" type="presParOf" srcId="{D156820B-2C48-4E5F-8C82-A95231975FA5}" destId="{DD333CED-5B07-4378-A3BC-53AF5A77A7D3}" srcOrd="2" destOrd="0" presId="urn:microsoft.com/office/officeart/2005/8/layout/lProcess3"/>
    <dgm:cxn modelId="{4A56C08F-33EF-4337-9E4D-5F99D5620E01}" type="presParOf" srcId="{DD333CED-5B07-4378-A3BC-53AF5A77A7D3}" destId="{86F743CC-CB56-4993-BA8C-0AFFC738554C}" srcOrd="0" destOrd="0" presId="urn:microsoft.com/office/officeart/2005/8/layout/lProcess3"/>
    <dgm:cxn modelId="{4340B3AC-8D11-4F2D-BAAA-7DCB3C9F9E72}" type="presParOf" srcId="{DD333CED-5B07-4378-A3BC-53AF5A77A7D3}" destId="{519DE3B6-98E4-46E6-8574-2A52CE1E790F}" srcOrd="1" destOrd="0" presId="urn:microsoft.com/office/officeart/2005/8/layout/lProcess3"/>
    <dgm:cxn modelId="{5CC248E5-D572-4692-B648-AF109E46F3CC}" type="presParOf" srcId="{DD333CED-5B07-4378-A3BC-53AF5A77A7D3}" destId="{B349D192-E2F1-48A5-98EE-E1B5BF13F168}" srcOrd="2" destOrd="0" presId="urn:microsoft.com/office/officeart/2005/8/layout/lProcess3"/>
    <dgm:cxn modelId="{FC234D89-6370-426D-8C4D-3AE165C6DB77}" type="presParOf" srcId="{DD333CED-5B07-4378-A3BC-53AF5A77A7D3}" destId="{969ABEB1-002D-43E8-B3E0-0B4BF989A1F6}" srcOrd="3" destOrd="0" presId="urn:microsoft.com/office/officeart/2005/8/layout/lProcess3"/>
    <dgm:cxn modelId="{D433F6EA-1915-4F4D-99F3-BE5109951651}" type="presParOf" srcId="{DD333CED-5B07-4378-A3BC-53AF5A77A7D3}" destId="{AF8A8BE3-2F1E-4C6F-A4A7-7C2270672307}" srcOrd="4" destOrd="0" presId="urn:microsoft.com/office/officeart/2005/8/layout/lProcess3"/>
    <dgm:cxn modelId="{12C6C503-3C7A-43D5-8A83-6F7B3EA823A0}" type="presParOf" srcId="{D156820B-2C48-4E5F-8C82-A95231975FA5}" destId="{DD73DF31-B802-47B4-BDC7-3A9D52E85E2D}" srcOrd="3" destOrd="0" presId="urn:microsoft.com/office/officeart/2005/8/layout/lProcess3"/>
    <dgm:cxn modelId="{31F6DCC1-CBEE-40F1-92CE-03165FEA4119}" type="presParOf" srcId="{D156820B-2C48-4E5F-8C82-A95231975FA5}" destId="{037D483D-4819-4B9E-8041-6C419461C28E}" srcOrd="4" destOrd="0" presId="urn:microsoft.com/office/officeart/2005/8/layout/lProcess3"/>
    <dgm:cxn modelId="{CCC5BF61-2916-4D97-B96E-E2F8FAC298F5}" type="presParOf" srcId="{037D483D-4819-4B9E-8041-6C419461C28E}" destId="{15024784-FF6A-4F07-BB59-9D756582A093}" srcOrd="0" destOrd="0" presId="urn:microsoft.com/office/officeart/2005/8/layout/lProcess3"/>
    <dgm:cxn modelId="{1C30696D-E6EC-42A6-8AE1-40C7C5D47F02}" type="presParOf" srcId="{037D483D-4819-4B9E-8041-6C419461C28E}" destId="{DCEFF8C5-38CD-429A-92C3-1FFEA2BEC8DA}" srcOrd="1" destOrd="0" presId="urn:microsoft.com/office/officeart/2005/8/layout/lProcess3"/>
    <dgm:cxn modelId="{B46E7716-F12A-469C-94F8-F0F55F1030E7}" type="presParOf" srcId="{037D483D-4819-4B9E-8041-6C419461C28E}" destId="{44DF710A-FC94-42A5-8E45-C40F58467C26}" srcOrd="2" destOrd="0" presId="urn:microsoft.com/office/officeart/2005/8/layout/lProcess3"/>
    <dgm:cxn modelId="{F45ED335-C848-425C-8035-9F4BC34DEEE9}" type="presParOf" srcId="{037D483D-4819-4B9E-8041-6C419461C28E}" destId="{3309CD6E-752F-4305-972F-49888804E968}" srcOrd="3" destOrd="0" presId="urn:microsoft.com/office/officeart/2005/8/layout/lProcess3"/>
    <dgm:cxn modelId="{882A6ABA-D7AA-4FC6-A7C5-7C3FD8F690A0}" type="presParOf" srcId="{037D483D-4819-4B9E-8041-6C419461C28E}" destId="{6C1A5BC4-3388-49EF-9D61-B77D6FA9E483}" srcOrd="4" destOrd="0" presId="urn:microsoft.com/office/officeart/2005/8/layout/lProcess3"/>
    <dgm:cxn modelId="{18FF5845-B119-42CC-9E90-A934F173DAB4}" type="presParOf" srcId="{D156820B-2C48-4E5F-8C82-A95231975FA5}" destId="{E7B85BE7-6FA8-4018-957F-22DDBCA71F3C}" srcOrd="5" destOrd="0" presId="urn:microsoft.com/office/officeart/2005/8/layout/lProcess3"/>
    <dgm:cxn modelId="{694C6560-D3BF-437D-A7D0-02ACC8EAC176}" type="presParOf" srcId="{D156820B-2C48-4E5F-8C82-A95231975FA5}" destId="{E41438CA-83DE-453F-8A37-0D1239C3C391}" srcOrd="6" destOrd="0" presId="urn:microsoft.com/office/officeart/2005/8/layout/lProcess3"/>
    <dgm:cxn modelId="{D7C31638-54A6-41D3-94E4-B2095BCD569C}" type="presParOf" srcId="{E41438CA-83DE-453F-8A37-0D1239C3C391}" destId="{FDB6B1F1-072B-479E-B059-F614F080B5FF}" srcOrd="0" destOrd="0" presId="urn:microsoft.com/office/officeart/2005/8/layout/lProcess3"/>
    <dgm:cxn modelId="{B4B291CB-F316-4CE0-8174-BE73A13A18F7}" type="presParOf" srcId="{E41438CA-83DE-453F-8A37-0D1239C3C391}" destId="{26434DB3-E3B9-4CCA-BB9E-E2B30938762B}" srcOrd="1" destOrd="0" presId="urn:microsoft.com/office/officeart/2005/8/layout/lProcess3"/>
    <dgm:cxn modelId="{8F39070C-DA3E-4440-BD61-A22CFB374A42}" type="presParOf" srcId="{E41438CA-83DE-453F-8A37-0D1239C3C391}" destId="{996F99D2-2872-4815-9DD5-1AD6AD4120BC}" srcOrd="2" destOrd="0" presId="urn:microsoft.com/office/officeart/2005/8/layout/lProcess3"/>
    <dgm:cxn modelId="{AC576648-3590-4F64-A375-E8C026447A9F}" type="presParOf" srcId="{E41438CA-83DE-453F-8A37-0D1239C3C391}" destId="{2150901D-1BE0-4DE6-A743-2EBAEAB5A1C6}" srcOrd="3" destOrd="0" presId="urn:microsoft.com/office/officeart/2005/8/layout/lProcess3"/>
    <dgm:cxn modelId="{6B623401-3F74-49B8-BA8A-BE2968BA54FD}" type="presParOf" srcId="{E41438CA-83DE-453F-8A37-0D1239C3C391}" destId="{A046F8F3-E5C5-431E-89D6-CBAD3CB07A7D}" srcOrd="4" destOrd="0" presId="urn:microsoft.com/office/officeart/2005/8/layout/lProcess3"/>
    <dgm:cxn modelId="{0DD4F779-BEE1-4D0C-ACA3-65D02B1BB9D6}" type="presParOf" srcId="{D156820B-2C48-4E5F-8C82-A95231975FA5}" destId="{3C7CAA3F-BA76-4C83-BF6B-3F7B75F261B5}" srcOrd="7" destOrd="0" presId="urn:microsoft.com/office/officeart/2005/8/layout/lProcess3"/>
    <dgm:cxn modelId="{D9D5CA84-5108-4542-B6D4-CE0F6726E846}" type="presParOf" srcId="{D156820B-2C48-4E5F-8C82-A95231975FA5}" destId="{91D05BE8-FE9A-43F3-A18C-71DA7EB5E104}" srcOrd="8" destOrd="0" presId="urn:microsoft.com/office/officeart/2005/8/layout/lProcess3"/>
    <dgm:cxn modelId="{3AC49598-85C0-481D-B8AD-64C571E1A81A}" type="presParOf" srcId="{91D05BE8-FE9A-43F3-A18C-71DA7EB5E104}" destId="{7E8A3110-A4CC-41B1-9CDA-D505FA2AECCC}" srcOrd="0" destOrd="0" presId="urn:microsoft.com/office/officeart/2005/8/layout/lProcess3"/>
    <dgm:cxn modelId="{BC8C684D-5674-4852-8415-841376E74D8B}" type="presParOf" srcId="{91D05BE8-FE9A-43F3-A18C-71DA7EB5E104}" destId="{4BDB6270-5BDB-4B4D-A7E9-05499CE6146A}" srcOrd="1" destOrd="0" presId="urn:microsoft.com/office/officeart/2005/8/layout/lProcess3"/>
    <dgm:cxn modelId="{631BA376-79CB-4C27-9C58-014FA26C118E}" type="presParOf" srcId="{91D05BE8-FE9A-43F3-A18C-71DA7EB5E104}" destId="{FE50A484-3DB2-4C4B-A04E-4BD922A2C660}" srcOrd="2" destOrd="0" presId="urn:microsoft.com/office/officeart/2005/8/layout/lProcess3"/>
    <dgm:cxn modelId="{0A074FD5-EF5E-4742-8AD8-A4D4AD2F8A22}" type="presParOf" srcId="{91D05BE8-FE9A-43F3-A18C-71DA7EB5E104}" destId="{1E9F7F95-EF1E-4FD3-B5D6-957A540AE979}" srcOrd="3" destOrd="0" presId="urn:microsoft.com/office/officeart/2005/8/layout/lProcess3"/>
    <dgm:cxn modelId="{D425E354-9597-4415-B78A-190F9713024A}" type="presParOf" srcId="{91D05BE8-FE9A-43F3-A18C-71DA7EB5E104}" destId="{E67C9A4F-20D5-46F5-B253-05AE632EB82B}" srcOrd="4" destOrd="0" presId="urn:microsoft.com/office/officeart/2005/8/layout/lProcess3"/>
    <dgm:cxn modelId="{8990B3F1-E1CE-4089-9100-C48926C8A772}" type="presParOf" srcId="{D156820B-2C48-4E5F-8C82-A95231975FA5}" destId="{6EAD84E8-8119-46EC-B1FD-0A34FE85BD48}" srcOrd="9" destOrd="0" presId="urn:microsoft.com/office/officeart/2005/8/layout/lProcess3"/>
    <dgm:cxn modelId="{ADCA709C-4014-46CA-B6FF-E8EA4F1069C9}" type="presParOf" srcId="{D156820B-2C48-4E5F-8C82-A95231975FA5}" destId="{2FCA9610-C9CE-4A96-AB2E-B2089AF7000E}" srcOrd="10" destOrd="0" presId="urn:microsoft.com/office/officeart/2005/8/layout/lProcess3"/>
    <dgm:cxn modelId="{1C932F00-48FD-4B30-A7AD-1241B56AFDC4}" type="presParOf" srcId="{2FCA9610-C9CE-4A96-AB2E-B2089AF7000E}" destId="{AFF38B55-2D3C-41C1-B2E2-B524DC39CE15}" srcOrd="0" destOrd="0" presId="urn:microsoft.com/office/officeart/2005/8/layout/lProcess3"/>
    <dgm:cxn modelId="{AD32D903-19B4-4372-BE6A-DC2E43981AAA}" type="presParOf" srcId="{2FCA9610-C9CE-4A96-AB2E-B2089AF7000E}" destId="{6D5D4107-01E3-4B00-82C5-F8C113DC503A}" srcOrd="1" destOrd="0" presId="urn:microsoft.com/office/officeart/2005/8/layout/lProcess3"/>
    <dgm:cxn modelId="{1A912324-2D18-4D9E-A2AD-A2A49F3DDDA9}" type="presParOf" srcId="{2FCA9610-C9CE-4A96-AB2E-B2089AF7000E}" destId="{E6DD3A94-58CD-4FFE-AB28-29BF35B4E050}" srcOrd="2" destOrd="0" presId="urn:microsoft.com/office/officeart/2005/8/layout/lProcess3"/>
    <dgm:cxn modelId="{2DFF4F9D-82E9-40DC-9999-121708DACB29}" type="presParOf" srcId="{2FCA9610-C9CE-4A96-AB2E-B2089AF7000E}" destId="{4858FE08-0F5F-455C-B06B-33B3CD1B7122}" srcOrd="3" destOrd="0" presId="urn:microsoft.com/office/officeart/2005/8/layout/lProcess3"/>
    <dgm:cxn modelId="{2AD444FD-F7AE-49D1-8EC4-14FB564D4A9B}" type="presParOf" srcId="{2FCA9610-C9CE-4A96-AB2E-B2089AF7000E}" destId="{CAF468DB-A80A-4E9F-A9C8-816E02151408}" srcOrd="4"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FBCD0EE-E18D-474A-B600-A2611A188894}"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ru-RU"/>
        </a:p>
      </dgm:t>
    </dgm:pt>
    <dgm:pt modelId="{1CAB7702-BAE1-439F-867A-194414EA7C89}">
      <dgm:prSet custT="1"/>
      <dgm:spPr>
        <a:solidFill>
          <a:srgbClr val="F4EDB6"/>
        </a:solidFill>
      </dgm:spPr>
      <dgm:t>
        <a:bodyPr/>
        <a:lstStyle/>
        <a:p>
          <a:pPr rtl="0"/>
          <a:r>
            <a:rPr lang="ru-RU" sz="1400" b="1" dirty="0" smtClean="0">
              <a:solidFill>
                <a:schemeClr val="accent1"/>
              </a:solidFill>
            </a:rPr>
            <a:t>СТРАТЕГИЧЕСКИЙ ДИАЛОГ</a:t>
          </a:r>
          <a:endParaRPr lang="en-US" sz="1400" b="1" dirty="0">
            <a:solidFill>
              <a:schemeClr val="accent1"/>
            </a:solidFill>
          </a:endParaRPr>
        </a:p>
      </dgm:t>
    </dgm:pt>
    <dgm:pt modelId="{88358137-9C1D-4984-B99F-31DD00A5941C}" type="parTrans" cxnId="{DAB91D64-F40A-460B-B844-5B932E77E290}">
      <dgm:prSet/>
      <dgm:spPr/>
      <dgm:t>
        <a:bodyPr/>
        <a:lstStyle/>
        <a:p>
          <a:endParaRPr lang="ru-RU">
            <a:solidFill>
              <a:schemeClr val="tx1"/>
            </a:solidFill>
          </a:endParaRPr>
        </a:p>
      </dgm:t>
    </dgm:pt>
    <dgm:pt modelId="{179D741E-32BB-44FA-83C9-5AD68B603080}" type="sibTrans" cxnId="{DAB91D64-F40A-460B-B844-5B932E77E290}">
      <dgm:prSet/>
      <dgm:spPr/>
      <dgm:t>
        <a:bodyPr/>
        <a:lstStyle/>
        <a:p>
          <a:endParaRPr lang="ru-RU">
            <a:solidFill>
              <a:schemeClr val="tx1"/>
            </a:solidFill>
          </a:endParaRPr>
        </a:p>
      </dgm:t>
    </dgm:pt>
    <dgm:pt modelId="{625DED36-3E79-467C-B03B-AAEA9BBB42FE}">
      <dgm:prSet custT="1"/>
      <dgm:spPr>
        <a:solidFill>
          <a:srgbClr val="F4EDB6"/>
        </a:solidFill>
      </dgm:spPr>
      <dgm:t>
        <a:bodyPr/>
        <a:lstStyle/>
        <a:p>
          <a:pPr marL="92075" indent="-92075" rtl="0"/>
          <a:r>
            <a:rPr lang="ru-RU" sz="1100" b="0" dirty="0" smtClean="0">
              <a:solidFill>
                <a:schemeClr val="accent1"/>
              </a:solidFill>
            </a:rPr>
            <a:t>Уровень инициирования стратегического процесса в компании</a:t>
          </a:r>
          <a:endParaRPr lang="ru-RU" sz="1100" b="0" dirty="0">
            <a:solidFill>
              <a:schemeClr val="accent1"/>
            </a:solidFill>
          </a:endParaRPr>
        </a:p>
      </dgm:t>
    </dgm:pt>
    <dgm:pt modelId="{55F7EF43-A696-4373-BD06-D2E4E6049250}" type="parTrans" cxnId="{F0B27972-8707-475A-A107-DCD31F65FA8A}">
      <dgm:prSet/>
      <dgm:spPr/>
      <dgm:t>
        <a:bodyPr/>
        <a:lstStyle/>
        <a:p>
          <a:endParaRPr lang="ru-RU">
            <a:solidFill>
              <a:schemeClr val="tx1"/>
            </a:solidFill>
          </a:endParaRPr>
        </a:p>
      </dgm:t>
    </dgm:pt>
    <dgm:pt modelId="{1EA5A283-7E36-498A-B60D-9C7B651889FD}" type="sibTrans" cxnId="{F0B27972-8707-475A-A107-DCD31F65FA8A}">
      <dgm:prSet/>
      <dgm:spPr/>
      <dgm:t>
        <a:bodyPr/>
        <a:lstStyle/>
        <a:p>
          <a:endParaRPr lang="ru-RU">
            <a:solidFill>
              <a:schemeClr val="tx1"/>
            </a:solidFill>
          </a:endParaRPr>
        </a:p>
      </dgm:t>
    </dgm:pt>
    <dgm:pt modelId="{E0AF9CA6-69B4-4482-AAF8-9AADD544B4D8}">
      <dgm:prSet custT="1"/>
      <dgm:spPr>
        <a:solidFill>
          <a:srgbClr val="F4EDB6"/>
        </a:solidFill>
      </dgm:spPr>
      <dgm:t>
        <a:bodyPr/>
        <a:lstStyle/>
        <a:p>
          <a:pPr marL="92075" indent="-92075" rtl="0"/>
          <a:r>
            <a:rPr lang="ru-RU" sz="1100" b="0" dirty="0" smtClean="0">
              <a:solidFill>
                <a:schemeClr val="accent1"/>
              </a:solidFill>
            </a:rPr>
            <a:t>Внутренний консенсус по способу стратегического управления </a:t>
          </a:r>
          <a:endParaRPr lang="ru-RU" sz="1100" b="0" dirty="0">
            <a:solidFill>
              <a:schemeClr val="accent1"/>
            </a:solidFill>
          </a:endParaRPr>
        </a:p>
      </dgm:t>
    </dgm:pt>
    <dgm:pt modelId="{5DEC3B21-D66A-4B02-B0CC-C426F19ADB76}" type="parTrans" cxnId="{F1F42555-ED74-4AA6-A2CA-FE9BC65215BE}">
      <dgm:prSet/>
      <dgm:spPr/>
      <dgm:t>
        <a:bodyPr/>
        <a:lstStyle/>
        <a:p>
          <a:endParaRPr lang="ru-RU">
            <a:solidFill>
              <a:schemeClr val="tx1"/>
            </a:solidFill>
          </a:endParaRPr>
        </a:p>
      </dgm:t>
    </dgm:pt>
    <dgm:pt modelId="{BDA67268-D194-4D54-8C0E-886337B4998C}" type="sibTrans" cxnId="{F1F42555-ED74-4AA6-A2CA-FE9BC65215BE}">
      <dgm:prSet/>
      <dgm:spPr/>
      <dgm:t>
        <a:bodyPr/>
        <a:lstStyle/>
        <a:p>
          <a:endParaRPr lang="ru-RU">
            <a:solidFill>
              <a:schemeClr val="tx1"/>
            </a:solidFill>
          </a:endParaRPr>
        </a:p>
      </dgm:t>
    </dgm:pt>
    <dgm:pt modelId="{E896C607-F2CC-4C99-97B3-F8225543E6C5}">
      <dgm:prSet custT="1"/>
      <dgm:spPr>
        <a:solidFill>
          <a:srgbClr val="F4EDB6"/>
        </a:solidFill>
      </dgm:spPr>
      <dgm:t>
        <a:bodyPr/>
        <a:lstStyle/>
        <a:p>
          <a:pPr marL="92075" indent="-92075" rtl="0"/>
          <a:r>
            <a:rPr lang="ru-RU" sz="1100" b="0" dirty="0" smtClean="0">
              <a:solidFill>
                <a:schemeClr val="accent1"/>
              </a:solidFill>
            </a:rPr>
            <a:t>Использование внутренних стратегических коммуникаций</a:t>
          </a:r>
          <a:endParaRPr lang="ru-RU" sz="1100" b="0" dirty="0">
            <a:solidFill>
              <a:schemeClr val="accent1"/>
            </a:solidFill>
          </a:endParaRPr>
        </a:p>
      </dgm:t>
    </dgm:pt>
    <dgm:pt modelId="{73A58AD6-D369-434F-8B07-BF975CB2AD6E}" type="parTrans" cxnId="{D332985C-A09D-4F29-9643-924D0EB53CCA}">
      <dgm:prSet/>
      <dgm:spPr/>
      <dgm:t>
        <a:bodyPr/>
        <a:lstStyle/>
        <a:p>
          <a:endParaRPr lang="ru-RU">
            <a:solidFill>
              <a:schemeClr val="tx1"/>
            </a:solidFill>
          </a:endParaRPr>
        </a:p>
      </dgm:t>
    </dgm:pt>
    <dgm:pt modelId="{92ED1B15-F922-48F9-B789-955206CF7DB6}" type="sibTrans" cxnId="{D332985C-A09D-4F29-9643-924D0EB53CCA}">
      <dgm:prSet/>
      <dgm:spPr/>
      <dgm:t>
        <a:bodyPr/>
        <a:lstStyle/>
        <a:p>
          <a:endParaRPr lang="ru-RU">
            <a:solidFill>
              <a:schemeClr val="tx1"/>
            </a:solidFill>
          </a:endParaRPr>
        </a:p>
      </dgm:t>
    </dgm:pt>
    <dgm:pt modelId="{611758D8-0F0E-443A-A31F-2D28B0362A9A}">
      <dgm:prSet custT="1"/>
      <dgm:spPr>
        <a:solidFill>
          <a:srgbClr val="F4EDB6"/>
        </a:solidFill>
      </dgm:spPr>
      <dgm:t>
        <a:bodyPr/>
        <a:lstStyle/>
        <a:p>
          <a:pPr marL="92075" indent="-92075" rtl="0"/>
          <a:r>
            <a:rPr lang="ru-RU" sz="1100" b="0" dirty="0" smtClean="0">
              <a:solidFill>
                <a:schemeClr val="accent1"/>
              </a:solidFill>
            </a:rPr>
            <a:t>Фокус управления по отношению к кратко и долгосрочным периодам</a:t>
          </a:r>
          <a:endParaRPr lang="ru-RU" sz="1100" b="0" dirty="0">
            <a:solidFill>
              <a:schemeClr val="accent1"/>
            </a:solidFill>
          </a:endParaRPr>
        </a:p>
      </dgm:t>
    </dgm:pt>
    <dgm:pt modelId="{037CFFAC-7069-42BE-9E6A-E047CD7AB35A}" type="parTrans" cxnId="{47EA1F72-BCBD-4037-BB5E-51D1DA59F0B5}">
      <dgm:prSet/>
      <dgm:spPr/>
      <dgm:t>
        <a:bodyPr/>
        <a:lstStyle/>
        <a:p>
          <a:endParaRPr lang="ru-RU">
            <a:solidFill>
              <a:schemeClr val="tx1"/>
            </a:solidFill>
          </a:endParaRPr>
        </a:p>
      </dgm:t>
    </dgm:pt>
    <dgm:pt modelId="{7273107E-1EE9-428F-8C61-273634C47095}" type="sibTrans" cxnId="{47EA1F72-BCBD-4037-BB5E-51D1DA59F0B5}">
      <dgm:prSet/>
      <dgm:spPr/>
      <dgm:t>
        <a:bodyPr/>
        <a:lstStyle/>
        <a:p>
          <a:endParaRPr lang="ru-RU">
            <a:solidFill>
              <a:schemeClr val="tx1"/>
            </a:solidFill>
          </a:endParaRPr>
        </a:p>
      </dgm:t>
    </dgm:pt>
    <dgm:pt modelId="{B6123C8A-8015-4707-81A4-02BB01B28FE8}">
      <dgm:prSet custT="1"/>
      <dgm:spPr>
        <a:solidFill>
          <a:srgbClr val="F4EDB6"/>
        </a:solidFill>
      </dgm:spPr>
      <dgm:t>
        <a:bodyPr/>
        <a:lstStyle/>
        <a:p>
          <a:pPr marL="92075" indent="-92075" rtl="0"/>
          <a:r>
            <a:rPr lang="ru-RU" sz="1100" b="0" dirty="0" smtClean="0">
              <a:solidFill>
                <a:schemeClr val="accent1"/>
              </a:solidFill>
            </a:rPr>
            <a:t>Скорость трансформации стратегии развития при изменениях среды </a:t>
          </a:r>
          <a:endParaRPr lang="en-US" sz="1100" b="0" dirty="0">
            <a:solidFill>
              <a:schemeClr val="accent1"/>
            </a:solidFill>
          </a:endParaRPr>
        </a:p>
      </dgm:t>
    </dgm:pt>
    <dgm:pt modelId="{CD511466-3A8D-4EDC-A065-E5A23972AE9B}" type="parTrans" cxnId="{1E1A780C-56FC-4C71-9889-FEB2BF6343F6}">
      <dgm:prSet/>
      <dgm:spPr/>
      <dgm:t>
        <a:bodyPr/>
        <a:lstStyle/>
        <a:p>
          <a:endParaRPr lang="ru-RU">
            <a:solidFill>
              <a:schemeClr val="tx1"/>
            </a:solidFill>
          </a:endParaRPr>
        </a:p>
      </dgm:t>
    </dgm:pt>
    <dgm:pt modelId="{67B2CF6B-CF96-43F3-A6AE-8214F11369E5}" type="sibTrans" cxnId="{1E1A780C-56FC-4C71-9889-FEB2BF6343F6}">
      <dgm:prSet/>
      <dgm:spPr/>
      <dgm:t>
        <a:bodyPr/>
        <a:lstStyle/>
        <a:p>
          <a:endParaRPr lang="ru-RU">
            <a:solidFill>
              <a:schemeClr val="tx1"/>
            </a:solidFill>
          </a:endParaRPr>
        </a:p>
      </dgm:t>
    </dgm:pt>
    <dgm:pt modelId="{620DC319-52FC-499C-A4C0-3EBF21955C0B}">
      <dgm:prSet/>
      <dgm:spPr>
        <a:solidFill>
          <a:srgbClr val="ACC29C"/>
        </a:solidFill>
      </dgm:spPr>
      <dgm:t>
        <a:bodyPr/>
        <a:lstStyle/>
        <a:p>
          <a:pPr rtl="0"/>
          <a:r>
            <a:rPr lang="ru-RU" b="1" dirty="0" smtClean="0">
              <a:solidFill>
                <a:schemeClr val="accent1"/>
              </a:solidFill>
            </a:rPr>
            <a:t>СТРАТЕГИЧЕСКИЕ РУТИНЫ (ПРОЦЕССЫ)</a:t>
          </a:r>
          <a:r>
            <a:rPr lang="en-US" b="1" dirty="0" smtClean="0">
              <a:solidFill>
                <a:schemeClr val="accent1"/>
              </a:solidFill>
            </a:rPr>
            <a:t> </a:t>
          </a:r>
          <a:endParaRPr lang="ru-RU" dirty="0">
            <a:solidFill>
              <a:schemeClr val="accent1"/>
            </a:solidFill>
          </a:endParaRPr>
        </a:p>
      </dgm:t>
    </dgm:pt>
    <dgm:pt modelId="{2CB05FBE-EE6F-45D7-8C6C-079979150AAD}" type="parTrans" cxnId="{F3E582DB-B86A-4BCA-9AEE-B6EEDB13CF30}">
      <dgm:prSet/>
      <dgm:spPr/>
      <dgm:t>
        <a:bodyPr/>
        <a:lstStyle/>
        <a:p>
          <a:endParaRPr lang="ru-RU">
            <a:solidFill>
              <a:schemeClr val="tx1"/>
            </a:solidFill>
          </a:endParaRPr>
        </a:p>
      </dgm:t>
    </dgm:pt>
    <dgm:pt modelId="{9A688D30-BCA1-4494-A729-CEE713EC2A40}" type="sibTrans" cxnId="{F3E582DB-B86A-4BCA-9AEE-B6EEDB13CF30}">
      <dgm:prSet/>
      <dgm:spPr/>
      <dgm:t>
        <a:bodyPr/>
        <a:lstStyle/>
        <a:p>
          <a:endParaRPr lang="ru-RU">
            <a:solidFill>
              <a:schemeClr val="tx1"/>
            </a:solidFill>
          </a:endParaRPr>
        </a:p>
      </dgm:t>
    </dgm:pt>
    <dgm:pt modelId="{F58BDD43-C725-4907-BA02-F4A54CA9011F}">
      <dgm:prSet/>
      <dgm:spPr>
        <a:solidFill>
          <a:srgbClr val="ACC29C"/>
        </a:solidFill>
      </dgm:spPr>
      <dgm:t>
        <a:bodyPr/>
        <a:lstStyle/>
        <a:p>
          <a:pPr marL="92075" indent="-92075" rtl="0"/>
          <a:r>
            <a:rPr lang="ru-RU" b="0" dirty="0" smtClean="0">
              <a:solidFill>
                <a:schemeClr val="accent1"/>
              </a:solidFill>
            </a:rPr>
            <a:t>Степень формализации методологии стратегического управления</a:t>
          </a:r>
          <a:endParaRPr lang="ru-RU" b="0" dirty="0">
            <a:solidFill>
              <a:schemeClr val="accent1"/>
            </a:solidFill>
          </a:endParaRPr>
        </a:p>
      </dgm:t>
    </dgm:pt>
    <dgm:pt modelId="{C1B77917-0E23-4CCB-BB36-E20B93AEB42F}" type="parTrans" cxnId="{44E04B34-11A1-439A-AE74-347438312AC6}">
      <dgm:prSet/>
      <dgm:spPr/>
      <dgm:t>
        <a:bodyPr/>
        <a:lstStyle/>
        <a:p>
          <a:endParaRPr lang="ru-RU">
            <a:solidFill>
              <a:schemeClr val="tx1"/>
            </a:solidFill>
          </a:endParaRPr>
        </a:p>
      </dgm:t>
    </dgm:pt>
    <dgm:pt modelId="{22A73D7D-FBCE-4ABD-B1A3-1191111EDEED}" type="sibTrans" cxnId="{44E04B34-11A1-439A-AE74-347438312AC6}">
      <dgm:prSet/>
      <dgm:spPr/>
      <dgm:t>
        <a:bodyPr/>
        <a:lstStyle/>
        <a:p>
          <a:endParaRPr lang="ru-RU">
            <a:solidFill>
              <a:schemeClr val="tx1"/>
            </a:solidFill>
          </a:endParaRPr>
        </a:p>
      </dgm:t>
    </dgm:pt>
    <dgm:pt modelId="{77439F32-5F50-4419-8EAE-4212F5BCE1BA}">
      <dgm:prSet/>
      <dgm:spPr>
        <a:solidFill>
          <a:srgbClr val="ACC29C"/>
        </a:solidFill>
      </dgm:spPr>
      <dgm:t>
        <a:bodyPr/>
        <a:lstStyle/>
        <a:p>
          <a:pPr marL="92075" indent="-92075" rtl="0"/>
          <a:r>
            <a:rPr lang="ru-RU" b="0" dirty="0" smtClean="0">
              <a:solidFill>
                <a:schemeClr val="accent1"/>
              </a:solidFill>
            </a:rPr>
            <a:t>Распределение ответственности за стратегическое управление </a:t>
          </a:r>
          <a:endParaRPr lang="ru-RU" b="0" dirty="0">
            <a:solidFill>
              <a:schemeClr val="accent1"/>
            </a:solidFill>
          </a:endParaRPr>
        </a:p>
      </dgm:t>
    </dgm:pt>
    <dgm:pt modelId="{53B87388-B674-40D7-9D09-42061C5DD4F2}" type="parTrans" cxnId="{782BAED3-F922-4B95-8279-57D3D9D7D890}">
      <dgm:prSet/>
      <dgm:spPr/>
      <dgm:t>
        <a:bodyPr/>
        <a:lstStyle/>
        <a:p>
          <a:endParaRPr lang="ru-RU">
            <a:solidFill>
              <a:schemeClr val="tx1"/>
            </a:solidFill>
          </a:endParaRPr>
        </a:p>
      </dgm:t>
    </dgm:pt>
    <dgm:pt modelId="{DC2E61E4-3001-46C4-BA7A-57C6BC7ADE86}" type="sibTrans" cxnId="{782BAED3-F922-4B95-8279-57D3D9D7D890}">
      <dgm:prSet/>
      <dgm:spPr/>
      <dgm:t>
        <a:bodyPr/>
        <a:lstStyle/>
        <a:p>
          <a:endParaRPr lang="ru-RU">
            <a:solidFill>
              <a:schemeClr val="tx1"/>
            </a:solidFill>
          </a:endParaRPr>
        </a:p>
      </dgm:t>
    </dgm:pt>
    <dgm:pt modelId="{A17318BD-85AD-4B7F-BC36-0F29E6BEFA64}">
      <dgm:prSet/>
      <dgm:spPr>
        <a:solidFill>
          <a:srgbClr val="ACC29C"/>
        </a:solidFill>
      </dgm:spPr>
      <dgm:t>
        <a:bodyPr/>
        <a:lstStyle/>
        <a:p>
          <a:pPr marL="92075" indent="-92075" rtl="0"/>
          <a:r>
            <a:rPr lang="ru-RU" b="0" dirty="0" smtClean="0">
              <a:solidFill>
                <a:schemeClr val="accent1"/>
              </a:solidFill>
            </a:rPr>
            <a:t>Наличие целевого процесса стратегического управления </a:t>
          </a:r>
          <a:endParaRPr lang="ru-RU" b="0" dirty="0">
            <a:solidFill>
              <a:schemeClr val="accent1"/>
            </a:solidFill>
          </a:endParaRPr>
        </a:p>
      </dgm:t>
    </dgm:pt>
    <dgm:pt modelId="{AD38BCF7-0F05-4D2A-AD19-AD0A30B1C86F}" type="parTrans" cxnId="{BC5AC8E8-F159-4385-9128-39F3A0E88B6F}">
      <dgm:prSet/>
      <dgm:spPr/>
      <dgm:t>
        <a:bodyPr/>
        <a:lstStyle/>
        <a:p>
          <a:endParaRPr lang="ru-RU">
            <a:solidFill>
              <a:schemeClr val="tx1"/>
            </a:solidFill>
          </a:endParaRPr>
        </a:p>
      </dgm:t>
    </dgm:pt>
    <dgm:pt modelId="{41ACCA1C-CFF2-4252-AD62-792352B39CCD}" type="sibTrans" cxnId="{BC5AC8E8-F159-4385-9128-39F3A0E88B6F}">
      <dgm:prSet/>
      <dgm:spPr/>
      <dgm:t>
        <a:bodyPr/>
        <a:lstStyle/>
        <a:p>
          <a:endParaRPr lang="ru-RU">
            <a:solidFill>
              <a:schemeClr val="tx1"/>
            </a:solidFill>
          </a:endParaRPr>
        </a:p>
      </dgm:t>
    </dgm:pt>
    <dgm:pt modelId="{7ADB36D7-C24A-4C00-B067-30E036782C60}">
      <dgm:prSet/>
      <dgm:spPr>
        <a:solidFill>
          <a:srgbClr val="ACC29C"/>
        </a:solidFill>
      </dgm:spPr>
      <dgm:t>
        <a:bodyPr/>
        <a:lstStyle/>
        <a:p>
          <a:pPr marL="92075" indent="-92075" rtl="0"/>
          <a:r>
            <a:rPr lang="ru-RU" b="0" dirty="0" smtClean="0">
              <a:solidFill>
                <a:schemeClr val="accent1"/>
              </a:solidFill>
            </a:rPr>
            <a:t>Использование информационных систем в процессе</a:t>
          </a:r>
          <a:endParaRPr lang="ru-RU" b="0" dirty="0">
            <a:solidFill>
              <a:schemeClr val="accent1"/>
            </a:solidFill>
          </a:endParaRPr>
        </a:p>
      </dgm:t>
    </dgm:pt>
    <dgm:pt modelId="{CE62A623-59ED-4E66-BD1D-D6294EC6FF7D}" type="parTrans" cxnId="{2ABD02A6-C7E0-4497-9AE7-6E2A59B4AADC}">
      <dgm:prSet/>
      <dgm:spPr/>
      <dgm:t>
        <a:bodyPr/>
        <a:lstStyle/>
        <a:p>
          <a:endParaRPr lang="ru-RU">
            <a:solidFill>
              <a:schemeClr val="tx1"/>
            </a:solidFill>
          </a:endParaRPr>
        </a:p>
      </dgm:t>
    </dgm:pt>
    <dgm:pt modelId="{33872308-4381-412A-A47C-F102004C8E46}" type="sibTrans" cxnId="{2ABD02A6-C7E0-4497-9AE7-6E2A59B4AADC}">
      <dgm:prSet/>
      <dgm:spPr/>
      <dgm:t>
        <a:bodyPr/>
        <a:lstStyle/>
        <a:p>
          <a:endParaRPr lang="ru-RU">
            <a:solidFill>
              <a:schemeClr val="tx1"/>
            </a:solidFill>
          </a:endParaRPr>
        </a:p>
      </dgm:t>
    </dgm:pt>
    <dgm:pt modelId="{A6243B5D-F787-42FF-914C-1CA6A80DB0E5}">
      <dgm:prSet/>
      <dgm:spPr>
        <a:solidFill>
          <a:srgbClr val="ACC29C"/>
        </a:solidFill>
      </dgm:spPr>
      <dgm:t>
        <a:bodyPr/>
        <a:lstStyle/>
        <a:p>
          <a:pPr marL="92075" indent="-92075" rtl="0"/>
          <a:r>
            <a:rPr lang="ru-RU" b="0" dirty="0" smtClean="0">
              <a:solidFill>
                <a:schemeClr val="accent1"/>
              </a:solidFill>
            </a:rPr>
            <a:t>Глубина организационного охвата стратегическими процессам</a:t>
          </a:r>
          <a:endParaRPr lang="en-US" b="0" dirty="0">
            <a:solidFill>
              <a:schemeClr val="accent1"/>
            </a:solidFill>
          </a:endParaRPr>
        </a:p>
      </dgm:t>
    </dgm:pt>
    <dgm:pt modelId="{313E16CA-FFB8-4B49-AE76-E63DE7402236}" type="parTrans" cxnId="{1F0F6D19-D4C6-4186-85D5-45C137EAB622}">
      <dgm:prSet/>
      <dgm:spPr/>
      <dgm:t>
        <a:bodyPr/>
        <a:lstStyle/>
        <a:p>
          <a:endParaRPr lang="ru-RU">
            <a:solidFill>
              <a:schemeClr val="tx1"/>
            </a:solidFill>
          </a:endParaRPr>
        </a:p>
      </dgm:t>
    </dgm:pt>
    <dgm:pt modelId="{08206C99-3325-4511-BEA8-3F7359C023C5}" type="sibTrans" cxnId="{1F0F6D19-D4C6-4186-85D5-45C137EAB622}">
      <dgm:prSet/>
      <dgm:spPr/>
      <dgm:t>
        <a:bodyPr/>
        <a:lstStyle/>
        <a:p>
          <a:endParaRPr lang="ru-RU">
            <a:solidFill>
              <a:schemeClr val="tx1"/>
            </a:solidFill>
          </a:endParaRPr>
        </a:p>
      </dgm:t>
    </dgm:pt>
    <dgm:pt modelId="{72591DBC-32DC-4AB5-8FE8-7B7CE9DE6CBC}">
      <dgm:prSet/>
      <dgm:spPr>
        <a:solidFill>
          <a:srgbClr val="568A7E"/>
        </a:solidFill>
      </dgm:spPr>
      <dgm:t>
        <a:bodyPr/>
        <a:lstStyle/>
        <a:p>
          <a:pPr rtl="0"/>
          <a:r>
            <a:rPr lang="ru-RU" b="1" dirty="0" smtClean="0">
              <a:solidFill>
                <a:schemeClr val="bg1"/>
              </a:solidFill>
            </a:rPr>
            <a:t>СОДЕРЖАНИЕ СТРАТЕГИИ</a:t>
          </a:r>
          <a:endParaRPr lang="ru-RU" dirty="0">
            <a:solidFill>
              <a:schemeClr val="bg1"/>
            </a:solidFill>
          </a:endParaRPr>
        </a:p>
      </dgm:t>
    </dgm:pt>
    <dgm:pt modelId="{ED1E86A7-3E15-44BA-A85E-17849D908F36}" type="parTrans" cxnId="{90A511E1-E9C6-4D6B-99F4-368987C79FCA}">
      <dgm:prSet/>
      <dgm:spPr/>
      <dgm:t>
        <a:bodyPr/>
        <a:lstStyle/>
        <a:p>
          <a:endParaRPr lang="ru-RU">
            <a:solidFill>
              <a:schemeClr val="tx1"/>
            </a:solidFill>
          </a:endParaRPr>
        </a:p>
      </dgm:t>
    </dgm:pt>
    <dgm:pt modelId="{317D03C0-B6B8-4243-9510-5A77FDD817D0}" type="sibTrans" cxnId="{90A511E1-E9C6-4D6B-99F4-368987C79FCA}">
      <dgm:prSet/>
      <dgm:spPr/>
      <dgm:t>
        <a:bodyPr/>
        <a:lstStyle/>
        <a:p>
          <a:endParaRPr lang="ru-RU">
            <a:solidFill>
              <a:schemeClr val="tx1"/>
            </a:solidFill>
          </a:endParaRPr>
        </a:p>
      </dgm:t>
    </dgm:pt>
    <dgm:pt modelId="{16B60247-AEFF-4DD1-B20A-5F1AA29A5A2C}">
      <dgm:prSet/>
      <dgm:spPr>
        <a:solidFill>
          <a:srgbClr val="568A7E"/>
        </a:solidFill>
      </dgm:spPr>
      <dgm:t>
        <a:bodyPr/>
        <a:lstStyle/>
        <a:p>
          <a:pPr marL="92075" indent="-92075" rtl="0"/>
          <a:r>
            <a:rPr lang="ru-RU" b="0" dirty="0" smtClean="0">
              <a:solidFill>
                <a:schemeClr val="bg1"/>
              </a:solidFill>
            </a:rPr>
            <a:t>Качество аналитической поддержки стратегического управления </a:t>
          </a:r>
          <a:endParaRPr lang="ru-RU" b="0" dirty="0">
            <a:solidFill>
              <a:schemeClr val="bg1"/>
            </a:solidFill>
          </a:endParaRPr>
        </a:p>
      </dgm:t>
    </dgm:pt>
    <dgm:pt modelId="{2C0E0E52-4DA7-458B-B849-A651F7A2450F}" type="parTrans" cxnId="{B9D0201C-9234-4A60-80F4-70727F1F2B23}">
      <dgm:prSet/>
      <dgm:spPr/>
      <dgm:t>
        <a:bodyPr/>
        <a:lstStyle/>
        <a:p>
          <a:endParaRPr lang="ru-RU">
            <a:solidFill>
              <a:schemeClr val="tx1"/>
            </a:solidFill>
          </a:endParaRPr>
        </a:p>
      </dgm:t>
    </dgm:pt>
    <dgm:pt modelId="{4CF20992-3BD9-4CFF-A304-3220FDEE48CB}" type="sibTrans" cxnId="{B9D0201C-9234-4A60-80F4-70727F1F2B23}">
      <dgm:prSet/>
      <dgm:spPr/>
      <dgm:t>
        <a:bodyPr/>
        <a:lstStyle/>
        <a:p>
          <a:endParaRPr lang="ru-RU">
            <a:solidFill>
              <a:schemeClr val="tx1"/>
            </a:solidFill>
          </a:endParaRPr>
        </a:p>
      </dgm:t>
    </dgm:pt>
    <dgm:pt modelId="{FCB34DE0-C2AB-473C-B82A-E13F783B08F4}">
      <dgm:prSet/>
      <dgm:spPr>
        <a:solidFill>
          <a:srgbClr val="568A7E"/>
        </a:solidFill>
      </dgm:spPr>
      <dgm:t>
        <a:bodyPr/>
        <a:lstStyle/>
        <a:p>
          <a:pPr marL="92075" indent="-92075" rtl="0"/>
          <a:r>
            <a:rPr lang="ru-RU" b="0" dirty="0" smtClean="0">
              <a:solidFill>
                <a:schemeClr val="bg1"/>
              </a:solidFill>
            </a:rPr>
            <a:t>Степень развития целевой бизнес-модели компании</a:t>
          </a:r>
          <a:endParaRPr lang="ru-RU" dirty="0">
            <a:solidFill>
              <a:schemeClr val="bg1"/>
            </a:solidFill>
          </a:endParaRPr>
        </a:p>
      </dgm:t>
    </dgm:pt>
    <dgm:pt modelId="{CDC79F20-0C30-4620-8DF5-FDE9A1F154C3}" type="parTrans" cxnId="{E31F8ACA-4EC2-4FCB-9440-921266066B80}">
      <dgm:prSet/>
      <dgm:spPr/>
      <dgm:t>
        <a:bodyPr/>
        <a:lstStyle/>
        <a:p>
          <a:endParaRPr lang="ru-RU">
            <a:solidFill>
              <a:schemeClr val="tx1"/>
            </a:solidFill>
          </a:endParaRPr>
        </a:p>
      </dgm:t>
    </dgm:pt>
    <dgm:pt modelId="{96265B90-23A9-4024-8A91-DD26E80CA0FF}" type="sibTrans" cxnId="{E31F8ACA-4EC2-4FCB-9440-921266066B80}">
      <dgm:prSet/>
      <dgm:spPr/>
      <dgm:t>
        <a:bodyPr/>
        <a:lstStyle/>
        <a:p>
          <a:endParaRPr lang="ru-RU">
            <a:solidFill>
              <a:schemeClr val="tx1"/>
            </a:solidFill>
          </a:endParaRPr>
        </a:p>
      </dgm:t>
    </dgm:pt>
    <dgm:pt modelId="{22C7140E-0720-48D1-AE8C-9B03D0FD4576}">
      <dgm:prSet/>
      <dgm:spPr>
        <a:solidFill>
          <a:srgbClr val="568A7E"/>
        </a:solidFill>
      </dgm:spPr>
      <dgm:t>
        <a:bodyPr/>
        <a:lstStyle/>
        <a:p>
          <a:pPr marL="92075" indent="-92075" rtl="0"/>
          <a:r>
            <a:rPr lang="ru-RU" b="0" dirty="0" smtClean="0">
              <a:solidFill>
                <a:schemeClr val="bg1"/>
              </a:solidFill>
            </a:rPr>
            <a:t>Использование процессной модели в настройке на стратегию</a:t>
          </a:r>
          <a:endParaRPr lang="ru-RU" b="0" dirty="0">
            <a:solidFill>
              <a:schemeClr val="bg1"/>
            </a:solidFill>
          </a:endParaRPr>
        </a:p>
      </dgm:t>
    </dgm:pt>
    <dgm:pt modelId="{0AAA049B-E532-4DCE-BC41-92F6C0E2AF52}" type="parTrans" cxnId="{E515DB0F-366C-4E29-B79B-032568EA8B56}">
      <dgm:prSet/>
      <dgm:spPr/>
      <dgm:t>
        <a:bodyPr/>
        <a:lstStyle/>
        <a:p>
          <a:endParaRPr lang="ru-RU">
            <a:solidFill>
              <a:schemeClr val="tx1"/>
            </a:solidFill>
          </a:endParaRPr>
        </a:p>
      </dgm:t>
    </dgm:pt>
    <dgm:pt modelId="{FFC77283-27F5-414A-BA7B-8C7B6E105EC1}" type="sibTrans" cxnId="{E515DB0F-366C-4E29-B79B-032568EA8B56}">
      <dgm:prSet/>
      <dgm:spPr/>
      <dgm:t>
        <a:bodyPr/>
        <a:lstStyle/>
        <a:p>
          <a:endParaRPr lang="ru-RU">
            <a:solidFill>
              <a:schemeClr val="tx1"/>
            </a:solidFill>
          </a:endParaRPr>
        </a:p>
      </dgm:t>
    </dgm:pt>
    <dgm:pt modelId="{6D7D3EC1-A916-4068-A946-44F87A450F0F}">
      <dgm:prSet/>
      <dgm:spPr>
        <a:solidFill>
          <a:srgbClr val="568A7E"/>
        </a:solidFill>
      </dgm:spPr>
      <dgm:t>
        <a:bodyPr/>
        <a:lstStyle/>
        <a:p>
          <a:pPr marL="92075" indent="-92075" rtl="0"/>
          <a:r>
            <a:rPr lang="ru-RU" b="0" dirty="0" smtClean="0">
              <a:solidFill>
                <a:schemeClr val="bg1"/>
              </a:solidFill>
            </a:rPr>
            <a:t>Степень формализации и подробность стратегических целей</a:t>
          </a:r>
          <a:endParaRPr lang="ru-RU" b="0" dirty="0">
            <a:solidFill>
              <a:schemeClr val="bg1"/>
            </a:solidFill>
          </a:endParaRPr>
        </a:p>
      </dgm:t>
    </dgm:pt>
    <dgm:pt modelId="{FA43FA85-7A66-4F5F-A62A-CCFD8875C274}" type="parTrans" cxnId="{FFA2AB7A-A01A-415B-8174-E98ECE8E7F79}">
      <dgm:prSet/>
      <dgm:spPr/>
      <dgm:t>
        <a:bodyPr/>
        <a:lstStyle/>
        <a:p>
          <a:endParaRPr lang="ru-RU">
            <a:solidFill>
              <a:schemeClr val="tx1"/>
            </a:solidFill>
          </a:endParaRPr>
        </a:p>
      </dgm:t>
    </dgm:pt>
    <dgm:pt modelId="{DE4B4D57-6532-45A7-B0A3-7DAA3F46FF31}" type="sibTrans" cxnId="{FFA2AB7A-A01A-415B-8174-E98ECE8E7F79}">
      <dgm:prSet/>
      <dgm:spPr/>
      <dgm:t>
        <a:bodyPr/>
        <a:lstStyle/>
        <a:p>
          <a:endParaRPr lang="ru-RU">
            <a:solidFill>
              <a:schemeClr val="tx1"/>
            </a:solidFill>
          </a:endParaRPr>
        </a:p>
      </dgm:t>
    </dgm:pt>
    <dgm:pt modelId="{FFBF005D-DAB0-4C91-BDFE-F51BA4529791}">
      <dgm:prSet/>
      <dgm:spPr>
        <a:solidFill>
          <a:srgbClr val="568A7E"/>
        </a:solidFill>
      </dgm:spPr>
      <dgm:t>
        <a:bodyPr/>
        <a:lstStyle/>
        <a:p>
          <a:pPr marL="92075" indent="-92075" rtl="0"/>
          <a:r>
            <a:rPr lang="ru-RU" b="0" dirty="0" smtClean="0">
              <a:solidFill>
                <a:schemeClr val="bg1"/>
              </a:solidFill>
            </a:rPr>
            <a:t>Подробность описания стратегических инициатив</a:t>
          </a:r>
          <a:endParaRPr lang="en-US" b="0" dirty="0">
            <a:solidFill>
              <a:schemeClr val="bg1"/>
            </a:solidFill>
          </a:endParaRPr>
        </a:p>
      </dgm:t>
    </dgm:pt>
    <dgm:pt modelId="{1C9F534D-852C-4CBD-AB3B-5C51B656F1D6}" type="parTrans" cxnId="{F7F45B9B-7E85-495D-B60F-2B181EF12D4F}">
      <dgm:prSet/>
      <dgm:spPr/>
      <dgm:t>
        <a:bodyPr/>
        <a:lstStyle/>
        <a:p>
          <a:endParaRPr lang="ru-RU">
            <a:solidFill>
              <a:schemeClr val="tx1"/>
            </a:solidFill>
          </a:endParaRPr>
        </a:p>
      </dgm:t>
    </dgm:pt>
    <dgm:pt modelId="{3FD4621C-735D-458A-BE51-C933287DCD83}" type="sibTrans" cxnId="{F7F45B9B-7E85-495D-B60F-2B181EF12D4F}">
      <dgm:prSet/>
      <dgm:spPr/>
      <dgm:t>
        <a:bodyPr/>
        <a:lstStyle/>
        <a:p>
          <a:endParaRPr lang="ru-RU">
            <a:solidFill>
              <a:schemeClr val="tx1"/>
            </a:solidFill>
          </a:endParaRPr>
        </a:p>
      </dgm:t>
    </dgm:pt>
    <dgm:pt modelId="{884DCE94-9602-44CB-B919-6E775DB4DC9E}">
      <dgm:prSet/>
      <dgm:spPr>
        <a:solidFill>
          <a:srgbClr val="475556"/>
        </a:solidFill>
      </dgm:spPr>
      <dgm:t>
        <a:bodyPr/>
        <a:lstStyle/>
        <a:p>
          <a:pPr rtl="0"/>
          <a:r>
            <a:rPr lang="ru-RU" b="1" dirty="0" smtClean="0">
              <a:solidFill>
                <a:schemeClr val="bg1"/>
              </a:solidFill>
            </a:rPr>
            <a:t>РЕАЛИЗАЦИЯ СТРАТЕГИИ</a:t>
          </a:r>
          <a:endParaRPr lang="ru-RU" dirty="0">
            <a:solidFill>
              <a:schemeClr val="bg1"/>
            </a:solidFill>
          </a:endParaRPr>
        </a:p>
      </dgm:t>
    </dgm:pt>
    <dgm:pt modelId="{8733D9AD-9454-4F09-B68C-4619C3C04899}" type="parTrans" cxnId="{2EE76043-2442-4254-B5C0-CFD1766CFB33}">
      <dgm:prSet/>
      <dgm:spPr/>
      <dgm:t>
        <a:bodyPr/>
        <a:lstStyle/>
        <a:p>
          <a:endParaRPr lang="ru-RU">
            <a:solidFill>
              <a:schemeClr val="tx1"/>
            </a:solidFill>
          </a:endParaRPr>
        </a:p>
      </dgm:t>
    </dgm:pt>
    <dgm:pt modelId="{4EECC112-FDC5-4B8C-906F-AD6564E47A7B}" type="sibTrans" cxnId="{2EE76043-2442-4254-B5C0-CFD1766CFB33}">
      <dgm:prSet/>
      <dgm:spPr/>
      <dgm:t>
        <a:bodyPr/>
        <a:lstStyle/>
        <a:p>
          <a:endParaRPr lang="ru-RU">
            <a:solidFill>
              <a:schemeClr val="tx1"/>
            </a:solidFill>
          </a:endParaRPr>
        </a:p>
      </dgm:t>
    </dgm:pt>
    <dgm:pt modelId="{D7F167D1-64DC-4208-888B-EBD0BCDBDB46}">
      <dgm:prSet/>
      <dgm:spPr>
        <a:solidFill>
          <a:srgbClr val="475556"/>
        </a:solidFill>
      </dgm:spPr>
      <dgm:t>
        <a:bodyPr/>
        <a:lstStyle/>
        <a:p>
          <a:pPr marL="92075" indent="-92075" rtl="0"/>
          <a:r>
            <a:rPr lang="ru-RU" b="0" dirty="0" smtClean="0">
              <a:solidFill>
                <a:schemeClr val="bg1"/>
              </a:solidFill>
            </a:rPr>
            <a:t>Адаптация системы управления под стратегические изменения </a:t>
          </a:r>
          <a:endParaRPr lang="ru-RU" b="0" dirty="0">
            <a:solidFill>
              <a:schemeClr val="bg1"/>
            </a:solidFill>
          </a:endParaRPr>
        </a:p>
      </dgm:t>
    </dgm:pt>
    <dgm:pt modelId="{FFEDB5DB-12C8-4D91-B677-0FAB4EDBAD7C}" type="parTrans" cxnId="{4572F2EA-D712-4661-8341-016DB1E877B0}">
      <dgm:prSet/>
      <dgm:spPr/>
      <dgm:t>
        <a:bodyPr/>
        <a:lstStyle/>
        <a:p>
          <a:endParaRPr lang="ru-RU">
            <a:solidFill>
              <a:schemeClr val="tx1"/>
            </a:solidFill>
          </a:endParaRPr>
        </a:p>
      </dgm:t>
    </dgm:pt>
    <dgm:pt modelId="{57402575-174F-4B44-A307-EEC52E49398F}" type="sibTrans" cxnId="{4572F2EA-D712-4661-8341-016DB1E877B0}">
      <dgm:prSet/>
      <dgm:spPr/>
      <dgm:t>
        <a:bodyPr/>
        <a:lstStyle/>
        <a:p>
          <a:endParaRPr lang="ru-RU">
            <a:solidFill>
              <a:schemeClr val="tx1"/>
            </a:solidFill>
          </a:endParaRPr>
        </a:p>
      </dgm:t>
    </dgm:pt>
    <dgm:pt modelId="{CB45F71D-75C2-4C39-BE4E-62979FF13C32}">
      <dgm:prSet/>
      <dgm:spPr>
        <a:solidFill>
          <a:srgbClr val="475556"/>
        </a:solidFill>
      </dgm:spPr>
      <dgm:t>
        <a:bodyPr/>
        <a:lstStyle/>
        <a:p>
          <a:pPr marL="92075" indent="-92075" rtl="0"/>
          <a:r>
            <a:rPr lang="ru-RU" b="0" dirty="0" smtClean="0">
              <a:solidFill>
                <a:schemeClr val="bg1"/>
              </a:solidFill>
            </a:rPr>
            <a:t>Каскадирование стратегических целей по уровням управления</a:t>
          </a:r>
          <a:endParaRPr lang="ru-RU" b="0" dirty="0">
            <a:solidFill>
              <a:schemeClr val="bg1"/>
            </a:solidFill>
          </a:endParaRPr>
        </a:p>
      </dgm:t>
    </dgm:pt>
    <dgm:pt modelId="{D16D30F4-D3A6-4478-AB28-526B93BA3118}" type="parTrans" cxnId="{F33634E9-AA36-4D1E-A117-DF10C2ED7B79}">
      <dgm:prSet/>
      <dgm:spPr/>
      <dgm:t>
        <a:bodyPr/>
        <a:lstStyle/>
        <a:p>
          <a:endParaRPr lang="ru-RU">
            <a:solidFill>
              <a:schemeClr val="tx1"/>
            </a:solidFill>
          </a:endParaRPr>
        </a:p>
      </dgm:t>
    </dgm:pt>
    <dgm:pt modelId="{C08FA027-DF94-4170-AED5-EABD1D83B911}" type="sibTrans" cxnId="{F33634E9-AA36-4D1E-A117-DF10C2ED7B79}">
      <dgm:prSet/>
      <dgm:spPr/>
      <dgm:t>
        <a:bodyPr/>
        <a:lstStyle/>
        <a:p>
          <a:endParaRPr lang="ru-RU">
            <a:solidFill>
              <a:schemeClr val="tx1"/>
            </a:solidFill>
          </a:endParaRPr>
        </a:p>
      </dgm:t>
    </dgm:pt>
    <dgm:pt modelId="{12B1AD35-6F4D-42FE-9331-CC0B540B3174}">
      <dgm:prSet/>
      <dgm:spPr>
        <a:solidFill>
          <a:srgbClr val="475556"/>
        </a:solidFill>
      </dgm:spPr>
      <dgm:t>
        <a:bodyPr/>
        <a:lstStyle/>
        <a:p>
          <a:pPr marL="92075" indent="-92075" rtl="0"/>
          <a:r>
            <a:rPr lang="ru-RU" b="0" dirty="0" smtClean="0">
              <a:solidFill>
                <a:schemeClr val="bg1"/>
              </a:solidFill>
            </a:rPr>
            <a:t>Качество мониторинга реализации стратегии развития</a:t>
          </a:r>
          <a:endParaRPr lang="ru-RU" b="0" dirty="0">
            <a:solidFill>
              <a:schemeClr val="bg1"/>
            </a:solidFill>
          </a:endParaRPr>
        </a:p>
      </dgm:t>
    </dgm:pt>
    <dgm:pt modelId="{CC57FAC2-97B2-4AC0-B2A0-3CFAC0E41D4E}" type="parTrans" cxnId="{E13BCD19-5FAE-40F7-A30C-CED0C1BB3269}">
      <dgm:prSet/>
      <dgm:spPr/>
      <dgm:t>
        <a:bodyPr/>
        <a:lstStyle/>
        <a:p>
          <a:endParaRPr lang="ru-RU">
            <a:solidFill>
              <a:schemeClr val="tx1"/>
            </a:solidFill>
          </a:endParaRPr>
        </a:p>
      </dgm:t>
    </dgm:pt>
    <dgm:pt modelId="{B0C62AAF-BFB3-4ABD-94A7-41036B4556CB}" type="sibTrans" cxnId="{E13BCD19-5FAE-40F7-A30C-CED0C1BB3269}">
      <dgm:prSet/>
      <dgm:spPr/>
      <dgm:t>
        <a:bodyPr/>
        <a:lstStyle/>
        <a:p>
          <a:endParaRPr lang="ru-RU">
            <a:solidFill>
              <a:schemeClr val="tx1"/>
            </a:solidFill>
          </a:endParaRPr>
        </a:p>
      </dgm:t>
    </dgm:pt>
    <dgm:pt modelId="{B0FED1C3-923D-45D0-9D53-5014D83F2BF2}">
      <dgm:prSet/>
      <dgm:spPr>
        <a:solidFill>
          <a:srgbClr val="475556"/>
        </a:solidFill>
      </dgm:spPr>
      <dgm:t>
        <a:bodyPr/>
        <a:lstStyle/>
        <a:p>
          <a:pPr marL="92075" indent="-92075" rtl="0"/>
          <a:r>
            <a:rPr lang="ru-RU" b="0" dirty="0" smtClean="0">
              <a:solidFill>
                <a:schemeClr val="bg1"/>
              </a:solidFill>
            </a:rPr>
            <a:t>Качество управления стратегическими инициативами </a:t>
          </a:r>
          <a:endParaRPr lang="ru-RU" b="0" dirty="0">
            <a:solidFill>
              <a:schemeClr val="bg1"/>
            </a:solidFill>
          </a:endParaRPr>
        </a:p>
      </dgm:t>
    </dgm:pt>
    <dgm:pt modelId="{177E867D-423E-48F7-8534-E24B08D5DA94}" type="parTrans" cxnId="{FDD3E5B3-9D0B-4644-AF63-DF19FE69AB0F}">
      <dgm:prSet/>
      <dgm:spPr/>
      <dgm:t>
        <a:bodyPr/>
        <a:lstStyle/>
        <a:p>
          <a:endParaRPr lang="ru-RU">
            <a:solidFill>
              <a:schemeClr val="tx1"/>
            </a:solidFill>
          </a:endParaRPr>
        </a:p>
      </dgm:t>
    </dgm:pt>
    <dgm:pt modelId="{351DA204-82A1-46B8-8159-27BC00DE7B72}" type="sibTrans" cxnId="{FDD3E5B3-9D0B-4644-AF63-DF19FE69AB0F}">
      <dgm:prSet/>
      <dgm:spPr/>
      <dgm:t>
        <a:bodyPr/>
        <a:lstStyle/>
        <a:p>
          <a:endParaRPr lang="ru-RU">
            <a:solidFill>
              <a:schemeClr val="tx1"/>
            </a:solidFill>
          </a:endParaRPr>
        </a:p>
      </dgm:t>
    </dgm:pt>
    <dgm:pt modelId="{D1119DF8-9D31-4904-A4AF-4010593719B4}">
      <dgm:prSet/>
      <dgm:spPr>
        <a:solidFill>
          <a:srgbClr val="475556"/>
        </a:solidFill>
      </dgm:spPr>
      <dgm:t>
        <a:bodyPr/>
        <a:lstStyle/>
        <a:p>
          <a:pPr marL="92075" indent="-92075" rtl="0"/>
          <a:r>
            <a:rPr lang="ru-RU" b="0" dirty="0" smtClean="0">
              <a:solidFill>
                <a:schemeClr val="bg1"/>
              </a:solidFill>
            </a:rPr>
            <a:t>Качество управления интеллектуальным капиталом</a:t>
          </a:r>
          <a:endParaRPr lang="en-US" b="0" dirty="0">
            <a:solidFill>
              <a:schemeClr val="bg1"/>
            </a:solidFill>
          </a:endParaRPr>
        </a:p>
      </dgm:t>
    </dgm:pt>
    <dgm:pt modelId="{DC3EF5D0-275B-4FA5-B49B-B6226C679BAF}" type="parTrans" cxnId="{84E8D292-98A3-4C49-82CF-F77C9925DED8}">
      <dgm:prSet/>
      <dgm:spPr/>
      <dgm:t>
        <a:bodyPr/>
        <a:lstStyle/>
        <a:p>
          <a:endParaRPr lang="ru-RU">
            <a:solidFill>
              <a:schemeClr val="tx1"/>
            </a:solidFill>
          </a:endParaRPr>
        </a:p>
      </dgm:t>
    </dgm:pt>
    <dgm:pt modelId="{7E3249A1-BF11-4B07-9268-E118C09257D7}" type="sibTrans" cxnId="{84E8D292-98A3-4C49-82CF-F77C9925DED8}">
      <dgm:prSet/>
      <dgm:spPr/>
      <dgm:t>
        <a:bodyPr/>
        <a:lstStyle/>
        <a:p>
          <a:endParaRPr lang="ru-RU">
            <a:solidFill>
              <a:schemeClr val="tx1"/>
            </a:solidFill>
          </a:endParaRPr>
        </a:p>
      </dgm:t>
    </dgm:pt>
    <dgm:pt modelId="{809AE97F-21F5-4DA8-8BE7-AAE8A6D63A23}" type="pres">
      <dgm:prSet presAssocID="{4FBCD0EE-E18D-474A-B600-A2611A188894}" presName="linear" presStyleCnt="0">
        <dgm:presLayoutVars>
          <dgm:dir/>
          <dgm:resizeHandles val="exact"/>
        </dgm:presLayoutVars>
      </dgm:prSet>
      <dgm:spPr/>
      <dgm:t>
        <a:bodyPr/>
        <a:lstStyle/>
        <a:p>
          <a:endParaRPr lang="ru-RU"/>
        </a:p>
      </dgm:t>
    </dgm:pt>
    <dgm:pt modelId="{CC863866-A2B8-4CA5-8255-B212A35651C0}" type="pres">
      <dgm:prSet presAssocID="{1CAB7702-BAE1-439F-867A-194414EA7C89}" presName="comp" presStyleCnt="0"/>
      <dgm:spPr/>
    </dgm:pt>
    <dgm:pt modelId="{66FAEF06-8AE3-4DC9-9A64-72C18F66F68A}" type="pres">
      <dgm:prSet presAssocID="{1CAB7702-BAE1-439F-867A-194414EA7C89}" presName="box" presStyleLbl="node1" presStyleIdx="0" presStyleCnt="4"/>
      <dgm:spPr/>
      <dgm:t>
        <a:bodyPr/>
        <a:lstStyle/>
        <a:p>
          <a:endParaRPr lang="ru-RU"/>
        </a:p>
      </dgm:t>
    </dgm:pt>
    <dgm:pt modelId="{F0AB8154-F41F-4742-A152-E8A4AF1957B6}" type="pres">
      <dgm:prSet presAssocID="{1CAB7702-BAE1-439F-867A-194414EA7C89}" presName="img" presStyleLbl="fgImgPlace1" presStyleIdx="0" presStyleCnt="4" custScaleX="87682"/>
      <dgm:spPr>
        <a:blipFill rotWithShape="0">
          <a:blip xmlns:r="http://schemas.openxmlformats.org/officeDocument/2006/relationships" r:embed="rId1"/>
          <a:stretch>
            <a:fillRect/>
          </a:stretch>
        </a:blipFill>
      </dgm:spPr>
      <dgm:t>
        <a:bodyPr/>
        <a:lstStyle/>
        <a:p>
          <a:endParaRPr lang="ru-RU"/>
        </a:p>
      </dgm:t>
    </dgm:pt>
    <dgm:pt modelId="{1BE1C849-B05E-4D0F-BD6E-F4B62287C234}" type="pres">
      <dgm:prSet presAssocID="{1CAB7702-BAE1-439F-867A-194414EA7C89}" presName="text" presStyleLbl="node1" presStyleIdx="0" presStyleCnt="4">
        <dgm:presLayoutVars>
          <dgm:bulletEnabled val="1"/>
        </dgm:presLayoutVars>
      </dgm:prSet>
      <dgm:spPr/>
      <dgm:t>
        <a:bodyPr/>
        <a:lstStyle/>
        <a:p>
          <a:endParaRPr lang="ru-RU"/>
        </a:p>
      </dgm:t>
    </dgm:pt>
    <dgm:pt modelId="{6E3231F5-79E8-400F-BF74-43DEAB211334}" type="pres">
      <dgm:prSet presAssocID="{179D741E-32BB-44FA-83C9-5AD68B603080}" presName="spacer" presStyleCnt="0"/>
      <dgm:spPr/>
    </dgm:pt>
    <dgm:pt modelId="{BC40F399-4697-46E8-8B6C-793F45E4F72B}" type="pres">
      <dgm:prSet presAssocID="{620DC319-52FC-499C-A4C0-3EBF21955C0B}" presName="comp" presStyleCnt="0"/>
      <dgm:spPr/>
    </dgm:pt>
    <dgm:pt modelId="{2C8D3C62-6A52-4901-BAF5-6927CC1B09FF}" type="pres">
      <dgm:prSet presAssocID="{620DC319-52FC-499C-A4C0-3EBF21955C0B}" presName="box" presStyleLbl="node1" presStyleIdx="1" presStyleCnt="4"/>
      <dgm:spPr/>
      <dgm:t>
        <a:bodyPr/>
        <a:lstStyle/>
        <a:p>
          <a:endParaRPr lang="ru-RU"/>
        </a:p>
      </dgm:t>
    </dgm:pt>
    <dgm:pt modelId="{D39FABDF-9D8A-43A4-8A12-5C6DF4247CF0}" type="pres">
      <dgm:prSet presAssocID="{620DC319-52FC-499C-A4C0-3EBF21955C0B}" presName="img" presStyleLbl="fgImgPlace1" presStyleIdx="1" presStyleCnt="4" custScaleX="84672"/>
      <dgm:spPr>
        <a:blipFill rotWithShape="0">
          <a:blip xmlns:r="http://schemas.openxmlformats.org/officeDocument/2006/relationships" r:embed="rId2"/>
          <a:stretch>
            <a:fillRect/>
          </a:stretch>
        </a:blipFill>
      </dgm:spPr>
    </dgm:pt>
    <dgm:pt modelId="{4E5C0780-2D2A-4681-BECA-3AE9ADF4A66F}" type="pres">
      <dgm:prSet presAssocID="{620DC319-52FC-499C-A4C0-3EBF21955C0B}" presName="text" presStyleLbl="node1" presStyleIdx="1" presStyleCnt="4">
        <dgm:presLayoutVars>
          <dgm:bulletEnabled val="1"/>
        </dgm:presLayoutVars>
      </dgm:prSet>
      <dgm:spPr/>
      <dgm:t>
        <a:bodyPr/>
        <a:lstStyle/>
        <a:p>
          <a:endParaRPr lang="ru-RU"/>
        </a:p>
      </dgm:t>
    </dgm:pt>
    <dgm:pt modelId="{E3134AEA-BBAD-4516-B288-4FD416716C20}" type="pres">
      <dgm:prSet presAssocID="{9A688D30-BCA1-4494-A729-CEE713EC2A40}" presName="spacer" presStyleCnt="0"/>
      <dgm:spPr/>
    </dgm:pt>
    <dgm:pt modelId="{857B7CE1-2B88-4028-8B6C-B67AB8F37BC1}" type="pres">
      <dgm:prSet presAssocID="{72591DBC-32DC-4AB5-8FE8-7B7CE9DE6CBC}" presName="comp" presStyleCnt="0"/>
      <dgm:spPr/>
    </dgm:pt>
    <dgm:pt modelId="{377AB5E4-8727-43C7-959D-7954E88E85B9}" type="pres">
      <dgm:prSet presAssocID="{72591DBC-32DC-4AB5-8FE8-7B7CE9DE6CBC}" presName="box" presStyleLbl="node1" presStyleIdx="2" presStyleCnt="4"/>
      <dgm:spPr/>
      <dgm:t>
        <a:bodyPr/>
        <a:lstStyle/>
        <a:p>
          <a:endParaRPr lang="ru-RU"/>
        </a:p>
      </dgm:t>
    </dgm:pt>
    <dgm:pt modelId="{07763A3A-85AA-43D7-A440-7DDD4CCF814B}" type="pres">
      <dgm:prSet presAssocID="{72591DBC-32DC-4AB5-8FE8-7B7CE9DE6CBC}" presName="img" presStyleLbl="fgImgPlace1" presStyleIdx="2" presStyleCnt="4" custScaleX="84672"/>
      <dgm:spPr>
        <a:blipFill rotWithShape="0">
          <a:blip xmlns:r="http://schemas.openxmlformats.org/officeDocument/2006/relationships" r:embed="rId3"/>
          <a:stretch>
            <a:fillRect/>
          </a:stretch>
        </a:blipFill>
      </dgm:spPr>
    </dgm:pt>
    <dgm:pt modelId="{BF7D980B-86A5-4566-86AF-50874D49F05F}" type="pres">
      <dgm:prSet presAssocID="{72591DBC-32DC-4AB5-8FE8-7B7CE9DE6CBC}" presName="text" presStyleLbl="node1" presStyleIdx="2" presStyleCnt="4">
        <dgm:presLayoutVars>
          <dgm:bulletEnabled val="1"/>
        </dgm:presLayoutVars>
      </dgm:prSet>
      <dgm:spPr/>
      <dgm:t>
        <a:bodyPr/>
        <a:lstStyle/>
        <a:p>
          <a:endParaRPr lang="ru-RU"/>
        </a:p>
      </dgm:t>
    </dgm:pt>
    <dgm:pt modelId="{E9CC7176-07FC-4EA3-A0C4-EFA8A5A169EB}" type="pres">
      <dgm:prSet presAssocID="{317D03C0-B6B8-4243-9510-5A77FDD817D0}" presName="spacer" presStyleCnt="0"/>
      <dgm:spPr/>
    </dgm:pt>
    <dgm:pt modelId="{2F89D8B5-530A-4FA5-9539-4A01EA70A0B1}" type="pres">
      <dgm:prSet presAssocID="{884DCE94-9602-44CB-B919-6E775DB4DC9E}" presName="comp" presStyleCnt="0"/>
      <dgm:spPr/>
    </dgm:pt>
    <dgm:pt modelId="{5B743483-FFCF-4C55-9158-4A281522BB4C}" type="pres">
      <dgm:prSet presAssocID="{884DCE94-9602-44CB-B919-6E775DB4DC9E}" presName="box" presStyleLbl="node1" presStyleIdx="3" presStyleCnt="4"/>
      <dgm:spPr/>
      <dgm:t>
        <a:bodyPr/>
        <a:lstStyle/>
        <a:p>
          <a:endParaRPr lang="ru-RU"/>
        </a:p>
      </dgm:t>
    </dgm:pt>
    <dgm:pt modelId="{A32AAA42-01FB-49BB-9669-315A8E3E7AFC}" type="pres">
      <dgm:prSet presAssocID="{884DCE94-9602-44CB-B919-6E775DB4DC9E}" presName="img" presStyleLbl="fgImgPlace1" presStyleIdx="3" presStyleCnt="4" custScaleX="84672"/>
      <dgm:spPr>
        <a:blipFill rotWithShape="0">
          <a:blip xmlns:r="http://schemas.openxmlformats.org/officeDocument/2006/relationships" r:embed="rId4"/>
          <a:stretch>
            <a:fillRect/>
          </a:stretch>
        </a:blipFill>
      </dgm:spPr>
    </dgm:pt>
    <dgm:pt modelId="{9492B4EF-C250-489E-AA9B-6BDDB6C3E77F}" type="pres">
      <dgm:prSet presAssocID="{884DCE94-9602-44CB-B919-6E775DB4DC9E}" presName="text" presStyleLbl="node1" presStyleIdx="3" presStyleCnt="4">
        <dgm:presLayoutVars>
          <dgm:bulletEnabled val="1"/>
        </dgm:presLayoutVars>
      </dgm:prSet>
      <dgm:spPr/>
      <dgm:t>
        <a:bodyPr/>
        <a:lstStyle/>
        <a:p>
          <a:endParaRPr lang="ru-RU"/>
        </a:p>
      </dgm:t>
    </dgm:pt>
  </dgm:ptLst>
  <dgm:cxnLst>
    <dgm:cxn modelId="{F1F42555-ED74-4AA6-A2CA-FE9BC65215BE}" srcId="{1CAB7702-BAE1-439F-867A-194414EA7C89}" destId="{E0AF9CA6-69B4-4482-AAF8-9AADD544B4D8}" srcOrd="1" destOrd="0" parTransId="{5DEC3B21-D66A-4B02-B0CC-C426F19ADB76}" sibTransId="{BDA67268-D194-4D54-8C0E-886337B4998C}"/>
    <dgm:cxn modelId="{044276D6-A8A3-4934-B80C-DF5A3DBC103E}" type="presOf" srcId="{620DC319-52FC-499C-A4C0-3EBF21955C0B}" destId="{4E5C0780-2D2A-4681-BECA-3AE9ADF4A66F}" srcOrd="1" destOrd="0" presId="urn:microsoft.com/office/officeart/2005/8/layout/vList4#1"/>
    <dgm:cxn modelId="{812B25A8-082D-4718-9953-6B0CD5204C75}" type="presOf" srcId="{620DC319-52FC-499C-A4C0-3EBF21955C0B}" destId="{2C8D3C62-6A52-4901-BAF5-6927CC1B09FF}" srcOrd="0" destOrd="0" presId="urn:microsoft.com/office/officeart/2005/8/layout/vList4#1"/>
    <dgm:cxn modelId="{1F0F6D19-D4C6-4186-85D5-45C137EAB622}" srcId="{620DC319-52FC-499C-A4C0-3EBF21955C0B}" destId="{A6243B5D-F787-42FF-914C-1CA6A80DB0E5}" srcOrd="4" destOrd="0" parTransId="{313E16CA-FFB8-4B49-AE76-E63DE7402236}" sibTransId="{08206C99-3325-4511-BEA8-3F7359C023C5}"/>
    <dgm:cxn modelId="{0ED59087-FE51-4567-A903-9CBBC0179E57}" type="presOf" srcId="{B0FED1C3-923D-45D0-9D53-5014D83F2BF2}" destId="{9492B4EF-C250-489E-AA9B-6BDDB6C3E77F}" srcOrd="1" destOrd="4" presId="urn:microsoft.com/office/officeart/2005/8/layout/vList4#1"/>
    <dgm:cxn modelId="{7E7DE0AC-D19C-4310-A345-15BB65FB9AAA}" type="presOf" srcId="{D1119DF8-9D31-4904-A4AF-4010593719B4}" destId="{9492B4EF-C250-489E-AA9B-6BDDB6C3E77F}" srcOrd="1" destOrd="5" presId="urn:microsoft.com/office/officeart/2005/8/layout/vList4#1"/>
    <dgm:cxn modelId="{CCBE0993-AFC1-4E82-81A8-55AE9672CF3C}" type="presOf" srcId="{A6243B5D-F787-42FF-914C-1CA6A80DB0E5}" destId="{2C8D3C62-6A52-4901-BAF5-6927CC1B09FF}" srcOrd="0" destOrd="5" presId="urn:microsoft.com/office/officeart/2005/8/layout/vList4#1"/>
    <dgm:cxn modelId="{35022771-DC1E-4D12-8C35-D0CC941353B1}" type="presOf" srcId="{E0AF9CA6-69B4-4482-AAF8-9AADD544B4D8}" destId="{66FAEF06-8AE3-4DC9-9A64-72C18F66F68A}" srcOrd="0" destOrd="2" presId="urn:microsoft.com/office/officeart/2005/8/layout/vList4#1"/>
    <dgm:cxn modelId="{5CE00CB9-C030-4EEA-B676-996A18C5D28B}" type="presOf" srcId="{884DCE94-9602-44CB-B919-6E775DB4DC9E}" destId="{5B743483-FFCF-4C55-9158-4A281522BB4C}" srcOrd="0" destOrd="0" presId="urn:microsoft.com/office/officeart/2005/8/layout/vList4#1"/>
    <dgm:cxn modelId="{FDD3E5B3-9D0B-4644-AF63-DF19FE69AB0F}" srcId="{884DCE94-9602-44CB-B919-6E775DB4DC9E}" destId="{B0FED1C3-923D-45D0-9D53-5014D83F2BF2}" srcOrd="3" destOrd="0" parTransId="{177E867D-423E-48F7-8534-E24B08D5DA94}" sibTransId="{351DA204-82A1-46B8-8159-27BC00DE7B72}"/>
    <dgm:cxn modelId="{382D59F8-06A8-44D2-8683-B120C0BE6567}" type="presOf" srcId="{7ADB36D7-C24A-4C00-B067-30E036782C60}" destId="{4E5C0780-2D2A-4681-BECA-3AE9ADF4A66F}" srcOrd="1" destOrd="4" presId="urn:microsoft.com/office/officeart/2005/8/layout/vList4#1"/>
    <dgm:cxn modelId="{47EA1F72-BCBD-4037-BB5E-51D1DA59F0B5}" srcId="{1CAB7702-BAE1-439F-867A-194414EA7C89}" destId="{611758D8-0F0E-443A-A31F-2D28B0362A9A}" srcOrd="3" destOrd="0" parTransId="{037CFFAC-7069-42BE-9E6A-E047CD7AB35A}" sibTransId="{7273107E-1EE9-428F-8C61-273634C47095}"/>
    <dgm:cxn modelId="{D75D3767-9CEB-4610-B9E5-21E7B030EB7C}" type="presOf" srcId="{6D7D3EC1-A916-4068-A946-44F87A450F0F}" destId="{377AB5E4-8727-43C7-959D-7954E88E85B9}" srcOrd="0" destOrd="4" presId="urn:microsoft.com/office/officeart/2005/8/layout/vList4#1"/>
    <dgm:cxn modelId="{419F232E-2C31-4D9C-BC76-6E669E559383}" type="presOf" srcId="{625DED36-3E79-467C-B03B-AAEA9BBB42FE}" destId="{66FAEF06-8AE3-4DC9-9A64-72C18F66F68A}" srcOrd="0" destOrd="1" presId="urn:microsoft.com/office/officeart/2005/8/layout/vList4#1"/>
    <dgm:cxn modelId="{90A511E1-E9C6-4D6B-99F4-368987C79FCA}" srcId="{4FBCD0EE-E18D-474A-B600-A2611A188894}" destId="{72591DBC-32DC-4AB5-8FE8-7B7CE9DE6CBC}" srcOrd="2" destOrd="0" parTransId="{ED1E86A7-3E15-44BA-A85E-17849D908F36}" sibTransId="{317D03C0-B6B8-4243-9510-5A77FDD817D0}"/>
    <dgm:cxn modelId="{1E1A780C-56FC-4C71-9889-FEB2BF6343F6}" srcId="{1CAB7702-BAE1-439F-867A-194414EA7C89}" destId="{B6123C8A-8015-4707-81A4-02BB01B28FE8}" srcOrd="4" destOrd="0" parTransId="{CD511466-3A8D-4EDC-A065-E5A23972AE9B}" sibTransId="{67B2CF6B-CF96-43F3-A6AE-8214F11369E5}"/>
    <dgm:cxn modelId="{25BCC1C6-7935-4F89-868C-7D798A5BD761}" type="presOf" srcId="{F58BDD43-C725-4907-BA02-F4A54CA9011F}" destId="{2C8D3C62-6A52-4901-BAF5-6927CC1B09FF}" srcOrd="0" destOrd="1" presId="urn:microsoft.com/office/officeart/2005/8/layout/vList4#1"/>
    <dgm:cxn modelId="{66513006-DDA1-4595-86C9-7947D372E8F4}" type="presOf" srcId="{72591DBC-32DC-4AB5-8FE8-7B7CE9DE6CBC}" destId="{377AB5E4-8727-43C7-959D-7954E88E85B9}" srcOrd="0" destOrd="0" presId="urn:microsoft.com/office/officeart/2005/8/layout/vList4#1"/>
    <dgm:cxn modelId="{8D86707F-79E8-4DD8-AECA-A4F21E186EA4}" type="presOf" srcId="{A17318BD-85AD-4B7F-BC36-0F29E6BEFA64}" destId="{4E5C0780-2D2A-4681-BECA-3AE9ADF4A66F}" srcOrd="1" destOrd="3" presId="urn:microsoft.com/office/officeart/2005/8/layout/vList4#1"/>
    <dgm:cxn modelId="{806B46E6-DE77-4602-AE3B-650708B4EAFE}" type="presOf" srcId="{625DED36-3E79-467C-B03B-AAEA9BBB42FE}" destId="{1BE1C849-B05E-4D0F-BD6E-F4B62287C234}" srcOrd="1" destOrd="1" presId="urn:microsoft.com/office/officeart/2005/8/layout/vList4#1"/>
    <dgm:cxn modelId="{F3E582DB-B86A-4BCA-9AEE-B6EEDB13CF30}" srcId="{4FBCD0EE-E18D-474A-B600-A2611A188894}" destId="{620DC319-52FC-499C-A4C0-3EBF21955C0B}" srcOrd="1" destOrd="0" parTransId="{2CB05FBE-EE6F-45D7-8C6C-079979150AAD}" sibTransId="{9A688D30-BCA1-4494-A729-CEE713EC2A40}"/>
    <dgm:cxn modelId="{F7F45B9B-7E85-495D-B60F-2B181EF12D4F}" srcId="{72591DBC-32DC-4AB5-8FE8-7B7CE9DE6CBC}" destId="{FFBF005D-DAB0-4C91-BDFE-F51BA4529791}" srcOrd="4" destOrd="0" parTransId="{1C9F534D-852C-4CBD-AB3B-5C51B656F1D6}" sibTransId="{3FD4621C-735D-458A-BE51-C933287DCD83}"/>
    <dgm:cxn modelId="{4E7ED0FD-E67E-4CFA-9334-83228369C238}" type="presOf" srcId="{E896C607-F2CC-4C99-97B3-F8225543E6C5}" destId="{1BE1C849-B05E-4D0F-BD6E-F4B62287C234}" srcOrd="1" destOrd="3" presId="urn:microsoft.com/office/officeart/2005/8/layout/vList4#1"/>
    <dgm:cxn modelId="{7F44D103-CA9E-4637-9581-050677AC2002}" type="presOf" srcId="{B6123C8A-8015-4707-81A4-02BB01B28FE8}" destId="{66FAEF06-8AE3-4DC9-9A64-72C18F66F68A}" srcOrd="0" destOrd="5" presId="urn:microsoft.com/office/officeart/2005/8/layout/vList4#1"/>
    <dgm:cxn modelId="{C857657D-9149-4FC0-9955-C7D2178E1497}" type="presOf" srcId="{77439F32-5F50-4419-8EAE-4212F5BCE1BA}" destId="{2C8D3C62-6A52-4901-BAF5-6927CC1B09FF}" srcOrd="0" destOrd="2" presId="urn:microsoft.com/office/officeart/2005/8/layout/vList4#1"/>
    <dgm:cxn modelId="{47A5DF2D-9595-484F-AF64-FFE261C3BC6B}" type="presOf" srcId="{D7F167D1-64DC-4208-888B-EBD0BCDBDB46}" destId="{9492B4EF-C250-489E-AA9B-6BDDB6C3E77F}" srcOrd="1" destOrd="1" presId="urn:microsoft.com/office/officeart/2005/8/layout/vList4#1"/>
    <dgm:cxn modelId="{E7117A19-7135-46AC-B328-8C7211E4D098}" type="presOf" srcId="{B6123C8A-8015-4707-81A4-02BB01B28FE8}" destId="{1BE1C849-B05E-4D0F-BD6E-F4B62287C234}" srcOrd="1" destOrd="5" presId="urn:microsoft.com/office/officeart/2005/8/layout/vList4#1"/>
    <dgm:cxn modelId="{80538A86-BDA1-4B1D-AE90-689092603C15}" type="presOf" srcId="{4FBCD0EE-E18D-474A-B600-A2611A188894}" destId="{809AE97F-21F5-4DA8-8BE7-AAE8A6D63A23}" srcOrd="0" destOrd="0" presId="urn:microsoft.com/office/officeart/2005/8/layout/vList4#1"/>
    <dgm:cxn modelId="{D26305D3-9DA7-4E34-B891-DE73428F6251}" type="presOf" srcId="{16B60247-AEFF-4DD1-B20A-5F1AA29A5A2C}" destId="{377AB5E4-8727-43C7-959D-7954E88E85B9}" srcOrd="0" destOrd="1" presId="urn:microsoft.com/office/officeart/2005/8/layout/vList4#1"/>
    <dgm:cxn modelId="{88D34487-37BD-4F0A-AA2A-B12C2B1A2CC2}" type="presOf" srcId="{E896C607-F2CC-4C99-97B3-F8225543E6C5}" destId="{66FAEF06-8AE3-4DC9-9A64-72C18F66F68A}" srcOrd="0" destOrd="3" presId="urn:microsoft.com/office/officeart/2005/8/layout/vList4#1"/>
    <dgm:cxn modelId="{AB8F0CCB-8A2A-43FD-B5E7-3916EB674C14}" type="presOf" srcId="{22C7140E-0720-48D1-AE8C-9B03D0FD4576}" destId="{BF7D980B-86A5-4566-86AF-50874D49F05F}" srcOrd="1" destOrd="3" presId="urn:microsoft.com/office/officeart/2005/8/layout/vList4#1"/>
    <dgm:cxn modelId="{08DB0263-72E3-4DAD-95D8-26E5CE33DB0B}" type="presOf" srcId="{1CAB7702-BAE1-439F-867A-194414EA7C89}" destId="{1BE1C849-B05E-4D0F-BD6E-F4B62287C234}" srcOrd="1" destOrd="0" presId="urn:microsoft.com/office/officeart/2005/8/layout/vList4#1"/>
    <dgm:cxn modelId="{C4524D52-0768-4311-ACD8-5C35796F5A07}" type="presOf" srcId="{12B1AD35-6F4D-42FE-9331-CC0B540B3174}" destId="{9492B4EF-C250-489E-AA9B-6BDDB6C3E77F}" srcOrd="1" destOrd="3" presId="urn:microsoft.com/office/officeart/2005/8/layout/vList4#1"/>
    <dgm:cxn modelId="{E3216A32-6819-464F-BE9B-D4BC2D63C4D5}" type="presOf" srcId="{FCB34DE0-C2AB-473C-B82A-E13F783B08F4}" destId="{377AB5E4-8727-43C7-959D-7954E88E85B9}" srcOrd="0" destOrd="2" presId="urn:microsoft.com/office/officeart/2005/8/layout/vList4#1"/>
    <dgm:cxn modelId="{2ABD02A6-C7E0-4497-9AE7-6E2A59B4AADC}" srcId="{620DC319-52FC-499C-A4C0-3EBF21955C0B}" destId="{7ADB36D7-C24A-4C00-B067-30E036782C60}" srcOrd="3" destOrd="0" parTransId="{CE62A623-59ED-4E66-BD1D-D6294EC6FF7D}" sibTransId="{33872308-4381-412A-A47C-F102004C8E46}"/>
    <dgm:cxn modelId="{E31F8ACA-4EC2-4FCB-9440-921266066B80}" srcId="{72591DBC-32DC-4AB5-8FE8-7B7CE9DE6CBC}" destId="{FCB34DE0-C2AB-473C-B82A-E13F783B08F4}" srcOrd="1" destOrd="0" parTransId="{CDC79F20-0C30-4620-8DF5-FDE9A1F154C3}" sibTransId="{96265B90-23A9-4024-8A91-DD26E80CA0FF}"/>
    <dgm:cxn modelId="{FD2888AD-737A-4BCE-84C7-3C236BFF1C82}" type="presOf" srcId="{CB45F71D-75C2-4C39-BE4E-62979FF13C32}" destId="{5B743483-FFCF-4C55-9158-4A281522BB4C}" srcOrd="0" destOrd="2" presId="urn:microsoft.com/office/officeart/2005/8/layout/vList4#1"/>
    <dgm:cxn modelId="{409D244E-4764-40D1-9DFF-332C9E0BBCD7}" type="presOf" srcId="{611758D8-0F0E-443A-A31F-2D28B0362A9A}" destId="{66FAEF06-8AE3-4DC9-9A64-72C18F66F68A}" srcOrd="0" destOrd="4" presId="urn:microsoft.com/office/officeart/2005/8/layout/vList4#1"/>
    <dgm:cxn modelId="{E515DB0F-366C-4E29-B79B-032568EA8B56}" srcId="{72591DBC-32DC-4AB5-8FE8-7B7CE9DE6CBC}" destId="{22C7140E-0720-48D1-AE8C-9B03D0FD4576}" srcOrd="2" destOrd="0" parTransId="{0AAA049B-E532-4DCE-BC41-92F6C0E2AF52}" sibTransId="{FFC77283-27F5-414A-BA7B-8C7B6E105EC1}"/>
    <dgm:cxn modelId="{2EE76043-2442-4254-B5C0-CFD1766CFB33}" srcId="{4FBCD0EE-E18D-474A-B600-A2611A188894}" destId="{884DCE94-9602-44CB-B919-6E775DB4DC9E}" srcOrd="3" destOrd="0" parTransId="{8733D9AD-9454-4F09-B68C-4619C3C04899}" sibTransId="{4EECC112-FDC5-4B8C-906F-AD6564E47A7B}"/>
    <dgm:cxn modelId="{CD1F0224-EEDD-416C-A64E-7ACAC3565B0E}" type="presOf" srcId="{22C7140E-0720-48D1-AE8C-9B03D0FD4576}" destId="{377AB5E4-8727-43C7-959D-7954E88E85B9}" srcOrd="0" destOrd="3" presId="urn:microsoft.com/office/officeart/2005/8/layout/vList4#1"/>
    <dgm:cxn modelId="{782BAED3-F922-4B95-8279-57D3D9D7D890}" srcId="{620DC319-52FC-499C-A4C0-3EBF21955C0B}" destId="{77439F32-5F50-4419-8EAE-4212F5BCE1BA}" srcOrd="1" destOrd="0" parTransId="{53B87388-B674-40D7-9D09-42061C5DD4F2}" sibTransId="{DC2E61E4-3001-46C4-BA7A-57C6BC7ADE86}"/>
    <dgm:cxn modelId="{DB959FAF-01F8-443C-8A6D-8E39F9BBDD9D}" type="presOf" srcId="{6D7D3EC1-A916-4068-A946-44F87A450F0F}" destId="{BF7D980B-86A5-4566-86AF-50874D49F05F}" srcOrd="1" destOrd="4" presId="urn:microsoft.com/office/officeart/2005/8/layout/vList4#1"/>
    <dgm:cxn modelId="{EAC576F0-C7BE-4F6C-811F-D36835A30B12}" type="presOf" srcId="{1CAB7702-BAE1-439F-867A-194414EA7C89}" destId="{66FAEF06-8AE3-4DC9-9A64-72C18F66F68A}" srcOrd="0" destOrd="0" presId="urn:microsoft.com/office/officeart/2005/8/layout/vList4#1"/>
    <dgm:cxn modelId="{1EE2C8C6-F857-490E-AB97-F6E0ADF537D0}" type="presOf" srcId="{FFBF005D-DAB0-4C91-BDFE-F51BA4529791}" destId="{377AB5E4-8727-43C7-959D-7954E88E85B9}" srcOrd="0" destOrd="5" presId="urn:microsoft.com/office/officeart/2005/8/layout/vList4#1"/>
    <dgm:cxn modelId="{41EEA955-E307-4AE1-9DFB-7C0E3C78FA54}" type="presOf" srcId="{D1119DF8-9D31-4904-A4AF-4010593719B4}" destId="{5B743483-FFCF-4C55-9158-4A281522BB4C}" srcOrd="0" destOrd="5" presId="urn:microsoft.com/office/officeart/2005/8/layout/vList4#1"/>
    <dgm:cxn modelId="{77517A95-1A1E-445E-B36B-BC3D0D4E4B3D}" type="presOf" srcId="{7ADB36D7-C24A-4C00-B067-30E036782C60}" destId="{2C8D3C62-6A52-4901-BAF5-6927CC1B09FF}" srcOrd="0" destOrd="4" presId="urn:microsoft.com/office/officeart/2005/8/layout/vList4#1"/>
    <dgm:cxn modelId="{D332985C-A09D-4F29-9643-924D0EB53CCA}" srcId="{1CAB7702-BAE1-439F-867A-194414EA7C89}" destId="{E896C607-F2CC-4C99-97B3-F8225543E6C5}" srcOrd="2" destOrd="0" parTransId="{73A58AD6-D369-434F-8B07-BF975CB2AD6E}" sibTransId="{92ED1B15-F922-48F9-B789-955206CF7DB6}"/>
    <dgm:cxn modelId="{C501D09D-65C7-410C-8F4E-3AE42A5E94DA}" type="presOf" srcId="{A17318BD-85AD-4B7F-BC36-0F29E6BEFA64}" destId="{2C8D3C62-6A52-4901-BAF5-6927CC1B09FF}" srcOrd="0" destOrd="3" presId="urn:microsoft.com/office/officeart/2005/8/layout/vList4#1"/>
    <dgm:cxn modelId="{5C745C23-E4E4-4B49-9CFF-07C33928EB05}" type="presOf" srcId="{16B60247-AEFF-4DD1-B20A-5F1AA29A5A2C}" destId="{BF7D980B-86A5-4566-86AF-50874D49F05F}" srcOrd="1" destOrd="1" presId="urn:microsoft.com/office/officeart/2005/8/layout/vList4#1"/>
    <dgm:cxn modelId="{5DBA3EB4-080C-4252-B6C7-6E52C43C4B39}" type="presOf" srcId="{CB45F71D-75C2-4C39-BE4E-62979FF13C32}" destId="{9492B4EF-C250-489E-AA9B-6BDDB6C3E77F}" srcOrd="1" destOrd="2" presId="urn:microsoft.com/office/officeart/2005/8/layout/vList4#1"/>
    <dgm:cxn modelId="{16C89136-A595-42B6-A7A5-A5DE7AA8AF81}" type="presOf" srcId="{884DCE94-9602-44CB-B919-6E775DB4DC9E}" destId="{9492B4EF-C250-489E-AA9B-6BDDB6C3E77F}" srcOrd="1" destOrd="0" presId="urn:microsoft.com/office/officeart/2005/8/layout/vList4#1"/>
    <dgm:cxn modelId="{03919B7E-4FFE-403D-A31A-6D60AD44A412}" type="presOf" srcId="{E0AF9CA6-69B4-4482-AAF8-9AADD544B4D8}" destId="{1BE1C849-B05E-4D0F-BD6E-F4B62287C234}" srcOrd="1" destOrd="2" presId="urn:microsoft.com/office/officeart/2005/8/layout/vList4#1"/>
    <dgm:cxn modelId="{BC5AC8E8-F159-4385-9128-39F3A0E88B6F}" srcId="{620DC319-52FC-499C-A4C0-3EBF21955C0B}" destId="{A17318BD-85AD-4B7F-BC36-0F29E6BEFA64}" srcOrd="2" destOrd="0" parTransId="{AD38BCF7-0F05-4D2A-AD19-AD0A30B1C86F}" sibTransId="{41ACCA1C-CFF2-4252-AD62-792352B39CCD}"/>
    <dgm:cxn modelId="{44E04B34-11A1-439A-AE74-347438312AC6}" srcId="{620DC319-52FC-499C-A4C0-3EBF21955C0B}" destId="{F58BDD43-C725-4907-BA02-F4A54CA9011F}" srcOrd="0" destOrd="0" parTransId="{C1B77917-0E23-4CCB-BB36-E20B93AEB42F}" sibTransId="{22A73D7D-FBCE-4ABD-B1A3-1191111EDEED}"/>
    <dgm:cxn modelId="{F0B27972-8707-475A-A107-DCD31F65FA8A}" srcId="{1CAB7702-BAE1-439F-867A-194414EA7C89}" destId="{625DED36-3E79-467C-B03B-AAEA9BBB42FE}" srcOrd="0" destOrd="0" parTransId="{55F7EF43-A696-4373-BD06-D2E4E6049250}" sibTransId="{1EA5A283-7E36-498A-B60D-9C7B651889FD}"/>
    <dgm:cxn modelId="{F33634E9-AA36-4D1E-A117-DF10C2ED7B79}" srcId="{884DCE94-9602-44CB-B919-6E775DB4DC9E}" destId="{CB45F71D-75C2-4C39-BE4E-62979FF13C32}" srcOrd="1" destOrd="0" parTransId="{D16D30F4-D3A6-4478-AB28-526B93BA3118}" sibTransId="{C08FA027-DF94-4170-AED5-EABD1D83B911}"/>
    <dgm:cxn modelId="{7DC87F8E-6DE3-4AA8-ADAE-5B7D24D45728}" type="presOf" srcId="{12B1AD35-6F4D-42FE-9331-CC0B540B3174}" destId="{5B743483-FFCF-4C55-9158-4A281522BB4C}" srcOrd="0" destOrd="3" presId="urn:microsoft.com/office/officeart/2005/8/layout/vList4#1"/>
    <dgm:cxn modelId="{AD85FBA1-026C-418D-A2D7-6C587726F3D8}" type="presOf" srcId="{A6243B5D-F787-42FF-914C-1CA6A80DB0E5}" destId="{4E5C0780-2D2A-4681-BECA-3AE9ADF4A66F}" srcOrd="1" destOrd="5" presId="urn:microsoft.com/office/officeart/2005/8/layout/vList4#1"/>
    <dgm:cxn modelId="{84E8D292-98A3-4C49-82CF-F77C9925DED8}" srcId="{884DCE94-9602-44CB-B919-6E775DB4DC9E}" destId="{D1119DF8-9D31-4904-A4AF-4010593719B4}" srcOrd="4" destOrd="0" parTransId="{DC3EF5D0-275B-4FA5-B49B-B6226C679BAF}" sibTransId="{7E3249A1-BF11-4B07-9268-E118C09257D7}"/>
    <dgm:cxn modelId="{33A5EE1B-31BF-49F5-98A8-EE2FA38F64F5}" type="presOf" srcId="{FCB34DE0-C2AB-473C-B82A-E13F783B08F4}" destId="{BF7D980B-86A5-4566-86AF-50874D49F05F}" srcOrd="1" destOrd="2" presId="urn:microsoft.com/office/officeart/2005/8/layout/vList4#1"/>
    <dgm:cxn modelId="{FFA2AB7A-A01A-415B-8174-E98ECE8E7F79}" srcId="{72591DBC-32DC-4AB5-8FE8-7B7CE9DE6CBC}" destId="{6D7D3EC1-A916-4068-A946-44F87A450F0F}" srcOrd="3" destOrd="0" parTransId="{FA43FA85-7A66-4F5F-A62A-CCFD8875C274}" sibTransId="{DE4B4D57-6532-45A7-B0A3-7DAA3F46FF31}"/>
    <dgm:cxn modelId="{DAB91D64-F40A-460B-B844-5B932E77E290}" srcId="{4FBCD0EE-E18D-474A-B600-A2611A188894}" destId="{1CAB7702-BAE1-439F-867A-194414EA7C89}" srcOrd="0" destOrd="0" parTransId="{88358137-9C1D-4984-B99F-31DD00A5941C}" sibTransId="{179D741E-32BB-44FA-83C9-5AD68B603080}"/>
    <dgm:cxn modelId="{62351B83-4FB7-4C98-A465-FF71F0002667}" type="presOf" srcId="{F58BDD43-C725-4907-BA02-F4A54CA9011F}" destId="{4E5C0780-2D2A-4681-BECA-3AE9ADF4A66F}" srcOrd="1" destOrd="1" presId="urn:microsoft.com/office/officeart/2005/8/layout/vList4#1"/>
    <dgm:cxn modelId="{6323C9F2-A9ED-4AF6-B22E-3F69C5B90293}" type="presOf" srcId="{B0FED1C3-923D-45D0-9D53-5014D83F2BF2}" destId="{5B743483-FFCF-4C55-9158-4A281522BB4C}" srcOrd="0" destOrd="4" presId="urn:microsoft.com/office/officeart/2005/8/layout/vList4#1"/>
    <dgm:cxn modelId="{E13BCD19-5FAE-40F7-A30C-CED0C1BB3269}" srcId="{884DCE94-9602-44CB-B919-6E775DB4DC9E}" destId="{12B1AD35-6F4D-42FE-9331-CC0B540B3174}" srcOrd="2" destOrd="0" parTransId="{CC57FAC2-97B2-4AC0-B2A0-3CFAC0E41D4E}" sibTransId="{B0C62AAF-BFB3-4ABD-94A7-41036B4556CB}"/>
    <dgm:cxn modelId="{E637E189-DCBB-4C48-8E16-AB5319C612AA}" type="presOf" srcId="{72591DBC-32DC-4AB5-8FE8-7B7CE9DE6CBC}" destId="{BF7D980B-86A5-4566-86AF-50874D49F05F}" srcOrd="1" destOrd="0" presId="urn:microsoft.com/office/officeart/2005/8/layout/vList4#1"/>
    <dgm:cxn modelId="{F712FD89-789C-4784-989E-DE1D884EFF27}" type="presOf" srcId="{D7F167D1-64DC-4208-888B-EBD0BCDBDB46}" destId="{5B743483-FFCF-4C55-9158-4A281522BB4C}" srcOrd="0" destOrd="1" presId="urn:microsoft.com/office/officeart/2005/8/layout/vList4#1"/>
    <dgm:cxn modelId="{56BA0517-C5C4-4539-BA3B-02C4C831F25B}" type="presOf" srcId="{FFBF005D-DAB0-4C91-BDFE-F51BA4529791}" destId="{BF7D980B-86A5-4566-86AF-50874D49F05F}" srcOrd="1" destOrd="5" presId="urn:microsoft.com/office/officeart/2005/8/layout/vList4#1"/>
    <dgm:cxn modelId="{390433A5-A521-43D4-8EE1-F60FC56966F7}" type="presOf" srcId="{77439F32-5F50-4419-8EAE-4212F5BCE1BA}" destId="{4E5C0780-2D2A-4681-BECA-3AE9ADF4A66F}" srcOrd="1" destOrd="2" presId="urn:microsoft.com/office/officeart/2005/8/layout/vList4#1"/>
    <dgm:cxn modelId="{4572F2EA-D712-4661-8341-016DB1E877B0}" srcId="{884DCE94-9602-44CB-B919-6E775DB4DC9E}" destId="{D7F167D1-64DC-4208-888B-EBD0BCDBDB46}" srcOrd="0" destOrd="0" parTransId="{FFEDB5DB-12C8-4D91-B677-0FAB4EDBAD7C}" sibTransId="{57402575-174F-4B44-A307-EEC52E49398F}"/>
    <dgm:cxn modelId="{C51C9B35-C073-4453-A12A-682F1A4E2C9C}" type="presOf" srcId="{611758D8-0F0E-443A-A31F-2D28B0362A9A}" destId="{1BE1C849-B05E-4D0F-BD6E-F4B62287C234}" srcOrd="1" destOrd="4" presId="urn:microsoft.com/office/officeart/2005/8/layout/vList4#1"/>
    <dgm:cxn modelId="{B9D0201C-9234-4A60-80F4-70727F1F2B23}" srcId="{72591DBC-32DC-4AB5-8FE8-7B7CE9DE6CBC}" destId="{16B60247-AEFF-4DD1-B20A-5F1AA29A5A2C}" srcOrd="0" destOrd="0" parTransId="{2C0E0E52-4DA7-458B-B849-A651F7A2450F}" sibTransId="{4CF20992-3BD9-4CFF-A304-3220FDEE48CB}"/>
    <dgm:cxn modelId="{2A651B53-148C-46BD-98DC-D4F83C411D88}" type="presParOf" srcId="{809AE97F-21F5-4DA8-8BE7-AAE8A6D63A23}" destId="{CC863866-A2B8-4CA5-8255-B212A35651C0}" srcOrd="0" destOrd="0" presId="urn:microsoft.com/office/officeart/2005/8/layout/vList4#1"/>
    <dgm:cxn modelId="{6244A5CD-764A-4A2E-AE4B-40BF4F4D58FB}" type="presParOf" srcId="{CC863866-A2B8-4CA5-8255-B212A35651C0}" destId="{66FAEF06-8AE3-4DC9-9A64-72C18F66F68A}" srcOrd="0" destOrd="0" presId="urn:microsoft.com/office/officeart/2005/8/layout/vList4#1"/>
    <dgm:cxn modelId="{0EA8336F-67E5-4465-8D46-79D464C31A08}" type="presParOf" srcId="{CC863866-A2B8-4CA5-8255-B212A35651C0}" destId="{F0AB8154-F41F-4742-A152-E8A4AF1957B6}" srcOrd="1" destOrd="0" presId="urn:microsoft.com/office/officeart/2005/8/layout/vList4#1"/>
    <dgm:cxn modelId="{D6460FE8-BEDB-4DC7-BD56-80F9FD6EA142}" type="presParOf" srcId="{CC863866-A2B8-4CA5-8255-B212A35651C0}" destId="{1BE1C849-B05E-4D0F-BD6E-F4B62287C234}" srcOrd="2" destOrd="0" presId="urn:microsoft.com/office/officeart/2005/8/layout/vList4#1"/>
    <dgm:cxn modelId="{8F228D61-D16C-4185-B575-796956FC58BB}" type="presParOf" srcId="{809AE97F-21F5-4DA8-8BE7-AAE8A6D63A23}" destId="{6E3231F5-79E8-400F-BF74-43DEAB211334}" srcOrd="1" destOrd="0" presId="urn:microsoft.com/office/officeart/2005/8/layout/vList4#1"/>
    <dgm:cxn modelId="{1530897F-3CAA-485E-BEC7-4D964132D5C4}" type="presParOf" srcId="{809AE97F-21F5-4DA8-8BE7-AAE8A6D63A23}" destId="{BC40F399-4697-46E8-8B6C-793F45E4F72B}" srcOrd="2" destOrd="0" presId="urn:microsoft.com/office/officeart/2005/8/layout/vList4#1"/>
    <dgm:cxn modelId="{18CCD72C-E069-46C9-944A-138494FF8047}" type="presParOf" srcId="{BC40F399-4697-46E8-8B6C-793F45E4F72B}" destId="{2C8D3C62-6A52-4901-BAF5-6927CC1B09FF}" srcOrd="0" destOrd="0" presId="urn:microsoft.com/office/officeart/2005/8/layout/vList4#1"/>
    <dgm:cxn modelId="{A189EDF9-C437-4591-918F-A5A664207F93}" type="presParOf" srcId="{BC40F399-4697-46E8-8B6C-793F45E4F72B}" destId="{D39FABDF-9D8A-43A4-8A12-5C6DF4247CF0}" srcOrd="1" destOrd="0" presId="urn:microsoft.com/office/officeart/2005/8/layout/vList4#1"/>
    <dgm:cxn modelId="{0BDC33FA-ACEE-416E-8E4D-CC5500A56264}" type="presParOf" srcId="{BC40F399-4697-46E8-8B6C-793F45E4F72B}" destId="{4E5C0780-2D2A-4681-BECA-3AE9ADF4A66F}" srcOrd="2" destOrd="0" presId="urn:microsoft.com/office/officeart/2005/8/layout/vList4#1"/>
    <dgm:cxn modelId="{A5275B1E-B4F4-46DC-9008-766F3768D816}" type="presParOf" srcId="{809AE97F-21F5-4DA8-8BE7-AAE8A6D63A23}" destId="{E3134AEA-BBAD-4516-B288-4FD416716C20}" srcOrd="3" destOrd="0" presId="urn:microsoft.com/office/officeart/2005/8/layout/vList4#1"/>
    <dgm:cxn modelId="{A77586EF-E926-4361-B6D1-4354CD3E3B60}" type="presParOf" srcId="{809AE97F-21F5-4DA8-8BE7-AAE8A6D63A23}" destId="{857B7CE1-2B88-4028-8B6C-B67AB8F37BC1}" srcOrd="4" destOrd="0" presId="urn:microsoft.com/office/officeart/2005/8/layout/vList4#1"/>
    <dgm:cxn modelId="{9268AD9C-B172-4D15-878E-844B381F679C}" type="presParOf" srcId="{857B7CE1-2B88-4028-8B6C-B67AB8F37BC1}" destId="{377AB5E4-8727-43C7-959D-7954E88E85B9}" srcOrd="0" destOrd="0" presId="urn:microsoft.com/office/officeart/2005/8/layout/vList4#1"/>
    <dgm:cxn modelId="{5A111A69-1B09-4170-953E-07CB8DB4FF03}" type="presParOf" srcId="{857B7CE1-2B88-4028-8B6C-B67AB8F37BC1}" destId="{07763A3A-85AA-43D7-A440-7DDD4CCF814B}" srcOrd="1" destOrd="0" presId="urn:microsoft.com/office/officeart/2005/8/layout/vList4#1"/>
    <dgm:cxn modelId="{4E2314C4-CA8A-4946-B2F7-DE864FA57FAE}" type="presParOf" srcId="{857B7CE1-2B88-4028-8B6C-B67AB8F37BC1}" destId="{BF7D980B-86A5-4566-86AF-50874D49F05F}" srcOrd="2" destOrd="0" presId="urn:microsoft.com/office/officeart/2005/8/layout/vList4#1"/>
    <dgm:cxn modelId="{47854908-BC86-4D50-A5C6-7131BD2F9E16}" type="presParOf" srcId="{809AE97F-21F5-4DA8-8BE7-AAE8A6D63A23}" destId="{E9CC7176-07FC-4EA3-A0C4-EFA8A5A169EB}" srcOrd="5" destOrd="0" presId="urn:microsoft.com/office/officeart/2005/8/layout/vList4#1"/>
    <dgm:cxn modelId="{BCDC15D8-52BB-4C5A-9C81-5A458E53AE8B}" type="presParOf" srcId="{809AE97F-21F5-4DA8-8BE7-AAE8A6D63A23}" destId="{2F89D8B5-530A-4FA5-9539-4A01EA70A0B1}" srcOrd="6" destOrd="0" presId="urn:microsoft.com/office/officeart/2005/8/layout/vList4#1"/>
    <dgm:cxn modelId="{C95BDF81-508D-4426-ADEB-A3E2C0EE5AB0}" type="presParOf" srcId="{2F89D8B5-530A-4FA5-9539-4A01EA70A0B1}" destId="{5B743483-FFCF-4C55-9158-4A281522BB4C}" srcOrd="0" destOrd="0" presId="urn:microsoft.com/office/officeart/2005/8/layout/vList4#1"/>
    <dgm:cxn modelId="{353ED413-A1DB-4FAD-9280-5ABAF4C225B2}" type="presParOf" srcId="{2F89D8B5-530A-4FA5-9539-4A01EA70A0B1}" destId="{A32AAA42-01FB-49BB-9669-315A8E3E7AFC}" srcOrd="1" destOrd="0" presId="urn:microsoft.com/office/officeart/2005/8/layout/vList4#1"/>
    <dgm:cxn modelId="{FE2A8314-5856-43D7-9ECE-834498D6F229}" type="presParOf" srcId="{2F89D8B5-530A-4FA5-9539-4A01EA70A0B1}" destId="{9492B4EF-C250-489E-AA9B-6BDDB6C3E77F}"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C7717B0-3B9C-4913-8DEB-5952C31E0D3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ru-RU"/>
        </a:p>
      </dgm:t>
    </dgm:pt>
    <dgm:pt modelId="{B2CFBE36-EFA3-4E65-A124-A41E808D3758}">
      <dgm:prSet custT="1"/>
      <dgm:spPr/>
      <dgm:t>
        <a:bodyPr/>
        <a:lstStyle/>
        <a:p>
          <a:pPr algn="l" rtl="0"/>
          <a:r>
            <a:rPr lang="ru-RU" sz="1800" dirty="0" smtClean="0"/>
            <a:t>Успех в одном периоде времени ведет к установлению «правильных» процессов, процедур и поощрений для управления существующим бизнесом </a:t>
          </a:r>
          <a:endParaRPr lang="ru-RU" sz="1800" dirty="0"/>
        </a:p>
      </dgm:t>
    </dgm:pt>
    <dgm:pt modelId="{7438AB2B-C381-48FD-9551-72799922C45E}" type="parTrans" cxnId="{D255313B-7A60-4F28-A3EB-10C982EBA3D7}">
      <dgm:prSet/>
      <dgm:spPr/>
      <dgm:t>
        <a:bodyPr/>
        <a:lstStyle/>
        <a:p>
          <a:pPr algn="l"/>
          <a:endParaRPr lang="ru-RU" sz="6000"/>
        </a:p>
      </dgm:t>
    </dgm:pt>
    <dgm:pt modelId="{6A749E22-C784-4B3A-A73E-91008E851EC4}" type="sibTrans" cxnId="{D255313B-7A60-4F28-A3EB-10C982EBA3D7}">
      <dgm:prSet/>
      <dgm:spPr/>
      <dgm:t>
        <a:bodyPr/>
        <a:lstStyle/>
        <a:p>
          <a:pPr algn="l"/>
          <a:endParaRPr lang="ru-RU" sz="6000"/>
        </a:p>
      </dgm:t>
    </dgm:pt>
    <dgm:pt modelId="{858A0DF6-F15D-4E38-8C13-FE50C7FD2854}">
      <dgm:prSet custT="1"/>
      <dgm:spPr/>
      <dgm:t>
        <a:bodyPr/>
        <a:lstStyle/>
        <a:p>
          <a:pPr algn="l" rtl="0"/>
          <a:r>
            <a:rPr lang="ru-RU" sz="1800" dirty="0" smtClean="0"/>
            <a:t>Умение, с которым эти проблемы преодолеваются, а рыночные возможности используются, существенно зависит от качества рутин, правил принятия решений, стратегий и лидерства в оценке новых инвестиционных возможностей</a:t>
          </a:r>
          <a:endParaRPr lang="ru-RU" sz="1800" dirty="0"/>
        </a:p>
      </dgm:t>
    </dgm:pt>
    <dgm:pt modelId="{202A03A4-EAF8-4D96-8F25-39FCE1BB02F6}" type="parTrans" cxnId="{8FDA9A71-41AA-40D8-8201-D4A633BE7323}">
      <dgm:prSet/>
      <dgm:spPr/>
      <dgm:t>
        <a:bodyPr/>
        <a:lstStyle/>
        <a:p>
          <a:pPr algn="l"/>
          <a:endParaRPr lang="ru-RU" sz="6000"/>
        </a:p>
      </dgm:t>
    </dgm:pt>
    <dgm:pt modelId="{A58A1157-5665-4786-B6A8-23509EA5B305}" type="sibTrans" cxnId="{8FDA9A71-41AA-40D8-8201-D4A633BE7323}">
      <dgm:prSet/>
      <dgm:spPr/>
      <dgm:t>
        <a:bodyPr/>
        <a:lstStyle/>
        <a:p>
          <a:pPr algn="l"/>
          <a:endParaRPr lang="ru-RU" sz="6000"/>
        </a:p>
      </dgm:t>
    </dgm:pt>
    <dgm:pt modelId="{27927067-8532-4584-B2D3-F6913C3C4048}">
      <dgm:prSet custT="1"/>
      <dgm:spPr/>
      <dgm:t>
        <a:bodyPr/>
        <a:lstStyle/>
        <a:p>
          <a:pPr algn="l" rtl="0"/>
          <a:r>
            <a:rPr lang="ru-RU" sz="1800" dirty="0" smtClean="0"/>
            <a:t>Такое совершенствование существующей модели деятельности может иметь непреднамеренный эффект, препятствующий новому бизнесу и инновациям</a:t>
          </a:r>
          <a:endParaRPr lang="ru-RU" sz="1800" dirty="0"/>
        </a:p>
      </dgm:t>
    </dgm:pt>
    <dgm:pt modelId="{3B640430-D1AF-485D-9EA4-93298F485638}" type="parTrans" cxnId="{B6A34947-76C9-4BA0-A54D-6ED7D7480C46}">
      <dgm:prSet/>
      <dgm:spPr/>
      <dgm:t>
        <a:bodyPr/>
        <a:lstStyle/>
        <a:p>
          <a:pPr algn="l"/>
          <a:endParaRPr lang="ru-RU" sz="6000"/>
        </a:p>
      </dgm:t>
    </dgm:pt>
    <dgm:pt modelId="{E69E67AF-28F2-44D5-BBB2-624EF5DF8035}" type="sibTrans" cxnId="{B6A34947-76C9-4BA0-A54D-6ED7D7480C46}">
      <dgm:prSet/>
      <dgm:spPr/>
      <dgm:t>
        <a:bodyPr/>
        <a:lstStyle/>
        <a:p>
          <a:pPr algn="l"/>
          <a:endParaRPr lang="ru-RU" sz="6000"/>
        </a:p>
      </dgm:t>
    </dgm:pt>
    <dgm:pt modelId="{17A505D3-B193-4BCF-8A95-8A680250E2B2}" type="pres">
      <dgm:prSet presAssocID="{1C7717B0-3B9C-4913-8DEB-5952C31E0D34}" presName="Name0" presStyleCnt="0">
        <dgm:presLayoutVars>
          <dgm:chMax val="7"/>
          <dgm:chPref val="7"/>
          <dgm:dir/>
        </dgm:presLayoutVars>
      </dgm:prSet>
      <dgm:spPr/>
      <dgm:t>
        <a:bodyPr/>
        <a:lstStyle/>
        <a:p>
          <a:endParaRPr lang="ru-RU"/>
        </a:p>
      </dgm:t>
    </dgm:pt>
    <dgm:pt modelId="{0864D653-A6E1-4E51-91E1-DF6E6EFA3304}" type="pres">
      <dgm:prSet presAssocID="{1C7717B0-3B9C-4913-8DEB-5952C31E0D34}" presName="Name1" presStyleCnt="0"/>
      <dgm:spPr/>
      <dgm:t>
        <a:bodyPr/>
        <a:lstStyle/>
        <a:p>
          <a:endParaRPr lang="ru-RU"/>
        </a:p>
      </dgm:t>
    </dgm:pt>
    <dgm:pt modelId="{BCCE9FC4-4E43-4459-9013-AFC24E41D0B9}" type="pres">
      <dgm:prSet presAssocID="{1C7717B0-3B9C-4913-8DEB-5952C31E0D34}" presName="cycle" presStyleCnt="0"/>
      <dgm:spPr/>
      <dgm:t>
        <a:bodyPr/>
        <a:lstStyle/>
        <a:p>
          <a:endParaRPr lang="ru-RU"/>
        </a:p>
      </dgm:t>
    </dgm:pt>
    <dgm:pt modelId="{4FD738AB-050A-4208-8BB1-D9D55EA30971}" type="pres">
      <dgm:prSet presAssocID="{1C7717B0-3B9C-4913-8DEB-5952C31E0D34}" presName="srcNode" presStyleLbl="node1" presStyleIdx="0" presStyleCnt="3"/>
      <dgm:spPr/>
      <dgm:t>
        <a:bodyPr/>
        <a:lstStyle/>
        <a:p>
          <a:endParaRPr lang="ru-RU"/>
        </a:p>
      </dgm:t>
    </dgm:pt>
    <dgm:pt modelId="{2F614178-0614-42F8-A9AB-FB63399B7BB0}" type="pres">
      <dgm:prSet presAssocID="{1C7717B0-3B9C-4913-8DEB-5952C31E0D34}" presName="conn" presStyleLbl="parChTrans1D2" presStyleIdx="0" presStyleCnt="1"/>
      <dgm:spPr/>
      <dgm:t>
        <a:bodyPr/>
        <a:lstStyle/>
        <a:p>
          <a:endParaRPr lang="ru-RU"/>
        </a:p>
      </dgm:t>
    </dgm:pt>
    <dgm:pt modelId="{2746AE6F-21EF-48A4-A2DD-91E6FCB2A8E7}" type="pres">
      <dgm:prSet presAssocID="{1C7717B0-3B9C-4913-8DEB-5952C31E0D34}" presName="extraNode" presStyleLbl="node1" presStyleIdx="0" presStyleCnt="3"/>
      <dgm:spPr/>
      <dgm:t>
        <a:bodyPr/>
        <a:lstStyle/>
        <a:p>
          <a:endParaRPr lang="ru-RU"/>
        </a:p>
      </dgm:t>
    </dgm:pt>
    <dgm:pt modelId="{327A4241-3E75-4883-B4C2-7F9EFD753057}" type="pres">
      <dgm:prSet presAssocID="{1C7717B0-3B9C-4913-8DEB-5952C31E0D34}" presName="dstNode" presStyleLbl="node1" presStyleIdx="0" presStyleCnt="3"/>
      <dgm:spPr/>
      <dgm:t>
        <a:bodyPr/>
        <a:lstStyle/>
        <a:p>
          <a:endParaRPr lang="ru-RU"/>
        </a:p>
      </dgm:t>
    </dgm:pt>
    <dgm:pt modelId="{2DE43059-D6AD-4EAE-B101-A6B080F3D668}" type="pres">
      <dgm:prSet presAssocID="{B2CFBE36-EFA3-4E65-A124-A41E808D3758}" presName="text_1" presStyleLbl="node1" presStyleIdx="0" presStyleCnt="3">
        <dgm:presLayoutVars>
          <dgm:bulletEnabled val="1"/>
        </dgm:presLayoutVars>
      </dgm:prSet>
      <dgm:spPr/>
      <dgm:t>
        <a:bodyPr/>
        <a:lstStyle/>
        <a:p>
          <a:endParaRPr lang="ru-RU"/>
        </a:p>
      </dgm:t>
    </dgm:pt>
    <dgm:pt modelId="{BDD94D5E-E71A-45C9-B2A0-B38282015641}" type="pres">
      <dgm:prSet presAssocID="{B2CFBE36-EFA3-4E65-A124-A41E808D3758}" presName="accent_1" presStyleCnt="0"/>
      <dgm:spPr/>
      <dgm:t>
        <a:bodyPr/>
        <a:lstStyle/>
        <a:p>
          <a:endParaRPr lang="ru-RU"/>
        </a:p>
      </dgm:t>
    </dgm:pt>
    <dgm:pt modelId="{6015EB26-D34C-48BE-B898-0A60258671A0}" type="pres">
      <dgm:prSet presAssocID="{B2CFBE36-EFA3-4E65-A124-A41E808D3758}" presName="accentRepeatNode" presStyleLbl="solidFgAcc1" presStyleIdx="0" presStyleCnt="3"/>
      <dgm:spPr/>
      <dgm:t>
        <a:bodyPr/>
        <a:lstStyle/>
        <a:p>
          <a:endParaRPr lang="ru-RU"/>
        </a:p>
      </dgm:t>
    </dgm:pt>
    <dgm:pt modelId="{F98D9C68-5E0A-4CD4-A926-2CF636611ED1}" type="pres">
      <dgm:prSet presAssocID="{27927067-8532-4584-B2D3-F6913C3C4048}" presName="text_2" presStyleLbl="node1" presStyleIdx="1" presStyleCnt="3">
        <dgm:presLayoutVars>
          <dgm:bulletEnabled val="1"/>
        </dgm:presLayoutVars>
      </dgm:prSet>
      <dgm:spPr/>
      <dgm:t>
        <a:bodyPr/>
        <a:lstStyle/>
        <a:p>
          <a:endParaRPr lang="ru-RU"/>
        </a:p>
      </dgm:t>
    </dgm:pt>
    <dgm:pt modelId="{C03B4E2C-A9EB-4D6E-AEC0-737676F30485}" type="pres">
      <dgm:prSet presAssocID="{27927067-8532-4584-B2D3-F6913C3C4048}" presName="accent_2" presStyleCnt="0"/>
      <dgm:spPr/>
      <dgm:t>
        <a:bodyPr/>
        <a:lstStyle/>
        <a:p>
          <a:endParaRPr lang="ru-RU"/>
        </a:p>
      </dgm:t>
    </dgm:pt>
    <dgm:pt modelId="{BB122AAB-6EAE-4F60-B57C-0E273E324D8E}" type="pres">
      <dgm:prSet presAssocID="{27927067-8532-4584-B2D3-F6913C3C4048}" presName="accentRepeatNode" presStyleLbl="solidFgAcc1" presStyleIdx="1" presStyleCnt="3"/>
      <dgm:spPr/>
      <dgm:t>
        <a:bodyPr/>
        <a:lstStyle/>
        <a:p>
          <a:endParaRPr lang="ru-RU"/>
        </a:p>
      </dgm:t>
    </dgm:pt>
    <dgm:pt modelId="{41E65B28-8E36-4CA3-A278-C6AB6E32FD80}" type="pres">
      <dgm:prSet presAssocID="{858A0DF6-F15D-4E38-8C13-FE50C7FD2854}" presName="text_3" presStyleLbl="node1" presStyleIdx="2" presStyleCnt="3">
        <dgm:presLayoutVars>
          <dgm:bulletEnabled val="1"/>
        </dgm:presLayoutVars>
      </dgm:prSet>
      <dgm:spPr/>
      <dgm:t>
        <a:bodyPr/>
        <a:lstStyle/>
        <a:p>
          <a:endParaRPr lang="ru-RU"/>
        </a:p>
      </dgm:t>
    </dgm:pt>
    <dgm:pt modelId="{AE49D290-E055-40F6-8B6E-9A5F816702F3}" type="pres">
      <dgm:prSet presAssocID="{858A0DF6-F15D-4E38-8C13-FE50C7FD2854}" presName="accent_3" presStyleCnt="0"/>
      <dgm:spPr/>
      <dgm:t>
        <a:bodyPr/>
        <a:lstStyle/>
        <a:p>
          <a:endParaRPr lang="ru-RU"/>
        </a:p>
      </dgm:t>
    </dgm:pt>
    <dgm:pt modelId="{538452BD-EF15-4350-B204-A08BCE062600}" type="pres">
      <dgm:prSet presAssocID="{858A0DF6-F15D-4E38-8C13-FE50C7FD2854}" presName="accentRepeatNode" presStyleLbl="solidFgAcc1" presStyleIdx="2" presStyleCnt="3"/>
      <dgm:spPr/>
      <dgm:t>
        <a:bodyPr/>
        <a:lstStyle/>
        <a:p>
          <a:endParaRPr lang="ru-RU"/>
        </a:p>
      </dgm:t>
    </dgm:pt>
  </dgm:ptLst>
  <dgm:cxnLst>
    <dgm:cxn modelId="{D255313B-7A60-4F28-A3EB-10C982EBA3D7}" srcId="{1C7717B0-3B9C-4913-8DEB-5952C31E0D34}" destId="{B2CFBE36-EFA3-4E65-A124-A41E808D3758}" srcOrd="0" destOrd="0" parTransId="{7438AB2B-C381-48FD-9551-72799922C45E}" sibTransId="{6A749E22-C784-4B3A-A73E-91008E851EC4}"/>
    <dgm:cxn modelId="{8FDA9A71-41AA-40D8-8201-D4A633BE7323}" srcId="{1C7717B0-3B9C-4913-8DEB-5952C31E0D34}" destId="{858A0DF6-F15D-4E38-8C13-FE50C7FD2854}" srcOrd="2" destOrd="0" parTransId="{202A03A4-EAF8-4D96-8F25-39FCE1BB02F6}" sibTransId="{A58A1157-5665-4786-B6A8-23509EA5B305}"/>
    <dgm:cxn modelId="{F8927E59-86FF-480E-A1A0-D8D4DA3200BF}" type="presOf" srcId="{6A749E22-C784-4B3A-A73E-91008E851EC4}" destId="{2F614178-0614-42F8-A9AB-FB63399B7BB0}" srcOrd="0" destOrd="0" presId="urn:microsoft.com/office/officeart/2008/layout/VerticalCurvedList"/>
    <dgm:cxn modelId="{BE3E3566-CC3C-410E-A090-C352D8980EF0}" type="presOf" srcId="{27927067-8532-4584-B2D3-F6913C3C4048}" destId="{F98D9C68-5E0A-4CD4-A926-2CF636611ED1}" srcOrd="0" destOrd="0" presId="urn:microsoft.com/office/officeart/2008/layout/VerticalCurvedList"/>
    <dgm:cxn modelId="{2D068BFB-DAE6-4EF9-8063-92F5C794A4E2}" type="presOf" srcId="{B2CFBE36-EFA3-4E65-A124-A41E808D3758}" destId="{2DE43059-D6AD-4EAE-B101-A6B080F3D668}" srcOrd="0" destOrd="0" presId="urn:microsoft.com/office/officeart/2008/layout/VerticalCurvedList"/>
    <dgm:cxn modelId="{B6A34947-76C9-4BA0-A54D-6ED7D7480C46}" srcId="{1C7717B0-3B9C-4913-8DEB-5952C31E0D34}" destId="{27927067-8532-4584-B2D3-F6913C3C4048}" srcOrd="1" destOrd="0" parTransId="{3B640430-D1AF-485D-9EA4-93298F485638}" sibTransId="{E69E67AF-28F2-44D5-BBB2-624EF5DF8035}"/>
    <dgm:cxn modelId="{4FB8CBC7-2DCA-40DD-A0D2-BF2D1B2EC532}" type="presOf" srcId="{1C7717B0-3B9C-4913-8DEB-5952C31E0D34}" destId="{17A505D3-B193-4BCF-8A95-8A680250E2B2}" srcOrd="0" destOrd="0" presId="urn:microsoft.com/office/officeart/2008/layout/VerticalCurvedList"/>
    <dgm:cxn modelId="{D4B66BD2-4C02-4041-A672-E3C2EBE3B68C}" type="presOf" srcId="{858A0DF6-F15D-4E38-8C13-FE50C7FD2854}" destId="{41E65B28-8E36-4CA3-A278-C6AB6E32FD80}" srcOrd="0" destOrd="0" presId="urn:microsoft.com/office/officeart/2008/layout/VerticalCurvedList"/>
    <dgm:cxn modelId="{64CA36F1-C7BB-4E74-8232-AFA304F1635E}" type="presParOf" srcId="{17A505D3-B193-4BCF-8A95-8A680250E2B2}" destId="{0864D653-A6E1-4E51-91E1-DF6E6EFA3304}" srcOrd="0" destOrd="0" presId="urn:microsoft.com/office/officeart/2008/layout/VerticalCurvedList"/>
    <dgm:cxn modelId="{64FEFFBE-1084-491A-A86A-0028E3538F46}" type="presParOf" srcId="{0864D653-A6E1-4E51-91E1-DF6E6EFA3304}" destId="{BCCE9FC4-4E43-4459-9013-AFC24E41D0B9}" srcOrd="0" destOrd="0" presId="urn:microsoft.com/office/officeart/2008/layout/VerticalCurvedList"/>
    <dgm:cxn modelId="{C4F5C5C9-0851-4F35-9820-3C42FB496B3E}" type="presParOf" srcId="{BCCE9FC4-4E43-4459-9013-AFC24E41D0B9}" destId="{4FD738AB-050A-4208-8BB1-D9D55EA30971}" srcOrd="0" destOrd="0" presId="urn:microsoft.com/office/officeart/2008/layout/VerticalCurvedList"/>
    <dgm:cxn modelId="{D3C2FD27-D764-4E0C-8142-90332CAA2AD3}" type="presParOf" srcId="{BCCE9FC4-4E43-4459-9013-AFC24E41D0B9}" destId="{2F614178-0614-42F8-A9AB-FB63399B7BB0}" srcOrd="1" destOrd="0" presId="urn:microsoft.com/office/officeart/2008/layout/VerticalCurvedList"/>
    <dgm:cxn modelId="{107E0E8C-40E9-4216-97DD-BF149861478D}" type="presParOf" srcId="{BCCE9FC4-4E43-4459-9013-AFC24E41D0B9}" destId="{2746AE6F-21EF-48A4-A2DD-91E6FCB2A8E7}" srcOrd="2" destOrd="0" presId="urn:microsoft.com/office/officeart/2008/layout/VerticalCurvedList"/>
    <dgm:cxn modelId="{79F12AA1-C00F-4F00-AC29-B42363B2019F}" type="presParOf" srcId="{BCCE9FC4-4E43-4459-9013-AFC24E41D0B9}" destId="{327A4241-3E75-4883-B4C2-7F9EFD753057}" srcOrd="3" destOrd="0" presId="urn:microsoft.com/office/officeart/2008/layout/VerticalCurvedList"/>
    <dgm:cxn modelId="{80EAF306-6CEB-4E80-B34B-AC9B03CE794F}" type="presParOf" srcId="{0864D653-A6E1-4E51-91E1-DF6E6EFA3304}" destId="{2DE43059-D6AD-4EAE-B101-A6B080F3D668}" srcOrd="1" destOrd="0" presId="urn:microsoft.com/office/officeart/2008/layout/VerticalCurvedList"/>
    <dgm:cxn modelId="{2BECDE31-66A2-4A3F-B549-C33F71D1032A}" type="presParOf" srcId="{0864D653-A6E1-4E51-91E1-DF6E6EFA3304}" destId="{BDD94D5E-E71A-45C9-B2A0-B38282015641}" srcOrd="2" destOrd="0" presId="urn:microsoft.com/office/officeart/2008/layout/VerticalCurvedList"/>
    <dgm:cxn modelId="{A25C968D-2012-4B8A-98E0-8D7CECDC53F2}" type="presParOf" srcId="{BDD94D5E-E71A-45C9-B2A0-B38282015641}" destId="{6015EB26-D34C-48BE-B898-0A60258671A0}" srcOrd="0" destOrd="0" presId="urn:microsoft.com/office/officeart/2008/layout/VerticalCurvedList"/>
    <dgm:cxn modelId="{F9CB2388-C55F-4A23-BF03-5FA55BC68E3A}" type="presParOf" srcId="{0864D653-A6E1-4E51-91E1-DF6E6EFA3304}" destId="{F98D9C68-5E0A-4CD4-A926-2CF636611ED1}" srcOrd="3" destOrd="0" presId="urn:microsoft.com/office/officeart/2008/layout/VerticalCurvedList"/>
    <dgm:cxn modelId="{2A74F2AD-316B-4B85-9316-98290E8D648E}" type="presParOf" srcId="{0864D653-A6E1-4E51-91E1-DF6E6EFA3304}" destId="{C03B4E2C-A9EB-4D6E-AEC0-737676F30485}" srcOrd="4" destOrd="0" presId="urn:microsoft.com/office/officeart/2008/layout/VerticalCurvedList"/>
    <dgm:cxn modelId="{42F419A9-34A2-4E1C-8258-551D077D1143}" type="presParOf" srcId="{C03B4E2C-A9EB-4D6E-AEC0-737676F30485}" destId="{BB122AAB-6EAE-4F60-B57C-0E273E324D8E}" srcOrd="0" destOrd="0" presId="urn:microsoft.com/office/officeart/2008/layout/VerticalCurvedList"/>
    <dgm:cxn modelId="{A58E5B8B-D6A8-45C2-822A-2F0BFD5E2FDE}" type="presParOf" srcId="{0864D653-A6E1-4E51-91E1-DF6E6EFA3304}" destId="{41E65B28-8E36-4CA3-A278-C6AB6E32FD80}" srcOrd="5" destOrd="0" presId="urn:microsoft.com/office/officeart/2008/layout/VerticalCurvedList"/>
    <dgm:cxn modelId="{0BF69ED3-5469-46E2-BA28-6488C19E2072}" type="presParOf" srcId="{0864D653-A6E1-4E51-91E1-DF6E6EFA3304}" destId="{AE49D290-E055-40F6-8B6E-9A5F816702F3}" srcOrd="6" destOrd="0" presId="urn:microsoft.com/office/officeart/2008/layout/VerticalCurvedList"/>
    <dgm:cxn modelId="{818BCF3C-306F-499B-9C6D-7CA5FE81BE09}" type="presParOf" srcId="{AE49D290-E055-40F6-8B6E-9A5F816702F3}" destId="{538452BD-EF15-4350-B204-A08BCE06260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56A784B-5EB1-404B-9F9D-C0EC0952BB03}"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ru-RU"/>
        </a:p>
      </dgm:t>
    </dgm:pt>
    <dgm:pt modelId="{4FBBE23A-FCE3-4259-86EE-EA637FBE9C9A}">
      <dgm:prSet/>
      <dgm:spPr/>
      <dgm:t>
        <a:bodyPr/>
        <a:lstStyle/>
        <a:p>
          <a:pPr algn="ctr" rtl="0"/>
          <a:r>
            <a:rPr lang="ru-RU" b="0" dirty="0" smtClean="0"/>
            <a:t>Конечный результат принятия конкретного решения труднопредсказуем</a:t>
          </a:r>
          <a:endParaRPr lang="ru-RU" dirty="0"/>
        </a:p>
      </dgm:t>
    </dgm:pt>
    <dgm:pt modelId="{837355EC-D1B6-4825-9653-ED4391DB3B8F}" type="parTrans" cxnId="{EBBD8ED9-17E2-44AC-B386-53B85D3DA13A}">
      <dgm:prSet/>
      <dgm:spPr/>
      <dgm:t>
        <a:bodyPr/>
        <a:lstStyle/>
        <a:p>
          <a:endParaRPr lang="ru-RU"/>
        </a:p>
      </dgm:t>
    </dgm:pt>
    <dgm:pt modelId="{54AE8488-D771-4956-9DCD-61EE7D504007}" type="sibTrans" cxnId="{EBBD8ED9-17E2-44AC-B386-53B85D3DA13A}">
      <dgm:prSet/>
      <dgm:spPr/>
      <dgm:t>
        <a:bodyPr/>
        <a:lstStyle/>
        <a:p>
          <a:endParaRPr lang="ru-RU"/>
        </a:p>
      </dgm:t>
    </dgm:pt>
    <dgm:pt modelId="{201BE68A-411C-4543-833D-C778BA310FEE}">
      <dgm:prSet/>
      <dgm:spPr/>
      <dgm:t>
        <a:bodyPr/>
        <a:lstStyle/>
        <a:p>
          <a:pPr algn="ctr" rtl="0"/>
          <a:r>
            <a:rPr lang="ru-RU" b="0" dirty="0" smtClean="0"/>
            <a:t>Краткосрочная реализация тактических решений в основном воспроизводит поведенческие результаты прошлого</a:t>
          </a:r>
          <a:endParaRPr lang="ru-RU" dirty="0"/>
        </a:p>
      </dgm:t>
    </dgm:pt>
    <dgm:pt modelId="{3D3F2CD7-BD54-45AD-9B31-6828F97B1E5F}" type="parTrans" cxnId="{37390182-3630-4996-884E-E0C0B4CEE422}">
      <dgm:prSet/>
      <dgm:spPr/>
      <dgm:t>
        <a:bodyPr/>
        <a:lstStyle/>
        <a:p>
          <a:endParaRPr lang="ru-RU"/>
        </a:p>
      </dgm:t>
    </dgm:pt>
    <dgm:pt modelId="{1A731F72-82A0-4436-A68D-C5D7F239749E}" type="sibTrans" cxnId="{37390182-3630-4996-884E-E0C0B4CEE422}">
      <dgm:prSet/>
      <dgm:spPr/>
      <dgm:t>
        <a:bodyPr/>
        <a:lstStyle/>
        <a:p>
          <a:endParaRPr lang="ru-RU"/>
        </a:p>
      </dgm:t>
    </dgm:pt>
    <dgm:pt modelId="{77EE569D-B22D-4B2A-84DE-FB2F77DB2F1C}">
      <dgm:prSet/>
      <dgm:spPr/>
      <dgm:t>
        <a:bodyPr/>
        <a:lstStyle/>
        <a:p>
          <a:pPr algn="ctr" rtl="0"/>
          <a:r>
            <a:rPr lang="ru-RU" b="0" dirty="0" smtClean="0"/>
            <a:t>Долгосрочная реализация стратегических решений в большей степени зависит от фундаментальных факторов</a:t>
          </a:r>
          <a:endParaRPr lang="ru-RU" dirty="0"/>
        </a:p>
      </dgm:t>
    </dgm:pt>
    <dgm:pt modelId="{E0F74C26-14E6-4316-8655-9C7C10EA8AD9}" type="parTrans" cxnId="{086997BB-69D8-4ECC-BFA8-D8FDA419E8DB}">
      <dgm:prSet/>
      <dgm:spPr/>
      <dgm:t>
        <a:bodyPr/>
        <a:lstStyle/>
        <a:p>
          <a:endParaRPr lang="ru-RU"/>
        </a:p>
      </dgm:t>
    </dgm:pt>
    <dgm:pt modelId="{D5C01FD6-34B0-4255-976D-6F32198B6B8F}" type="sibTrans" cxnId="{086997BB-69D8-4ECC-BFA8-D8FDA419E8DB}">
      <dgm:prSet/>
      <dgm:spPr/>
      <dgm:t>
        <a:bodyPr/>
        <a:lstStyle/>
        <a:p>
          <a:endParaRPr lang="ru-RU"/>
        </a:p>
      </dgm:t>
    </dgm:pt>
    <dgm:pt modelId="{E5AE8424-4BD2-4913-8E0A-7FC645166ADD}">
      <dgm:prSet/>
      <dgm:spPr/>
      <dgm:t>
        <a:bodyPr/>
        <a:lstStyle/>
        <a:p>
          <a:pPr rtl="0">
            <a:spcAft>
              <a:spcPts val="600"/>
            </a:spcAft>
          </a:pPr>
          <a:r>
            <a:rPr lang="ru-RU" dirty="0" smtClean="0"/>
            <a:t>Реализация принятых решений зависит не столько от содержания самих этих решений, сколько от факторов, соответствующим слоям пирамиды (см. предыдущий слайд), включая ментальные особенности работников, занятых реализацией конкретного решения, культурные характеристики внутренней среды, а также от информации о прошлом поведении предприятия в аналогичной ситуации и др.</a:t>
          </a:r>
          <a:endParaRPr lang="ru-RU" dirty="0"/>
        </a:p>
      </dgm:t>
    </dgm:pt>
    <dgm:pt modelId="{A84F0590-6E8E-48F3-93D4-0B218B7432CE}" type="parTrans" cxnId="{8DB39DC5-D6FA-443E-898A-4CB1484C485D}">
      <dgm:prSet/>
      <dgm:spPr/>
      <dgm:t>
        <a:bodyPr/>
        <a:lstStyle/>
        <a:p>
          <a:endParaRPr lang="ru-RU"/>
        </a:p>
      </dgm:t>
    </dgm:pt>
    <dgm:pt modelId="{B4EF87EC-80C1-4493-96ED-791DF1C2ED35}" type="sibTrans" cxnId="{8DB39DC5-D6FA-443E-898A-4CB1484C485D}">
      <dgm:prSet/>
      <dgm:spPr/>
      <dgm:t>
        <a:bodyPr/>
        <a:lstStyle/>
        <a:p>
          <a:endParaRPr lang="ru-RU"/>
        </a:p>
      </dgm:t>
    </dgm:pt>
    <dgm:pt modelId="{FEA0BA88-0876-48C4-BD13-9A8EF6CC41AD}">
      <dgm:prSet/>
      <dgm:spPr/>
      <dgm:t>
        <a:bodyPr/>
        <a:lstStyle/>
        <a:p>
          <a:pPr rtl="0">
            <a:spcAft>
              <a:spcPts val="600"/>
            </a:spcAft>
          </a:pPr>
          <a:r>
            <a:rPr lang="ru-RU" dirty="0" smtClean="0"/>
            <a:t>В краткосрочном периоде можно изменить 2-3 верхних слоя организации, например, организационную структуру, процессы и функции</a:t>
          </a:r>
          <a:endParaRPr lang="ru-RU" dirty="0"/>
        </a:p>
      </dgm:t>
    </dgm:pt>
    <dgm:pt modelId="{79A8E21D-46FF-4034-B411-72F5BDA7C7CA}" type="parTrans" cxnId="{5E50E614-01FC-4B1D-BCDF-3CAAB825311B}">
      <dgm:prSet/>
      <dgm:spPr/>
      <dgm:t>
        <a:bodyPr/>
        <a:lstStyle/>
        <a:p>
          <a:endParaRPr lang="ru-RU"/>
        </a:p>
      </dgm:t>
    </dgm:pt>
    <dgm:pt modelId="{1EC748CC-FF1F-4BB5-A91A-A4CA379D5FD5}" type="sibTrans" cxnId="{5E50E614-01FC-4B1D-BCDF-3CAAB825311B}">
      <dgm:prSet/>
      <dgm:spPr/>
      <dgm:t>
        <a:bodyPr/>
        <a:lstStyle/>
        <a:p>
          <a:endParaRPr lang="ru-RU"/>
        </a:p>
      </dgm:t>
    </dgm:pt>
    <dgm:pt modelId="{95B7637B-298E-403D-92C7-8617BA71A5A4}">
      <dgm:prSet/>
      <dgm:spPr/>
      <dgm:t>
        <a:bodyPr/>
        <a:lstStyle/>
        <a:p>
          <a:pPr rtl="0">
            <a:spcAft>
              <a:spcPts val="600"/>
            </a:spcAft>
          </a:pPr>
          <a:r>
            <a:rPr lang="ru-RU" dirty="0" smtClean="0"/>
            <a:t>В долгосрочном периоде реально ожидать изменений технологических особенностей и когнитивных механизмов (системы управления) компании</a:t>
          </a:r>
          <a:endParaRPr lang="ru-RU" dirty="0"/>
        </a:p>
      </dgm:t>
    </dgm:pt>
    <dgm:pt modelId="{1CCDE142-2284-480F-B911-57FA139FA024}" type="parTrans" cxnId="{4A127FD5-9F30-4674-B154-92754EA9B731}">
      <dgm:prSet/>
      <dgm:spPr/>
      <dgm:t>
        <a:bodyPr/>
        <a:lstStyle/>
        <a:p>
          <a:endParaRPr lang="ru-RU"/>
        </a:p>
      </dgm:t>
    </dgm:pt>
    <dgm:pt modelId="{0467FB5C-FFB5-46CD-91C5-E947C0295185}" type="sibTrans" cxnId="{4A127FD5-9F30-4674-B154-92754EA9B731}">
      <dgm:prSet/>
      <dgm:spPr/>
      <dgm:t>
        <a:bodyPr/>
        <a:lstStyle/>
        <a:p>
          <a:endParaRPr lang="ru-RU"/>
        </a:p>
      </dgm:t>
    </dgm:pt>
    <dgm:pt modelId="{D8BC089F-2EF8-4CE2-B122-2A3A4EAF6AB0}">
      <dgm:prSet/>
      <dgm:spPr/>
      <dgm:t>
        <a:bodyPr/>
        <a:lstStyle/>
        <a:p>
          <a:pPr>
            <a:spcAft>
              <a:spcPts val="600"/>
            </a:spcAft>
          </a:pPr>
          <a:r>
            <a:rPr lang="ru-RU" smtClean="0"/>
            <a:t>В сверхдолгосрочном</a:t>
          </a:r>
          <a:r>
            <a:rPr lang="en-US" smtClean="0"/>
            <a:t> </a:t>
          </a:r>
          <a:r>
            <a:rPr lang="ru-RU" smtClean="0"/>
            <a:t>периоде можно планировать изменения корпоративной культуры, а при условии целенаправленного искусственного отбора, можно ожидать изменений и в ментальных особенностях коллектива</a:t>
          </a:r>
          <a:endParaRPr lang="ru-RU" dirty="0"/>
        </a:p>
      </dgm:t>
    </dgm:pt>
    <dgm:pt modelId="{9923A0D8-7400-4183-A71A-A4FF880F4EE6}" type="parTrans" cxnId="{71A254F2-9892-41C2-95FE-3C987246A19B}">
      <dgm:prSet/>
      <dgm:spPr/>
      <dgm:t>
        <a:bodyPr/>
        <a:lstStyle/>
        <a:p>
          <a:endParaRPr lang="ru-RU"/>
        </a:p>
      </dgm:t>
    </dgm:pt>
    <dgm:pt modelId="{3DDAAC54-1472-483B-922C-00EB6C3B5962}" type="sibTrans" cxnId="{71A254F2-9892-41C2-95FE-3C987246A19B}">
      <dgm:prSet/>
      <dgm:spPr/>
      <dgm:t>
        <a:bodyPr/>
        <a:lstStyle/>
        <a:p>
          <a:endParaRPr lang="ru-RU"/>
        </a:p>
      </dgm:t>
    </dgm:pt>
    <dgm:pt modelId="{9B46B0D1-E6FC-4392-9D4B-C3D11085D5BF}">
      <dgm:prSet/>
      <dgm:spPr/>
      <dgm:t>
        <a:bodyPr/>
        <a:lstStyle/>
        <a:p>
          <a:pPr rtl="0">
            <a:spcAft>
              <a:spcPts val="600"/>
            </a:spcAft>
          </a:pPr>
          <a:r>
            <a:rPr lang="ru-RU" dirty="0" smtClean="0"/>
            <a:t>Изменения бизнес-модели и технологических особенностей возможны, но затруднены</a:t>
          </a:r>
          <a:endParaRPr lang="ru-RU" dirty="0"/>
        </a:p>
      </dgm:t>
    </dgm:pt>
    <dgm:pt modelId="{6B6D2BCA-F71E-4806-B8EC-EA838F0DE77B}" type="parTrans" cxnId="{E60115F2-C211-4C52-B1CF-5505E0F09860}">
      <dgm:prSet/>
      <dgm:spPr/>
      <dgm:t>
        <a:bodyPr/>
        <a:lstStyle/>
        <a:p>
          <a:endParaRPr lang="ru-RU"/>
        </a:p>
      </dgm:t>
    </dgm:pt>
    <dgm:pt modelId="{FE782393-E7A1-4C67-AD8E-A430392AC24C}" type="sibTrans" cxnId="{E60115F2-C211-4C52-B1CF-5505E0F09860}">
      <dgm:prSet/>
      <dgm:spPr/>
      <dgm:t>
        <a:bodyPr/>
        <a:lstStyle/>
        <a:p>
          <a:endParaRPr lang="ru-RU"/>
        </a:p>
      </dgm:t>
    </dgm:pt>
    <dgm:pt modelId="{3A29E858-5D29-4CF2-A5B0-177F28AAD9FF}" type="pres">
      <dgm:prSet presAssocID="{556A784B-5EB1-404B-9F9D-C0EC0952BB03}" presName="Name0" presStyleCnt="0">
        <dgm:presLayoutVars>
          <dgm:dir/>
          <dgm:animLvl val="lvl"/>
          <dgm:resizeHandles val="exact"/>
        </dgm:presLayoutVars>
      </dgm:prSet>
      <dgm:spPr/>
      <dgm:t>
        <a:bodyPr/>
        <a:lstStyle/>
        <a:p>
          <a:endParaRPr lang="ru-RU"/>
        </a:p>
      </dgm:t>
    </dgm:pt>
    <dgm:pt modelId="{E7BA4F2B-78D4-4D53-8F42-CAA1E5DD5DCE}" type="pres">
      <dgm:prSet presAssocID="{556A784B-5EB1-404B-9F9D-C0EC0952BB03}" presName="tSp" presStyleCnt="0"/>
      <dgm:spPr/>
    </dgm:pt>
    <dgm:pt modelId="{0E01E52C-D8EC-4DB0-B20D-DB9B6CEB2C9E}" type="pres">
      <dgm:prSet presAssocID="{556A784B-5EB1-404B-9F9D-C0EC0952BB03}" presName="bSp" presStyleCnt="0"/>
      <dgm:spPr/>
    </dgm:pt>
    <dgm:pt modelId="{299006AA-554E-404F-963C-1D123FA54EF6}" type="pres">
      <dgm:prSet presAssocID="{556A784B-5EB1-404B-9F9D-C0EC0952BB03}" presName="process" presStyleCnt="0"/>
      <dgm:spPr/>
    </dgm:pt>
    <dgm:pt modelId="{AAF2F887-91F4-4163-AC52-85C4BF3DD5BD}" type="pres">
      <dgm:prSet presAssocID="{4FBBE23A-FCE3-4259-86EE-EA637FBE9C9A}" presName="composite1" presStyleCnt="0"/>
      <dgm:spPr/>
    </dgm:pt>
    <dgm:pt modelId="{37A04B1A-A6E7-4488-9DE5-4782EFC73632}" type="pres">
      <dgm:prSet presAssocID="{4FBBE23A-FCE3-4259-86EE-EA637FBE9C9A}" presName="dummyNode1" presStyleLbl="node1" presStyleIdx="0" presStyleCnt="3"/>
      <dgm:spPr/>
    </dgm:pt>
    <dgm:pt modelId="{A2278C59-150C-4125-BBC3-FD6B66FE257C}" type="pres">
      <dgm:prSet presAssocID="{4FBBE23A-FCE3-4259-86EE-EA637FBE9C9A}" presName="childNode1" presStyleLbl="bgAcc1" presStyleIdx="0" presStyleCnt="3">
        <dgm:presLayoutVars>
          <dgm:bulletEnabled val="1"/>
        </dgm:presLayoutVars>
      </dgm:prSet>
      <dgm:spPr/>
      <dgm:t>
        <a:bodyPr/>
        <a:lstStyle/>
        <a:p>
          <a:endParaRPr lang="ru-RU"/>
        </a:p>
      </dgm:t>
    </dgm:pt>
    <dgm:pt modelId="{474F6254-807F-4894-8F6F-9A68FCC3B139}" type="pres">
      <dgm:prSet presAssocID="{4FBBE23A-FCE3-4259-86EE-EA637FBE9C9A}" presName="childNode1tx" presStyleLbl="bgAcc1" presStyleIdx="0" presStyleCnt="3">
        <dgm:presLayoutVars>
          <dgm:bulletEnabled val="1"/>
        </dgm:presLayoutVars>
      </dgm:prSet>
      <dgm:spPr/>
      <dgm:t>
        <a:bodyPr/>
        <a:lstStyle/>
        <a:p>
          <a:endParaRPr lang="ru-RU"/>
        </a:p>
      </dgm:t>
    </dgm:pt>
    <dgm:pt modelId="{485D449C-6C07-410B-A889-F57DC276E215}" type="pres">
      <dgm:prSet presAssocID="{4FBBE23A-FCE3-4259-86EE-EA637FBE9C9A}" presName="parentNode1" presStyleLbl="node1" presStyleIdx="0" presStyleCnt="3">
        <dgm:presLayoutVars>
          <dgm:chMax val="1"/>
          <dgm:bulletEnabled val="1"/>
        </dgm:presLayoutVars>
      </dgm:prSet>
      <dgm:spPr/>
      <dgm:t>
        <a:bodyPr/>
        <a:lstStyle/>
        <a:p>
          <a:endParaRPr lang="ru-RU"/>
        </a:p>
      </dgm:t>
    </dgm:pt>
    <dgm:pt modelId="{F36DBF0A-EDF3-4869-A5D3-0701C5A2947A}" type="pres">
      <dgm:prSet presAssocID="{4FBBE23A-FCE3-4259-86EE-EA637FBE9C9A}" presName="connSite1" presStyleCnt="0"/>
      <dgm:spPr/>
    </dgm:pt>
    <dgm:pt modelId="{7E830118-37BB-4E5F-9271-E7A62A1DBFAC}" type="pres">
      <dgm:prSet presAssocID="{54AE8488-D771-4956-9DCD-61EE7D504007}" presName="Name9" presStyleLbl="sibTrans2D1" presStyleIdx="0" presStyleCnt="2"/>
      <dgm:spPr/>
      <dgm:t>
        <a:bodyPr/>
        <a:lstStyle/>
        <a:p>
          <a:endParaRPr lang="ru-RU"/>
        </a:p>
      </dgm:t>
    </dgm:pt>
    <dgm:pt modelId="{D7EFD4B0-0521-4301-81FB-2A73C03C2607}" type="pres">
      <dgm:prSet presAssocID="{201BE68A-411C-4543-833D-C778BA310FEE}" presName="composite2" presStyleCnt="0"/>
      <dgm:spPr/>
    </dgm:pt>
    <dgm:pt modelId="{280A5DEE-B7B2-4D98-8666-40AC41ABFFBB}" type="pres">
      <dgm:prSet presAssocID="{201BE68A-411C-4543-833D-C778BA310FEE}" presName="dummyNode2" presStyleLbl="node1" presStyleIdx="0" presStyleCnt="3"/>
      <dgm:spPr/>
    </dgm:pt>
    <dgm:pt modelId="{713E3EFC-7C01-489F-8B37-294EC464FD54}" type="pres">
      <dgm:prSet presAssocID="{201BE68A-411C-4543-833D-C778BA310FEE}" presName="childNode2" presStyleLbl="bgAcc1" presStyleIdx="1" presStyleCnt="3">
        <dgm:presLayoutVars>
          <dgm:bulletEnabled val="1"/>
        </dgm:presLayoutVars>
      </dgm:prSet>
      <dgm:spPr/>
      <dgm:t>
        <a:bodyPr/>
        <a:lstStyle/>
        <a:p>
          <a:endParaRPr lang="ru-RU"/>
        </a:p>
      </dgm:t>
    </dgm:pt>
    <dgm:pt modelId="{8C5F9737-0C04-49BB-890C-4BAB4458D174}" type="pres">
      <dgm:prSet presAssocID="{201BE68A-411C-4543-833D-C778BA310FEE}" presName="childNode2tx" presStyleLbl="bgAcc1" presStyleIdx="1" presStyleCnt="3">
        <dgm:presLayoutVars>
          <dgm:bulletEnabled val="1"/>
        </dgm:presLayoutVars>
      </dgm:prSet>
      <dgm:spPr/>
      <dgm:t>
        <a:bodyPr/>
        <a:lstStyle/>
        <a:p>
          <a:endParaRPr lang="ru-RU"/>
        </a:p>
      </dgm:t>
    </dgm:pt>
    <dgm:pt modelId="{841F1C5D-0E75-4C65-8F89-2DA20B812F5B}" type="pres">
      <dgm:prSet presAssocID="{201BE68A-411C-4543-833D-C778BA310FEE}" presName="parentNode2" presStyleLbl="node1" presStyleIdx="1" presStyleCnt="3">
        <dgm:presLayoutVars>
          <dgm:chMax val="0"/>
          <dgm:bulletEnabled val="1"/>
        </dgm:presLayoutVars>
      </dgm:prSet>
      <dgm:spPr/>
      <dgm:t>
        <a:bodyPr/>
        <a:lstStyle/>
        <a:p>
          <a:endParaRPr lang="ru-RU"/>
        </a:p>
      </dgm:t>
    </dgm:pt>
    <dgm:pt modelId="{411E4249-7DE4-415B-98A7-05A85BEF3B45}" type="pres">
      <dgm:prSet presAssocID="{201BE68A-411C-4543-833D-C778BA310FEE}" presName="connSite2" presStyleCnt="0"/>
      <dgm:spPr/>
    </dgm:pt>
    <dgm:pt modelId="{291F3A53-7A54-4831-9173-57CB906A8E51}" type="pres">
      <dgm:prSet presAssocID="{1A731F72-82A0-4436-A68D-C5D7F239749E}" presName="Name18" presStyleLbl="sibTrans2D1" presStyleIdx="1" presStyleCnt="2"/>
      <dgm:spPr/>
      <dgm:t>
        <a:bodyPr/>
        <a:lstStyle/>
        <a:p>
          <a:endParaRPr lang="ru-RU"/>
        </a:p>
      </dgm:t>
    </dgm:pt>
    <dgm:pt modelId="{2748BDDA-6294-4C16-AB86-6F8FC99EE0D9}" type="pres">
      <dgm:prSet presAssocID="{77EE569D-B22D-4B2A-84DE-FB2F77DB2F1C}" presName="composite1" presStyleCnt="0"/>
      <dgm:spPr/>
    </dgm:pt>
    <dgm:pt modelId="{CC5510FC-17B6-4D7F-BF43-E9EE2D96A6BB}" type="pres">
      <dgm:prSet presAssocID="{77EE569D-B22D-4B2A-84DE-FB2F77DB2F1C}" presName="dummyNode1" presStyleLbl="node1" presStyleIdx="1" presStyleCnt="3"/>
      <dgm:spPr/>
    </dgm:pt>
    <dgm:pt modelId="{AF7DAAC9-6BE4-400F-8DD8-8C41C5743F37}" type="pres">
      <dgm:prSet presAssocID="{77EE569D-B22D-4B2A-84DE-FB2F77DB2F1C}" presName="childNode1" presStyleLbl="bgAcc1" presStyleIdx="2" presStyleCnt="3">
        <dgm:presLayoutVars>
          <dgm:bulletEnabled val="1"/>
        </dgm:presLayoutVars>
      </dgm:prSet>
      <dgm:spPr/>
      <dgm:t>
        <a:bodyPr/>
        <a:lstStyle/>
        <a:p>
          <a:endParaRPr lang="ru-RU"/>
        </a:p>
      </dgm:t>
    </dgm:pt>
    <dgm:pt modelId="{732BC01B-9C41-4F33-885F-CF14F4BD5A82}" type="pres">
      <dgm:prSet presAssocID="{77EE569D-B22D-4B2A-84DE-FB2F77DB2F1C}" presName="childNode1tx" presStyleLbl="bgAcc1" presStyleIdx="2" presStyleCnt="3">
        <dgm:presLayoutVars>
          <dgm:bulletEnabled val="1"/>
        </dgm:presLayoutVars>
      </dgm:prSet>
      <dgm:spPr/>
      <dgm:t>
        <a:bodyPr/>
        <a:lstStyle/>
        <a:p>
          <a:endParaRPr lang="ru-RU"/>
        </a:p>
      </dgm:t>
    </dgm:pt>
    <dgm:pt modelId="{F296F2BE-2300-45A7-BFD9-3F3B55A00915}" type="pres">
      <dgm:prSet presAssocID="{77EE569D-B22D-4B2A-84DE-FB2F77DB2F1C}" presName="parentNode1" presStyleLbl="node1" presStyleIdx="2" presStyleCnt="3">
        <dgm:presLayoutVars>
          <dgm:chMax val="1"/>
          <dgm:bulletEnabled val="1"/>
        </dgm:presLayoutVars>
      </dgm:prSet>
      <dgm:spPr/>
      <dgm:t>
        <a:bodyPr/>
        <a:lstStyle/>
        <a:p>
          <a:endParaRPr lang="ru-RU"/>
        </a:p>
      </dgm:t>
    </dgm:pt>
    <dgm:pt modelId="{4979774D-2ADC-4B14-B6BC-365C0A66747A}" type="pres">
      <dgm:prSet presAssocID="{77EE569D-B22D-4B2A-84DE-FB2F77DB2F1C}" presName="connSite1" presStyleCnt="0"/>
      <dgm:spPr/>
    </dgm:pt>
  </dgm:ptLst>
  <dgm:cxnLst>
    <dgm:cxn modelId="{EBBD8ED9-17E2-44AC-B386-53B85D3DA13A}" srcId="{556A784B-5EB1-404B-9F9D-C0EC0952BB03}" destId="{4FBBE23A-FCE3-4259-86EE-EA637FBE9C9A}" srcOrd="0" destOrd="0" parTransId="{837355EC-D1B6-4825-9653-ED4391DB3B8F}" sibTransId="{54AE8488-D771-4956-9DCD-61EE7D504007}"/>
    <dgm:cxn modelId="{82F026BD-4274-457E-9C26-28962A7AB52D}" type="presOf" srcId="{E5AE8424-4BD2-4913-8E0A-7FC645166ADD}" destId="{A2278C59-150C-4125-BBC3-FD6B66FE257C}" srcOrd="0" destOrd="0" presId="urn:microsoft.com/office/officeart/2005/8/layout/hProcess4"/>
    <dgm:cxn modelId="{086997BB-69D8-4ECC-BFA8-D8FDA419E8DB}" srcId="{556A784B-5EB1-404B-9F9D-C0EC0952BB03}" destId="{77EE569D-B22D-4B2A-84DE-FB2F77DB2F1C}" srcOrd="2" destOrd="0" parTransId="{E0F74C26-14E6-4316-8655-9C7C10EA8AD9}" sibTransId="{D5C01FD6-34B0-4255-976D-6F32198B6B8F}"/>
    <dgm:cxn modelId="{E60115F2-C211-4C52-B1CF-5505E0F09860}" srcId="{201BE68A-411C-4543-833D-C778BA310FEE}" destId="{9B46B0D1-E6FC-4392-9D4B-C3D11085D5BF}" srcOrd="1" destOrd="0" parTransId="{6B6D2BCA-F71E-4806-B8EC-EA838F0DE77B}" sibTransId="{FE782393-E7A1-4C67-AD8E-A430392AC24C}"/>
    <dgm:cxn modelId="{31A46160-6BB8-4C7A-BA0D-1AC968959F7D}" type="presOf" srcId="{95B7637B-298E-403D-92C7-8617BA71A5A4}" destId="{AF7DAAC9-6BE4-400F-8DD8-8C41C5743F37}" srcOrd="0" destOrd="0" presId="urn:microsoft.com/office/officeart/2005/8/layout/hProcess4"/>
    <dgm:cxn modelId="{4A127FD5-9F30-4674-B154-92754EA9B731}" srcId="{77EE569D-B22D-4B2A-84DE-FB2F77DB2F1C}" destId="{95B7637B-298E-403D-92C7-8617BA71A5A4}" srcOrd="0" destOrd="0" parTransId="{1CCDE142-2284-480F-B911-57FA139FA024}" sibTransId="{0467FB5C-FFB5-46CD-91C5-E947C0295185}"/>
    <dgm:cxn modelId="{DE1FCF0A-DC2B-4B71-B178-17CD4762A844}" type="presOf" srcId="{D8BC089F-2EF8-4CE2-B122-2A3A4EAF6AB0}" destId="{AF7DAAC9-6BE4-400F-8DD8-8C41C5743F37}" srcOrd="0" destOrd="1" presId="urn:microsoft.com/office/officeart/2005/8/layout/hProcess4"/>
    <dgm:cxn modelId="{FD551011-4206-4F8A-ABFA-B3F129F32213}" type="presOf" srcId="{9B46B0D1-E6FC-4392-9D4B-C3D11085D5BF}" destId="{8C5F9737-0C04-49BB-890C-4BAB4458D174}" srcOrd="1" destOrd="1" presId="urn:microsoft.com/office/officeart/2005/8/layout/hProcess4"/>
    <dgm:cxn modelId="{4B9B2854-249C-4E78-972E-D710E7B44D39}" type="presOf" srcId="{FEA0BA88-0876-48C4-BD13-9A8EF6CC41AD}" destId="{8C5F9737-0C04-49BB-890C-4BAB4458D174}" srcOrd="1" destOrd="0" presId="urn:microsoft.com/office/officeart/2005/8/layout/hProcess4"/>
    <dgm:cxn modelId="{8E549E47-7CF3-485F-A159-2D044A76F374}" type="presOf" srcId="{77EE569D-B22D-4B2A-84DE-FB2F77DB2F1C}" destId="{F296F2BE-2300-45A7-BFD9-3F3B55A00915}" srcOrd="0" destOrd="0" presId="urn:microsoft.com/office/officeart/2005/8/layout/hProcess4"/>
    <dgm:cxn modelId="{35754BB9-8122-41D4-B23B-05B5895C854C}" type="presOf" srcId="{FEA0BA88-0876-48C4-BD13-9A8EF6CC41AD}" destId="{713E3EFC-7C01-489F-8B37-294EC464FD54}" srcOrd="0" destOrd="0" presId="urn:microsoft.com/office/officeart/2005/8/layout/hProcess4"/>
    <dgm:cxn modelId="{ECDFBB8B-095F-4B8D-B2EC-04D4D298D34D}" type="presOf" srcId="{E5AE8424-4BD2-4913-8E0A-7FC645166ADD}" destId="{474F6254-807F-4894-8F6F-9A68FCC3B139}" srcOrd="1" destOrd="0" presId="urn:microsoft.com/office/officeart/2005/8/layout/hProcess4"/>
    <dgm:cxn modelId="{71A254F2-9892-41C2-95FE-3C987246A19B}" srcId="{77EE569D-B22D-4B2A-84DE-FB2F77DB2F1C}" destId="{D8BC089F-2EF8-4CE2-B122-2A3A4EAF6AB0}" srcOrd="1" destOrd="0" parTransId="{9923A0D8-7400-4183-A71A-A4FF880F4EE6}" sibTransId="{3DDAAC54-1472-483B-922C-00EB6C3B5962}"/>
    <dgm:cxn modelId="{87596FE6-28E3-4173-8FE1-2CB63ACD2FD6}" type="presOf" srcId="{4FBBE23A-FCE3-4259-86EE-EA637FBE9C9A}" destId="{485D449C-6C07-410B-A889-F57DC276E215}" srcOrd="0" destOrd="0" presId="urn:microsoft.com/office/officeart/2005/8/layout/hProcess4"/>
    <dgm:cxn modelId="{1133A5FB-6E1B-4100-AE0A-ECD35FCD4D69}" type="presOf" srcId="{201BE68A-411C-4543-833D-C778BA310FEE}" destId="{841F1C5D-0E75-4C65-8F89-2DA20B812F5B}" srcOrd="0" destOrd="0" presId="urn:microsoft.com/office/officeart/2005/8/layout/hProcess4"/>
    <dgm:cxn modelId="{036BFB26-908F-423D-9FFB-990D61B2C3A7}" type="presOf" srcId="{54AE8488-D771-4956-9DCD-61EE7D504007}" destId="{7E830118-37BB-4E5F-9271-E7A62A1DBFAC}" srcOrd="0" destOrd="0" presId="urn:microsoft.com/office/officeart/2005/8/layout/hProcess4"/>
    <dgm:cxn modelId="{8DB39DC5-D6FA-443E-898A-4CB1484C485D}" srcId="{4FBBE23A-FCE3-4259-86EE-EA637FBE9C9A}" destId="{E5AE8424-4BD2-4913-8E0A-7FC645166ADD}" srcOrd="0" destOrd="0" parTransId="{A84F0590-6E8E-48F3-93D4-0B218B7432CE}" sibTransId="{B4EF87EC-80C1-4493-96ED-791DF1C2ED35}"/>
    <dgm:cxn modelId="{9F7E12B4-8C26-409A-B7A5-FC43A476C1DB}" type="presOf" srcId="{95B7637B-298E-403D-92C7-8617BA71A5A4}" destId="{732BC01B-9C41-4F33-885F-CF14F4BD5A82}" srcOrd="1" destOrd="0" presId="urn:microsoft.com/office/officeart/2005/8/layout/hProcess4"/>
    <dgm:cxn modelId="{0C76A165-464F-4953-A29F-4708D3B9371B}" type="presOf" srcId="{D8BC089F-2EF8-4CE2-B122-2A3A4EAF6AB0}" destId="{732BC01B-9C41-4F33-885F-CF14F4BD5A82}" srcOrd="1" destOrd="1" presId="urn:microsoft.com/office/officeart/2005/8/layout/hProcess4"/>
    <dgm:cxn modelId="{85C352E1-D46E-4314-8325-72A6EB2E100B}" type="presOf" srcId="{1A731F72-82A0-4436-A68D-C5D7F239749E}" destId="{291F3A53-7A54-4831-9173-57CB906A8E51}" srcOrd="0" destOrd="0" presId="urn:microsoft.com/office/officeart/2005/8/layout/hProcess4"/>
    <dgm:cxn modelId="{5E50E614-01FC-4B1D-BCDF-3CAAB825311B}" srcId="{201BE68A-411C-4543-833D-C778BA310FEE}" destId="{FEA0BA88-0876-48C4-BD13-9A8EF6CC41AD}" srcOrd="0" destOrd="0" parTransId="{79A8E21D-46FF-4034-B411-72F5BDA7C7CA}" sibTransId="{1EC748CC-FF1F-4BB5-A91A-A4CA379D5FD5}"/>
    <dgm:cxn modelId="{37390182-3630-4996-884E-E0C0B4CEE422}" srcId="{556A784B-5EB1-404B-9F9D-C0EC0952BB03}" destId="{201BE68A-411C-4543-833D-C778BA310FEE}" srcOrd="1" destOrd="0" parTransId="{3D3F2CD7-BD54-45AD-9B31-6828F97B1E5F}" sibTransId="{1A731F72-82A0-4436-A68D-C5D7F239749E}"/>
    <dgm:cxn modelId="{88F39EC7-F966-4280-9DCB-55A15D8B65E3}" type="presOf" srcId="{9B46B0D1-E6FC-4392-9D4B-C3D11085D5BF}" destId="{713E3EFC-7C01-489F-8B37-294EC464FD54}" srcOrd="0" destOrd="1" presId="urn:microsoft.com/office/officeart/2005/8/layout/hProcess4"/>
    <dgm:cxn modelId="{EC4A5AB6-4065-4E14-BC89-37444EC7107A}" type="presOf" srcId="{556A784B-5EB1-404B-9F9D-C0EC0952BB03}" destId="{3A29E858-5D29-4CF2-A5B0-177F28AAD9FF}" srcOrd="0" destOrd="0" presId="urn:microsoft.com/office/officeart/2005/8/layout/hProcess4"/>
    <dgm:cxn modelId="{197F5F0B-7250-446D-96E1-1018DD176346}" type="presParOf" srcId="{3A29E858-5D29-4CF2-A5B0-177F28AAD9FF}" destId="{E7BA4F2B-78D4-4D53-8F42-CAA1E5DD5DCE}" srcOrd="0" destOrd="0" presId="urn:microsoft.com/office/officeart/2005/8/layout/hProcess4"/>
    <dgm:cxn modelId="{55DE8A57-61CB-408A-BC8C-E7C7583D0C2F}" type="presParOf" srcId="{3A29E858-5D29-4CF2-A5B0-177F28AAD9FF}" destId="{0E01E52C-D8EC-4DB0-B20D-DB9B6CEB2C9E}" srcOrd="1" destOrd="0" presId="urn:microsoft.com/office/officeart/2005/8/layout/hProcess4"/>
    <dgm:cxn modelId="{B96E66AE-047A-4B99-9D8D-93160556E9E7}" type="presParOf" srcId="{3A29E858-5D29-4CF2-A5B0-177F28AAD9FF}" destId="{299006AA-554E-404F-963C-1D123FA54EF6}" srcOrd="2" destOrd="0" presId="urn:microsoft.com/office/officeart/2005/8/layout/hProcess4"/>
    <dgm:cxn modelId="{842376B5-AE15-47E1-9913-EA95BED8B6D1}" type="presParOf" srcId="{299006AA-554E-404F-963C-1D123FA54EF6}" destId="{AAF2F887-91F4-4163-AC52-85C4BF3DD5BD}" srcOrd="0" destOrd="0" presId="urn:microsoft.com/office/officeart/2005/8/layout/hProcess4"/>
    <dgm:cxn modelId="{47D97C79-8BE4-4B40-9B16-654ADAB6C4C7}" type="presParOf" srcId="{AAF2F887-91F4-4163-AC52-85C4BF3DD5BD}" destId="{37A04B1A-A6E7-4488-9DE5-4782EFC73632}" srcOrd="0" destOrd="0" presId="urn:microsoft.com/office/officeart/2005/8/layout/hProcess4"/>
    <dgm:cxn modelId="{0D6AC761-2E8B-4D84-AA18-A4993D567F66}" type="presParOf" srcId="{AAF2F887-91F4-4163-AC52-85C4BF3DD5BD}" destId="{A2278C59-150C-4125-BBC3-FD6B66FE257C}" srcOrd="1" destOrd="0" presId="urn:microsoft.com/office/officeart/2005/8/layout/hProcess4"/>
    <dgm:cxn modelId="{E028D909-7363-4CFD-919B-FF74ECC04354}" type="presParOf" srcId="{AAF2F887-91F4-4163-AC52-85C4BF3DD5BD}" destId="{474F6254-807F-4894-8F6F-9A68FCC3B139}" srcOrd="2" destOrd="0" presId="urn:microsoft.com/office/officeart/2005/8/layout/hProcess4"/>
    <dgm:cxn modelId="{57AFCFE6-EA0A-4E52-8F8C-5C78B8A7C654}" type="presParOf" srcId="{AAF2F887-91F4-4163-AC52-85C4BF3DD5BD}" destId="{485D449C-6C07-410B-A889-F57DC276E215}" srcOrd="3" destOrd="0" presId="urn:microsoft.com/office/officeart/2005/8/layout/hProcess4"/>
    <dgm:cxn modelId="{C6C3B19C-8754-4972-A4CC-9C79CC820090}" type="presParOf" srcId="{AAF2F887-91F4-4163-AC52-85C4BF3DD5BD}" destId="{F36DBF0A-EDF3-4869-A5D3-0701C5A2947A}" srcOrd="4" destOrd="0" presId="urn:microsoft.com/office/officeart/2005/8/layout/hProcess4"/>
    <dgm:cxn modelId="{554530BE-B626-49AB-816A-5C1AF3282303}" type="presParOf" srcId="{299006AA-554E-404F-963C-1D123FA54EF6}" destId="{7E830118-37BB-4E5F-9271-E7A62A1DBFAC}" srcOrd="1" destOrd="0" presId="urn:microsoft.com/office/officeart/2005/8/layout/hProcess4"/>
    <dgm:cxn modelId="{7A46DF13-2710-4188-B28C-86FB8D3A057E}" type="presParOf" srcId="{299006AA-554E-404F-963C-1D123FA54EF6}" destId="{D7EFD4B0-0521-4301-81FB-2A73C03C2607}" srcOrd="2" destOrd="0" presId="urn:microsoft.com/office/officeart/2005/8/layout/hProcess4"/>
    <dgm:cxn modelId="{74BE33C5-5C0A-4638-A494-F45D4CA76509}" type="presParOf" srcId="{D7EFD4B0-0521-4301-81FB-2A73C03C2607}" destId="{280A5DEE-B7B2-4D98-8666-40AC41ABFFBB}" srcOrd="0" destOrd="0" presId="urn:microsoft.com/office/officeart/2005/8/layout/hProcess4"/>
    <dgm:cxn modelId="{BA4ABC07-A4A5-4F5F-B312-E8875414F014}" type="presParOf" srcId="{D7EFD4B0-0521-4301-81FB-2A73C03C2607}" destId="{713E3EFC-7C01-489F-8B37-294EC464FD54}" srcOrd="1" destOrd="0" presId="urn:microsoft.com/office/officeart/2005/8/layout/hProcess4"/>
    <dgm:cxn modelId="{C03FEC91-803F-4C32-94AB-45CB19E81053}" type="presParOf" srcId="{D7EFD4B0-0521-4301-81FB-2A73C03C2607}" destId="{8C5F9737-0C04-49BB-890C-4BAB4458D174}" srcOrd="2" destOrd="0" presId="urn:microsoft.com/office/officeart/2005/8/layout/hProcess4"/>
    <dgm:cxn modelId="{3F7EF918-BBF5-46CF-875B-5B899726E30E}" type="presParOf" srcId="{D7EFD4B0-0521-4301-81FB-2A73C03C2607}" destId="{841F1C5D-0E75-4C65-8F89-2DA20B812F5B}" srcOrd="3" destOrd="0" presId="urn:microsoft.com/office/officeart/2005/8/layout/hProcess4"/>
    <dgm:cxn modelId="{D7E8A590-452D-4A8B-8A0B-E1C59777C27C}" type="presParOf" srcId="{D7EFD4B0-0521-4301-81FB-2A73C03C2607}" destId="{411E4249-7DE4-415B-98A7-05A85BEF3B45}" srcOrd="4" destOrd="0" presId="urn:microsoft.com/office/officeart/2005/8/layout/hProcess4"/>
    <dgm:cxn modelId="{7F796A92-583F-4CAC-BCFE-F2DB8EA74687}" type="presParOf" srcId="{299006AA-554E-404F-963C-1D123FA54EF6}" destId="{291F3A53-7A54-4831-9173-57CB906A8E51}" srcOrd="3" destOrd="0" presId="urn:microsoft.com/office/officeart/2005/8/layout/hProcess4"/>
    <dgm:cxn modelId="{F2493F56-354E-4974-8B81-0D6EF4CB100A}" type="presParOf" srcId="{299006AA-554E-404F-963C-1D123FA54EF6}" destId="{2748BDDA-6294-4C16-AB86-6F8FC99EE0D9}" srcOrd="4" destOrd="0" presId="urn:microsoft.com/office/officeart/2005/8/layout/hProcess4"/>
    <dgm:cxn modelId="{A6B667F4-28EE-492E-B63A-8DD0E462F868}" type="presParOf" srcId="{2748BDDA-6294-4C16-AB86-6F8FC99EE0D9}" destId="{CC5510FC-17B6-4D7F-BF43-E9EE2D96A6BB}" srcOrd="0" destOrd="0" presId="urn:microsoft.com/office/officeart/2005/8/layout/hProcess4"/>
    <dgm:cxn modelId="{8363EC25-F0E0-4836-9C86-46C63C4A53F9}" type="presParOf" srcId="{2748BDDA-6294-4C16-AB86-6F8FC99EE0D9}" destId="{AF7DAAC9-6BE4-400F-8DD8-8C41C5743F37}" srcOrd="1" destOrd="0" presId="urn:microsoft.com/office/officeart/2005/8/layout/hProcess4"/>
    <dgm:cxn modelId="{70473191-8C6B-48BB-92B9-82F6DA85632C}" type="presParOf" srcId="{2748BDDA-6294-4C16-AB86-6F8FC99EE0D9}" destId="{732BC01B-9C41-4F33-885F-CF14F4BD5A82}" srcOrd="2" destOrd="0" presId="urn:microsoft.com/office/officeart/2005/8/layout/hProcess4"/>
    <dgm:cxn modelId="{BB7EAA3F-1036-464D-8C5C-22E129411730}" type="presParOf" srcId="{2748BDDA-6294-4C16-AB86-6F8FC99EE0D9}" destId="{F296F2BE-2300-45A7-BFD9-3F3B55A00915}" srcOrd="3" destOrd="0" presId="urn:microsoft.com/office/officeart/2005/8/layout/hProcess4"/>
    <dgm:cxn modelId="{E6D694AB-AA1F-4D05-B0C7-17A2A39E4729}" type="presParOf" srcId="{2748BDDA-6294-4C16-AB86-6F8FC99EE0D9}" destId="{4979774D-2ADC-4B14-B6BC-365C0A66747A}"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0.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2" y="4"/>
            <a:ext cx="2946400" cy="496887"/>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49688" y="4"/>
            <a:ext cx="2946400" cy="496887"/>
          </a:xfrm>
          <a:prstGeom prst="rect">
            <a:avLst/>
          </a:prstGeom>
        </p:spPr>
        <p:txBody>
          <a:bodyPr vert="horz" lIns="91440" tIns="45720" rIns="91440" bIns="45720" rtlCol="0"/>
          <a:lstStyle>
            <a:lvl1pPr algn="r">
              <a:defRPr sz="1200"/>
            </a:lvl1pPr>
          </a:lstStyle>
          <a:p>
            <a:fld id="{744482B9-2C41-45C0-B0AB-9BD5E6694D39}" type="datetimeFigureOut">
              <a:rPr lang="ru-RU" smtClean="0"/>
              <a:pPr/>
              <a:t>02.02.2018</a:t>
            </a:fld>
            <a:endParaRPr lang="ru-RU"/>
          </a:p>
        </p:txBody>
      </p:sp>
      <p:sp>
        <p:nvSpPr>
          <p:cNvPr id="4" name="Нижний колонтитул 3"/>
          <p:cNvSpPr>
            <a:spLocks noGrp="1"/>
          </p:cNvSpPr>
          <p:nvPr>
            <p:ph type="ftr" sz="quarter" idx="2"/>
          </p:nvPr>
        </p:nvSpPr>
        <p:spPr>
          <a:xfrm>
            <a:off x="2" y="9428166"/>
            <a:ext cx="2946400" cy="496886"/>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49688" y="9428166"/>
            <a:ext cx="2946400" cy="496886"/>
          </a:xfrm>
          <a:prstGeom prst="rect">
            <a:avLst/>
          </a:prstGeom>
        </p:spPr>
        <p:txBody>
          <a:bodyPr vert="horz" lIns="91440" tIns="45720" rIns="91440" bIns="45720" rtlCol="0" anchor="b"/>
          <a:lstStyle>
            <a:lvl1pPr algn="r">
              <a:defRPr sz="1200"/>
            </a:lvl1pPr>
          </a:lstStyle>
          <a:p>
            <a:fld id="{CED4F11D-B9CE-43D3-BF3F-7F2977DF1C04}" type="slidenum">
              <a:rPr lang="ru-RU" smtClean="0"/>
              <a:pPr/>
              <a:t>‹#›</a:t>
            </a:fld>
            <a:endParaRPr lang="ru-RU"/>
          </a:p>
        </p:txBody>
      </p:sp>
    </p:spTree>
    <p:extLst>
      <p:ext uri="{BB962C8B-B14F-4D97-AF65-F5344CB8AC3E}">
        <p14:creationId xmlns:p14="http://schemas.microsoft.com/office/powerpoint/2010/main" val="22985746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2" y="4"/>
            <a:ext cx="2946400" cy="496887"/>
          </a:xfrm>
          <a:prstGeom prst="rect">
            <a:avLst/>
          </a:prstGeom>
          <a:noFill/>
          <a:ln w="9525">
            <a:noFill/>
            <a:miter lim="800000"/>
            <a:headEnd/>
            <a:tailEnd/>
          </a:ln>
        </p:spPr>
        <p:txBody>
          <a:bodyPr vert="horz" wrap="square" lIns="91431" tIns="45715" rIns="91431" bIns="45715" numCol="1" anchor="t" anchorCtr="0" compatLnSpc="1">
            <a:prstTxWarp prst="textNoShape">
              <a:avLst/>
            </a:prstTxWarp>
          </a:bodyPr>
          <a:lstStyle>
            <a:lvl1pPr defTabSz="912813">
              <a:defRPr sz="1200">
                <a:latin typeface="Calibri" pitchFamily="34" charset="0"/>
              </a:defRPr>
            </a:lvl1pPr>
          </a:lstStyle>
          <a:p>
            <a:pPr>
              <a:defRPr/>
            </a:pPr>
            <a:endParaRPr lang="ru-RU"/>
          </a:p>
        </p:txBody>
      </p:sp>
      <p:sp>
        <p:nvSpPr>
          <p:cNvPr id="3" name="Date Placeholder 2"/>
          <p:cNvSpPr>
            <a:spLocks noGrp="1"/>
          </p:cNvSpPr>
          <p:nvPr>
            <p:ph type="dt" idx="1"/>
          </p:nvPr>
        </p:nvSpPr>
        <p:spPr bwMode="auto">
          <a:xfrm>
            <a:off x="3849688" y="4"/>
            <a:ext cx="2946400" cy="496887"/>
          </a:xfrm>
          <a:prstGeom prst="rect">
            <a:avLst/>
          </a:prstGeom>
          <a:noFill/>
          <a:ln w="9525">
            <a:noFill/>
            <a:miter lim="800000"/>
            <a:headEnd/>
            <a:tailEnd/>
          </a:ln>
        </p:spPr>
        <p:txBody>
          <a:bodyPr vert="horz" wrap="square" lIns="91431" tIns="45715" rIns="91431" bIns="45715" numCol="1" anchor="t" anchorCtr="0" compatLnSpc="1">
            <a:prstTxWarp prst="textNoShape">
              <a:avLst/>
            </a:prstTxWarp>
          </a:bodyPr>
          <a:lstStyle>
            <a:lvl1pPr algn="r" defTabSz="912813">
              <a:defRPr sz="1200">
                <a:latin typeface="Calibri" pitchFamily="34" charset="0"/>
              </a:defRPr>
            </a:lvl1pPr>
          </a:lstStyle>
          <a:p>
            <a:pPr>
              <a:defRPr/>
            </a:pPr>
            <a:fld id="{D32A0E21-3428-4BDB-817E-A457814A77D6}" type="datetimeFigureOut">
              <a:rPr lang="ru-RU"/>
              <a:pPr>
                <a:defRPr/>
              </a:pPr>
              <a:t>02.02.2018</a:t>
            </a:fld>
            <a:endParaRPr lang="ru-RU"/>
          </a:p>
        </p:txBody>
      </p:sp>
      <p:sp>
        <p:nvSpPr>
          <p:cNvPr id="4" name="Slide Image Placeholder 3"/>
          <p:cNvSpPr>
            <a:spLocks noGrp="1" noRot="1" noChangeAspect="1"/>
          </p:cNvSpPr>
          <p:nvPr>
            <p:ph type="sldImg" idx="2"/>
          </p:nvPr>
        </p:nvSpPr>
        <p:spPr>
          <a:xfrm>
            <a:off x="88900" y="744538"/>
            <a:ext cx="6621463" cy="3724275"/>
          </a:xfrm>
          <a:prstGeom prst="rect">
            <a:avLst/>
          </a:prstGeom>
          <a:noFill/>
          <a:ln w="12700">
            <a:solidFill>
              <a:prstClr val="black"/>
            </a:solidFill>
          </a:ln>
        </p:spPr>
        <p:txBody>
          <a:bodyPr vert="horz" lIns="91541" tIns="45770" rIns="91541" bIns="45770" rtlCol="0" anchor="ctr"/>
          <a:lstStyle/>
          <a:p>
            <a:pPr lvl="0"/>
            <a:r>
              <a:rPr lang="ru-RU" noProof="0" dirty="0" smtClean="0"/>
              <a:t>о </a:t>
            </a:r>
            <a:endParaRPr lang="nl-NL" noProof="0" dirty="0"/>
          </a:p>
        </p:txBody>
      </p:sp>
      <p:sp>
        <p:nvSpPr>
          <p:cNvPr id="5" name="Notes Placeholder 4"/>
          <p:cNvSpPr>
            <a:spLocks noGrp="1"/>
          </p:cNvSpPr>
          <p:nvPr>
            <p:ph type="body" sz="quarter" idx="3"/>
          </p:nvPr>
        </p:nvSpPr>
        <p:spPr bwMode="auto">
          <a:xfrm>
            <a:off x="679455" y="4716464"/>
            <a:ext cx="5438775" cy="4464050"/>
          </a:xfrm>
          <a:prstGeom prst="rect">
            <a:avLst/>
          </a:prstGeom>
          <a:noFill/>
          <a:ln w="9525">
            <a:noFill/>
            <a:miter lim="800000"/>
            <a:headEnd/>
            <a:tailEnd/>
          </a:ln>
        </p:spPr>
        <p:txBody>
          <a:bodyPr vert="horz" wrap="square" lIns="91431" tIns="45715" rIns="91431" bIns="45715" numCol="1" anchor="t" anchorCtr="0" compatLnSpc="1">
            <a:prstTxWarp prst="textNoShape">
              <a:avLst/>
            </a:prstTxWarp>
          </a:bodyPr>
          <a:lstStyle/>
          <a:p>
            <a:pPr lvl="0"/>
            <a:r>
              <a:rPr lang="ru-RU" noProof="0" smtClean="0"/>
              <a:t>Click to edit Master text styles</a:t>
            </a:r>
          </a:p>
          <a:p>
            <a:pPr lvl="1"/>
            <a:r>
              <a:rPr lang="ru-RU" noProof="0" smtClean="0"/>
              <a:t>Second level</a:t>
            </a:r>
          </a:p>
          <a:p>
            <a:pPr lvl="2"/>
            <a:r>
              <a:rPr lang="ru-RU" noProof="0" smtClean="0"/>
              <a:t>Third level</a:t>
            </a:r>
          </a:p>
          <a:p>
            <a:pPr lvl="3"/>
            <a:r>
              <a:rPr lang="ru-RU" noProof="0" smtClean="0"/>
              <a:t>Fourth level</a:t>
            </a:r>
          </a:p>
          <a:p>
            <a:pPr lvl="4"/>
            <a:r>
              <a:rPr lang="ru-RU" noProof="0" smtClean="0"/>
              <a:t>Fifth level</a:t>
            </a:r>
            <a:endParaRPr lang="ru-RU" noProof="0"/>
          </a:p>
        </p:txBody>
      </p:sp>
      <p:sp>
        <p:nvSpPr>
          <p:cNvPr id="6" name="Footer Placeholder 5"/>
          <p:cNvSpPr>
            <a:spLocks noGrp="1"/>
          </p:cNvSpPr>
          <p:nvPr>
            <p:ph type="ftr" sz="quarter" idx="4"/>
          </p:nvPr>
        </p:nvSpPr>
        <p:spPr bwMode="auto">
          <a:xfrm>
            <a:off x="2" y="9428166"/>
            <a:ext cx="2946400" cy="496886"/>
          </a:xfrm>
          <a:prstGeom prst="rect">
            <a:avLst/>
          </a:prstGeom>
          <a:noFill/>
          <a:ln w="9525">
            <a:noFill/>
            <a:miter lim="800000"/>
            <a:headEnd/>
            <a:tailEnd/>
          </a:ln>
        </p:spPr>
        <p:txBody>
          <a:bodyPr vert="horz" wrap="square" lIns="91431" tIns="45715" rIns="91431" bIns="45715" numCol="1" anchor="b" anchorCtr="0" compatLnSpc="1">
            <a:prstTxWarp prst="textNoShape">
              <a:avLst/>
            </a:prstTxWarp>
          </a:bodyPr>
          <a:lstStyle>
            <a:lvl1pPr defTabSz="912813">
              <a:defRPr sz="1200">
                <a:latin typeface="Calibri" pitchFamily="34" charset="0"/>
              </a:defRPr>
            </a:lvl1pPr>
          </a:lstStyle>
          <a:p>
            <a:pPr>
              <a:defRPr/>
            </a:pPr>
            <a:endParaRPr lang="ru-RU"/>
          </a:p>
        </p:txBody>
      </p:sp>
      <p:sp>
        <p:nvSpPr>
          <p:cNvPr id="7" name="Slide Number Placeholder 6"/>
          <p:cNvSpPr>
            <a:spLocks noGrp="1"/>
          </p:cNvSpPr>
          <p:nvPr>
            <p:ph type="sldNum" sz="quarter" idx="5"/>
          </p:nvPr>
        </p:nvSpPr>
        <p:spPr bwMode="auto">
          <a:xfrm>
            <a:off x="3849688" y="9428166"/>
            <a:ext cx="2946400" cy="496886"/>
          </a:xfrm>
          <a:prstGeom prst="rect">
            <a:avLst/>
          </a:prstGeom>
          <a:noFill/>
          <a:ln w="9525">
            <a:noFill/>
            <a:miter lim="800000"/>
            <a:headEnd/>
            <a:tailEnd/>
          </a:ln>
        </p:spPr>
        <p:txBody>
          <a:bodyPr vert="horz" wrap="square" lIns="91431" tIns="45715" rIns="91431" bIns="45715" numCol="1" anchor="b" anchorCtr="0" compatLnSpc="1">
            <a:prstTxWarp prst="textNoShape">
              <a:avLst/>
            </a:prstTxWarp>
          </a:bodyPr>
          <a:lstStyle>
            <a:lvl1pPr algn="r" defTabSz="912813">
              <a:defRPr sz="1200">
                <a:latin typeface="Calibri" pitchFamily="34" charset="0"/>
              </a:defRPr>
            </a:lvl1pPr>
          </a:lstStyle>
          <a:p>
            <a:pPr>
              <a:defRPr/>
            </a:pPr>
            <a:fld id="{872C92C5-6670-44F2-89A8-BD6677F486C9}" type="slidenum">
              <a:rPr lang="ru-RU"/>
              <a:pPr>
                <a:defRPr/>
              </a:pPr>
              <a:t>‹#›</a:t>
            </a:fld>
            <a:endParaRPr lang="ru-RU"/>
          </a:p>
        </p:txBody>
      </p:sp>
    </p:spTree>
    <p:extLst>
      <p:ext uri="{BB962C8B-B14F-4D97-AF65-F5344CB8AC3E}">
        <p14:creationId xmlns:p14="http://schemas.microsoft.com/office/powerpoint/2010/main" val="23686885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5537" name="Rectangle 7"/>
          <p:cNvSpPr>
            <a:spLocks noGrp="1" noChangeArrowheads="1"/>
          </p:cNvSpPr>
          <p:nvPr>
            <p:ph type="sldNum" sz="quarter" idx="5"/>
          </p:nvPr>
        </p:nvSpPr>
        <p:spPr>
          <a:noFill/>
        </p:spPr>
        <p:txBody>
          <a:bodyPr/>
          <a:lstStyle/>
          <a:p>
            <a:fld id="{3876C005-8133-4F51-80D5-EC5C2F2279FC}" type="slidenum">
              <a:rPr lang="ru-RU" smtClean="0"/>
              <a:pPr/>
              <a:t>0</a:t>
            </a:fld>
            <a:endParaRPr lang="ru-RU" smtClean="0"/>
          </a:p>
        </p:txBody>
      </p:sp>
      <p:sp>
        <p:nvSpPr>
          <p:cNvPr id="2625538" name="Rectangle 2"/>
          <p:cNvSpPr>
            <a:spLocks noGrp="1" noRot="1" noChangeAspect="1" noChangeArrowheads="1" noTextEdit="1"/>
          </p:cNvSpPr>
          <p:nvPr>
            <p:ph type="sldImg"/>
          </p:nvPr>
        </p:nvSpPr>
        <p:spPr bwMode="auto">
          <a:xfrm>
            <a:off x="41275" y="733425"/>
            <a:ext cx="6667500" cy="3749675"/>
          </a:xfrm>
          <a:noFill/>
          <a:ln>
            <a:solidFill>
              <a:srgbClr val="000000"/>
            </a:solidFill>
            <a:miter lim="800000"/>
            <a:headEnd/>
            <a:tailEnd/>
          </a:ln>
        </p:spPr>
      </p:sp>
      <p:sp>
        <p:nvSpPr>
          <p:cNvPr id="2625539" name="Rectangle 3"/>
          <p:cNvSpPr>
            <a:spLocks noGrp="1" noChangeArrowheads="1"/>
          </p:cNvSpPr>
          <p:nvPr>
            <p:ph type="body" idx="1"/>
          </p:nvPr>
        </p:nvSpPr>
        <p:spPr>
          <a:noFill/>
          <a:ln/>
        </p:spPr>
        <p:txBody>
          <a:bodyPr/>
          <a:lstStyle/>
          <a:p>
            <a:endParaRPr lang="ru-RU" dirty="0" smtClean="0"/>
          </a:p>
        </p:txBody>
      </p:sp>
    </p:spTree>
    <p:extLst>
      <p:ext uri="{BB962C8B-B14F-4D97-AF65-F5344CB8AC3E}">
        <p14:creationId xmlns:p14="http://schemas.microsoft.com/office/powerpoint/2010/main" val="1301960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4E6E0E2E-6A48-448F-9720-6159A9D55C83}" type="slidenum">
              <a:rPr lang="ru-RU" smtClean="0"/>
              <a:pPr/>
              <a:t>3</a:t>
            </a:fld>
            <a:endParaRPr lang="ru-RU"/>
          </a:p>
        </p:txBody>
      </p:sp>
    </p:spTree>
    <p:extLst>
      <p:ext uri="{BB962C8B-B14F-4D97-AF65-F5344CB8AC3E}">
        <p14:creationId xmlns:p14="http://schemas.microsoft.com/office/powerpoint/2010/main" val="108186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4E6E0E2E-6A48-448F-9720-6159A9D55C83}" type="slidenum">
              <a:rPr lang="ru-RU" smtClean="0"/>
              <a:pPr/>
              <a:t>4</a:t>
            </a:fld>
            <a:endParaRPr lang="ru-RU"/>
          </a:p>
        </p:txBody>
      </p:sp>
    </p:spTree>
    <p:extLst>
      <p:ext uri="{BB962C8B-B14F-4D97-AF65-F5344CB8AC3E}">
        <p14:creationId xmlns:p14="http://schemas.microsoft.com/office/powerpoint/2010/main" val="2019534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ru-RU" sz="1200" dirty="0" smtClean="0"/>
          </a:p>
        </p:txBody>
      </p:sp>
      <p:sp>
        <p:nvSpPr>
          <p:cNvPr id="4" name="Номер слайда 3"/>
          <p:cNvSpPr>
            <a:spLocks noGrp="1"/>
          </p:cNvSpPr>
          <p:nvPr>
            <p:ph type="sldNum" sz="quarter" idx="10"/>
          </p:nvPr>
        </p:nvSpPr>
        <p:spPr/>
        <p:txBody>
          <a:bodyPr/>
          <a:lstStyle/>
          <a:p>
            <a:pPr>
              <a:defRPr/>
            </a:pPr>
            <a:fld id="{872C92C5-6670-44F2-89A8-BD6677F486C9}" type="slidenum">
              <a:rPr lang="ru-RU" smtClean="0"/>
              <a:pPr>
                <a:defRPr/>
              </a:pPr>
              <a:t>13</a:t>
            </a:fld>
            <a:endParaRPr lang="ru-RU"/>
          </a:p>
        </p:txBody>
      </p:sp>
    </p:spTree>
    <p:extLst>
      <p:ext uri="{BB962C8B-B14F-4D97-AF65-F5344CB8AC3E}">
        <p14:creationId xmlns:p14="http://schemas.microsoft.com/office/powerpoint/2010/main" val="1846632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381000" y="685800"/>
            <a:ext cx="6096000" cy="3429000"/>
          </a:xfrm>
        </p:spPr>
      </p:sp>
      <p:sp>
        <p:nvSpPr>
          <p:cNvPr id="3" name="Rectangle 2"/>
          <p:cNvSpPr>
            <a:spLocks noGrp="1"/>
          </p:cNvSpPr>
          <p:nvPr>
            <p:ph type="body" idx="1"/>
          </p:nvPr>
        </p:nvSpPr>
        <p:spPr/>
        <p:txBody>
          <a:bodyPr/>
          <a:lstStyle>
            <a:extLst/>
          </a:lstStyle>
          <a:p>
            <a:endParaRPr lang="ru-RU"/>
          </a:p>
        </p:txBody>
      </p:sp>
      <p:sp>
        <p:nvSpPr>
          <p:cNvPr id="4" name="Rectangle 3"/>
          <p:cNvSpPr>
            <a:spLocks noGrp="1"/>
          </p:cNvSpPr>
          <p:nvPr>
            <p:ph type="sldNum" sz="quarter" idx="10"/>
          </p:nvPr>
        </p:nvSpPr>
        <p:spPr/>
        <p:txBody>
          <a:bodyPr/>
          <a:lstStyle>
            <a:extLst/>
          </a:lstStyle>
          <a:p>
            <a:fld id="{CA5D3BF3-D352-46FC-8343-31F56E6730EA}" type="slidenum">
              <a:rPr smtClean="0">
                <a:solidFill>
                  <a:prstClr val="black"/>
                </a:solidFill>
              </a:rPr>
              <a:pPr/>
              <a:t>20</a:t>
            </a:fld>
            <a:endParaRPr>
              <a:solidFill>
                <a:prstClr val="black"/>
              </a:solidFill>
            </a:endParaRPr>
          </a:p>
        </p:txBody>
      </p:sp>
    </p:spTree>
    <p:extLst>
      <p:ext uri="{BB962C8B-B14F-4D97-AF65-F5344CB8AC3E}">
        <p14:creationId xmlns:p14="http://schemas.microsoft.com/office/powerpoint/2010/main" val="690537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4E6E0E2E-6A48-448F-9720-6159A9D55C83}" type="slidenum">
              <a:rPr lang="ru-RU" smtClean="0">
                <a:solidFill>
                  <a:prstClr val="black"/>
                </a:solidFill>
              </a:rPr>
              <a:pPr/>
              <a:t>21</a:t>
            </a:fld>
            <a:endParaRPr lang="ru-RU">
              <a:solidFill>
                <a:prstClr val="black"/>
              </a:solidFill>
            </a:endParaRPr>
          </a:p>
        </p:txBody>
      </p:sp>
    </p:spTree>
    <p:extLst>
      <p:ext uri="{BB962C8B-B14F-4D97-AF65-F5344CB8AC3E}">
        <p14:creationId xmlns:p14="http://schemas.microsoft.com/office/powerpoint/2010/main" val="162670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A5D3BF3-D352-46FC-8343-31F56E6730EA}" type="slidenum">
              <a:rPr lang="ru-RU" smtClean="0"/>
              <a:pPr/>
              <a:t>22</a:t>
            </a:fld>
            <a:endParaRPr lang="ru-RU"/>
          </a:p>
        </p:txBody>
      </p:sp>
    </p:spTree>
    <p:extLst>
      <p:ext uri="{BB962C8B-B14F-4D97-AF65-F5344CB8AC3E}">
        <p14:creationId xmlns:p14="http://schemas.microsoft.com/office/powerpoint/2010/main" val="2961822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A5D3BF3-D352-46FC-8343-31F56E6730EA}" type="slidenum">
              <a:rPr lang="ru-RU" smtClean="0"/>
              <a:pPr/>
              <a:t>25</a:t>
            </a:fld>
            <a:endParaRPr lang="ru-RU"/>
          </a:p>
        </p:txBody>
      </p:sp>
    </p:spTree>
    <p:extLst>
      <p:ext uri="{BB962C8B-B14F-4D97-AF65-F5344CB8AC3E}">
        <p14:creationId xmlns:p14="http://schemas.microsoft.com/office/powerpoint/2010/main" val="34991819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vmlDrawing" Target="../drawings/vmlDrawing1.vml"/><Relationship Id="rId5" Type="http://schemas.openxmlformats.org/officeDocument/2006/relationships/image" Target="../media/image1.gif"/><Relationship Id="rId4" Type="http://schemas.openxmlformats.org/officeDocument/2006/relationships/oleObject" Target="../embeddings/oleObject1.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4.xml"/><Relationship Id="rId7" Type="http://schemas.openxmlformats.org/officeDocument/2006/relationships/image" Target="../media/image1.gif"/><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2.png"/><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 name="Rectangle 1" hidden="1"/>
          <p:cNvGraphicFramePr>
            <a:graphicFrameLocks/>
          </p:cNvGraphicFramePr>
          <p:nvPr>
            <p:custDataLst>
              <p:tags r:id="rId2"/>
            </p:custDataLst>
          </p:nvPr>
        </p:nvGraphicFramePr>
        <p:xfrm>
          <a:off x="0" y="0"/>
          <a:ext cx="211015" cy="158750"/>
        </p:xfrm>
        <a:graphic>
          <a:graphicData uri="http://schemas.openxmlformats.org/presentationml/2006/ole">
            <mc:AlternateContent xmlns:mc="http://schemas.openxmlformats.org/markup-compatibility/2006">
              <mc:Choice xmlns:v="urn:schemas-microsoft-com:vml" Requires="v">
                <p:oleObj spid="_x0000_s2785326" name="think-cell Slide" r:id="rId4" imgW="0" imgH="0" progId="">
                  <p:embed/>
                </p:oleObj>
              </mc:Choice>
              <mc:Fallback>
                <p:oleObj name="think-cell Slide" r:id="rId4" imgW="0" imgH="0" progId="">
                  <p:embed/>
                  <p:pic>
                    <p:nvPicPr>
                      <p:cNvPr id="0" name="AutoShape 924"/>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211015"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Прямоугольник 5"/>
          <p:cNvSpPr/>
          <p:nvPr userDrawn="1"/>
        </p:nvSpPr>
        <p:spPr bwMode="auto">
          <a:xfrm>
            <a:off x="2989385" y="1676400"/>
            <a:ext cx="9202615" cy="228600"/>
          </a:xfrm>
          <a:prstGeom prst="rect">
            <a:avLst/>
          </a:prstGeom>
          <a:gradFill flip="none" rotWithShape="1">
            <a:lin ang="0" scaled="1"/>
            <a:tileRec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45720" tIns="45720" rIns="45720" bIns="45720" numCol="1" rtlCol="0" anchor="ctr" anchorCtr="0" compatLnSpc="1">
            <a:prstTxWarp prst="textNoShape">
              <a:avLst/>
            </a:prstTxWarp>
            <a:noAutofit/>
          </a:bodyPr>
          <a:lstStyle/>
          <a:p>
            <a:pPr marL="0" marR="0" indent="0" algn="l" defTabSz="889000" rtl="0" eaLnBrk="1" fontAlgn="base" latinLnBrk="0" hangingPunct="1"/>
            <a:r>
              <a:rPr kumimoji="0" lang="ru-RU" sz="1050" b="1" i="0" u="none" strike="noStrike" cap="none" normalizeH="0" baseline="0" dirty="0" smtClean="0">
                <a:solidFill>
                  <a:schemeClr val="bg1"/>
                </a:solidFill>
                <a:effectLst/>
                <a:latin typeface="+mn-lt"/>
                <a:cs typeface="+mn-cs"/>
              </a:rPr>
              <a:t>ОПФ «ПРЕДПРИЯТИЕ»</a:t>
            </a:r>
          </a:p>
        </p:txBody>
      </p:sp>
      <p:pic>
        <p:nvPicPr>
          <p:cNvPr id="2779140" name="Picture 4" descr="http://spweb01/_LAYOUTS/spellabs_shared/images/pt.gif"/>
          <p:cNvPicPr>
            <a:picLocks noChangeAspect="1" noChangeArrowheads="1"/>
          </p:cNvPicPr>
          <p:nvPr userDrawn="1"/>
        </p:nvPicPr>
        <p:blipFill>
          <a:blip r:embed="rId5"/>
          <a:srcRect/>
          <a:stretch>
            <a:fillRect/>
          </a:stretch>
        </p:blipFill>
        <p:spPr bwMode="auto">
          <a:xfrm>
            <a:off x="191478" y="-136525"/>
            <a:ext cx="11723" cy="9525"/>
          </a:xfrm>
          <a:prstGeom prst="rect">
            <a:avLst/>
          </a:prstGeom>
          <a:noFill/>
        </p:spPr>
      </p:pic>
      <p:pic>
        <p:nvPicPr>
          <p:cNvPr id="2779142" name="Picture 6" descr="http://spweb01/_LAYOUTS/spellabs_shared/images/pt.gif"/>
          <p:cNvPicPr>
            <a:picLocks noChangeAspect="1" noChangeArrowheads="1"/>
          </p:cNvPicPr>
          <p:nvPr userDrawn="1"/>
        </p:nvPicPr>
        <p:blipFill>
          <a:blip r:embed="rId5"/>
          <a:srcRect/>
          <a:stretch>
            <a:fillRect/>
          </a:stretch>
        </p:blipFill>
        <p:spPr bwMode="auto">
          <a:xfrm>
            <a:off x="191478" y="-136525"/>
            <a:ext cx="11723" cy="9525"/>
          </a:xfrm>
          <a:prstGeom prst="rect">
            <a:avLst/>
          </a:prstGeom>
          <a:noFill/>
        </p:spPr>
      </p:pic>
      <p:sp>
        <p:nvSpPr>
          <p:cNvPr id="3" name="TextBox 2"/>
          <p:cNvSpPr txBox="1"/>
          <p:nvPr userDrawn="1"/>
        </p:nvSpPr>
        <p:spPr>
          <a:xfrm>
            <a:off x="745958" y="665748"/>
            <a:ext cx="3106813" cy="369332"/>
          </a:xfrm>
          <a:prstGeom prst="rect">
            <a:avLst/>
          </a:prstGeom>
          <a:noFill/>
        </p:spPr>
        <p:txBody>
          <a:bodyPr wrap="none" rtlCol="0">
            <a:spAutoFit/>
          </a:bodyPr>
          <a:lstStyle/>
          <a:p>
            <a:r>
              <a:rPr lang="ru-RU" dirty="0" smtClean="0">
                <a:latin typeface="+mn-lt"/>
              </a:rPr>
              <a:t>ЛОГОТИП ПРЕДПРИЯТИЯ</a:t>
            </a:r>
          </a:p>
        </p:txBody>
      </p:sp>
      <p:sp>
        <p:nvSpPr>
          <p:cNvPr id="9" name="TextBox 8"/>
          <p:cNvSpPr txBox="1"/>
          <p:nvPr userDrawn="1"/>
        </p:nvSpPr>
        <p:spPr>
          <a:xfrm>
            <a:off x="8013533" y="5558910"/>
            <a:ext cx="3061672" cy="369332"/>
          </a:xfrm>
          <a:prstGeom prst="rect">
            <a:avLst/>
          </a:prstGeom>
          <a:noFill/>
        </p:spPr>
        <p:txBody>
          <a:bodyPr wrap="none" rtlCol="0">
            <a:spAutoFit/>
          </a:bodyPr>
          <a:lstStyle/>
          <a:p>
            <a:r>
              <a:rPr lang="ru-RU" dirty="0" smtClean="0">
                <a:latin typeface="+mn-lt"/>
              </a:rPr>
              <a:t>ГРАФИЧЕСКИЙ ЭЛЕМЕНТ</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609600" y="6356351"/>
            <a:ext cx="2844800" cy="365125"/>
          </a:xfrm>
          <a:prstGeom prst="rect">
            <a:avLst/>
          </a:prstGeom>
        </p:spPr>
        <p:txBody>
          <a:bodyPr/>
          <a:lstStyle/>
          <a:p>
            <a:fld id="{6E4DB7E8-25EC-4F20-B067-FCFBA7A32B4A}" type="datetimeFigureOut">
              <a:rPr lang="ru-RU" smtClean="0"/>
              <a:pPr/>
              <a:t>02.02.2018</a:t>
            </a:fld>
            <a:endParaRPr lang="ru-RU"/>
          </a:p>
        </p:txBody>
      </p:sp>
      <p:sp>
        <p:nvSpPr>
          <p:cNvPr id="5" name="Нижний колонтитул 4"/>
          <p:cNvSpPr>
            <a:spLocks noGrp="1"/>
          </p:cNvSpPr>
          <p:nvPr>
            <p:ph type="ftr" sz="quarter" idx="11"/>
          </p:nvPr>
        </p:nvSpPr>
        <p:spPr>
          <a:xfrm>
            <a:off x="4165600" y="6356351"/>
            <a:ext cx="3860800" cy="365125"/>
          </a:xfrm>
          <a:prstGeom prst="rect">
            <a:avLst/>
          </a:prstGeom>
        </p:spPr>
        <p:txBody>
          <a:bodyPr/>
          <a:lstStyle/>
          <a:p>
            <a:endParaRPr lang="ru-RU"/>
          </a:p>
        </p:txBody>
      </p:sp>
      <p:sp>
        <p:nvSpPr>
          <p:cNvPr id="6" name="Номер слайда 5"/>
          <p:cNvSpPr>
            <a:spLocks noGrp="1"/>
          </p:cNvSpPr>
          <p:nvPr>
            <p:ph type="sldNum" sz="quarter" idx="12"/>
          </p:nvPr>
        </p:nvSpPr>
        <p:spPr>
          <a:xfrm>
            <a:off x="431371" y="6213309"/>
            <a:ext cx="609600" cy="476251"/>
          </a:xfrm>
          <a:prstGeom prst="rect">
            <a:avLst/>
          </a:prstGeom>
        </p:spPr>
        <p:txBody>
          <a:bodyPr/>
          <a:lstStyle/>
          <a:p>
            <a:fld id="{4EC33243-088B-4D1C-AFC0-86644FAB5353}" type="slidenum">
              <a:rPr lang="ru-RU" smtClean="0"/>
              <a:pPr/>
              <a:t>‹#›</a:t>
            </a:fld>
            <a:endParaRPr lang="ru-RU"/>
          </a:p>
        </p:txBody>
      </p:sp>
    </p:spTree>
    <p:extLst>
      <p:ext uri="{BB962C8B-B14F-4D97-AF65-F5344CB8AC3E}">
        <p14:creationId xmlns:p14="http://schemas.microsoft.com/office/powerpoint/2010/main" val="3296785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4_Пользовательский макет">
    <p:spTree>
      <p:nvGrpSpPr>
        <p:cNvPr id="1" name=""/>
        <p:cNvGrpSpPr/>
        <p:nvPr/>
      </p:nvGrpSpPr>
      <p:grpSpPr>
        <a:xfrm>
          <a:off x="0" y="0"/>
          <a:ext cx="0" cy="0"/>
          <a:chOff x="0" y="0"/>
          <a:chExt cx="0" cy="0"/>
        </a:xfrm>
      </p:grpSpPr>
      <p:sp>
        <p:nvSpPr>
          <p:cNvPr id="2" name="Rectangle 1"/>
          <p:cNvSpPr>
            <a:spLocks noGrp="1"/>
          </p:cNvSpPr>
          <p:nvPr>
            <p:ph type="title"/>
          </p:nvPr>
        </p:nvSpPr>
        <p:spPr>
          <a:xfrm>
            <a:off x="645971" y="157480"/>
            <a:ext cx="11060608" cy="765643"/>
          </a:xfrm>
        </p:spPr>
        <p:txBody>
          <a:bodyPr>
            <a:noAutofit/>
          </a:bodyPr>
          <a:lstStyle>
            <a:lvl1pPr>
              <a:defRPr sz="4800"/>
            </a:lvl1pPr>
            <a:extLst/>
          </a:lstStyle>
          <a:p>
            <a:pPr eaLnBrk="1" latinLnBrk="0" hangingPunct="1"/>
            <a:r>
              <a:rPr lang="ru-RU" dirty="0" smtClean="0"/>
              <a:t>Образец заголовка</a:t>
            </a:r>
            <a:endParaRPr dirty="0"/>
          </a:p>
        </p:txBody>
      </p:sp>
      <p:sp>
        <p:nvSpPr>
          <p:cNvPr id="5" name="Rectangle 4"/>
          <p:cNvSpPr>
            <a:spLocks noGrp="1"/>
          </p:cNvSpPr>
          <p:nvPr>
            <p:ph type="sldNum" sz="quarter" idx="12"/>
          </p:nvPr>
        </p:nvSpPr>
        <p:spPr>
          <a:xfrm>
            <a:off x="0" y="846873"/>
            <a:ext cx="711200" cy="244476"/>
          </a:xfrm>
          <a:prstGeom prst="rect">
            <a:avLst/>
          </a:prstGeom>
        </p:spPr>
        <p:txBody>
          <a:bodyPr/>
          <a:lstStyle>
            <a:extLst/>
          </a:lstStyle>
          <a:p>
            <a:fld id="{8F82E0A0-C266-4798-8C8F-B9F91E9DA37E}" type="slidenum">
              <a:rPr>
                <a:latin typeface="Calibri"/>
              </a:rPr>
              <a:pPr/>
              <a:t>‹#›</a:t>
            </a:fld>
            <a:endParaRPr dirty="0">
              <a:latin typeface="Calibri"/>
            </a:endParaRPr>
          </a:p>
        </p:txBody>
      </p:sp>
      <p:sp>
        <p:nvSpPr>
          <p:cNvPr id="7" name="Rectangle 6"/>
          <p:cNvSpPr>
            <a:spLocks noGrp="1"/>
          </p:cNvSpPr>
          <p:nvPr>
            <p:ph sz="quarter" idx="13"/>
          </p:nvPr>
        </p:nvSpPr>
        <p:spPr>
          <a:xfrm>
            <a:off x="812800" y="1803400"/>
            <a:ext cx="10871200" cy="4368800"/>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Tree>
    <p:extLst>
      <p:ext uri="{BB962C8B-B14F-4D97-AF65-F5344CB8AC3E}">
        <p14:creationId xmlns:p14="http://schemas.microsoft.com/office/powerpoint/2010/main" val="180937719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5_Пользовательский макет">
    <p:spTree>
      <p:nvGrpSpPr>
        <p:cNvPr id="1" name=""/>
        <p:cNvGrpSpPr/>
        <p:nvPr/>
      </p:nvGrpSpPr>
      <p:grpSpPr>
        <a:xfrm>
          <a:off x="0" y="0"/>
          <a:ext cx="0" cy="0"/>
          <a:chOff x="0" y="0"/>
          <a:chExt cx="0" cy="0"/>
        </a:xfrm>
      </p:grpSpPr>
      <p:sp>
        <p:nvSpPr>
          <p:cNvPr id="2" name="Rectangle 1"/>
          <p:cNvSpPr>
            <a:spLocks noGrp="1"/>
          </p:cNvSpPr>
          <p:nvPr>
            <p:ph type="title"/>
          </p:nvPr>
        </p:nvSpPr>
        <p:spPr>
          <a:xfrm>
            <a:off x="645971" y="157480"/>
            <a:ext cx="11060608" cy="765643"/>
          </a:xfrm>
        </p:spPr>
        <p:txBody>
          <a:bodyPr>
            <a:noAutofit/>
          </a:bodyPr>
          <a:lstStyle>
            <a:lvl1pPr>
              <a:defRPr sz="4800"/>
            </a:lvl1pPr>
            <a:extLst/>
          </a:lstStyle>
          <a:p>
            <a:pPr eaLnBrk="1" latinLnBrk="0" hangingPunct="1"/>
            <a:r>
              <a:rPr lang="ru-RU" dirty="0" smtClean="0"/>
              <a:t>Образец заголовка</a:t>
            </a:r>
            <a:endParaRPr dirty="0"/>
          </a:p>
        </p:txBody>
      </p:sp>
      <p:sp>
        <p:nvSpPr>
          <p:cNvPr id="5" name="Rectangle 4"/>
          <p:cNvSpPr>
            <a:spLocks noGrp="1"/>
          </p:cNvSpPr>
          <p:nvPr>
            <p:ph type="sldNum" sz="quarter" idx="12"/>
          </p:nvPr>
        </p:nvSpPr>
        <p:spPr>
          <a:xfrm>
            <a:off x="0" y="846873"/>
            <a:ext cx="711200" cy="244476"/>
          </a:xfrm>
          <a:prstGeom prst="rect">
            <a:avLst/>
          </a:prstGeom>
        </p:spPr>
        <p:txBody>
          <a:bodyPr/>
          <a:lstStyle>
            <a:extLst/>
          </a:lstStyle>
          <a:p>
            <a:fld id="{8F82E0A0-C266-4798-8C8F-B9F91E9DA37E}" type="slidenum">
              <a:rPr>
                <a:latin typeface="Calibri"/>
              </a:rPr>
              <a:pPr/>
              <a:t>‹#›</a:t>
            </a:fld>
            <a:endParaRPr dirty="0">
              <a:latin typeface="Calibri"/>
            </a:endParaRPr>
          </a:p>
        </p:txBody>
      </p:sp>
      <p:sp>
        <p:nvSpPr>
          <p:cNvPr id="7" name="Rectangle 6"/>
          <p:cNvSpPr>
            <a:spLocks noGrp="1"/>
          </p:cNvSpPr>
          <p:nvPr>
            <p:ph sz="quarter" idx="13"/>
          </p:nvPr>
        </p:nvSpPr>
        <p:spPr>
          <a:xfrm>
            <a:off x="812800" y="1803400"/>
            <a:ext cx="10871200" cy="4368800"/>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Tree>
    <p:extLst>
      <p:ext uri="{BB962C8B-B14F-4D97-AF65-F5344CB8AC3E}">
        <p14:creationId xmlns:p14="http://schemas.microsoft.com/office/powerpoint/2010/main" val="296107552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 name="Rectangle 1" hidden="1"/>
          <p:cNvGraphicFramePr>
            <a:graphicFrameLocks/>
          </p:cNvGraphicFramePr>
          <p:nvPr>
            <p:custDataLst>
              <p:tags r:id="rId2"/>
            </p:custDataLst>
          </p:nvPr>
        </p:nvGraphicFramePr>
        <p:xfrm>
          <a:off x="0" y="0"/>
          <a:ext cx="211015" cy="158750"/>
        </p:xfrm>
        <a:graphic>
          <a:graphicData uri="http://schemas.openxmlformats.org/presentationml/2006/ole">
            <mc:AlternateContent xmlns:mc="http://schemas.openxmlformats.org/markup-compatibility/2006">
              <mc:Choice xmlns:v="urn:schemas-microsoft-com:vml" Requires="v">
                <p:oleObj spid="_x0000_s2783606" name="think-cell Slide" r:id="rId5" imgW="0" imgH="0" progId="">
                  <p:embed/>
                </p:oleObj>
              </mc:Choice>
              <mc:Fallback>
                <p:oleObj name="think-cell Slide" r:id="rId5" imgW="0" imgH="0" progId="">
                  <p:embed/>
                  <p:pic>
                    <p:nvPicPr>
                      <p:cNvPr id="0" name="AutoShape 228"/>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211015"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 name="Picture 6"/>
          <p:cNvPicPr>
            <a:picLocks noChangeAspect="1" noChangeArrowheads="1"/>
          </p:cNvPicPr>
          <p:nvPr userDrawn="1">
            <p:custDataLst>
              <p:tags r:id="rId3"/>
            </p:custDataLst>
          </p:nvPr>
        </p:nvPicPr>
        <p:blipFill>
          <a:blip r:embed="rId6" cstate="print"/>
          <a:srcRect l="43388" t="65187" r="11069" b="12440"/>
          <a:stretch>
            <a:fillRect/>
          </a:stretch>
        </p:blipFill>
        <p:spPr bwMode="auto">
          <a:xfrm>
            <a:off x="5128847" y="4657726"/>
            <a:ext cx="7057292" cy="2195513"/>
          </a:xfrm>
          <a:prstGeom prst="rect">
            <a:avLst/>
          </a:prstGeom>
          <a:noFill/>
          <a:ln w="9525" algn="ctr">
            <a:noFill/>
            <a:miter lim="800000"/>
            <a:headEnd type="none" w="lg" len="lg"/>
            <a:tailEnd type="none" w="lg" len="lg"/>
          </a:ln>
        </p:spPr>
      </p:pic>
      <p:sp>
        <p:nvSpPr>
          <p:cNvPr id="6" name="Прямоугольник 5"/>
          <p:cNvSpPr/>
          <p:nvPr userDrawn="1"/>
        </p:nvSpPr>
        <p:spPr bwMode="auto">
          <a:xfrm>
            <a:off x="2989385" y="1676400"/>
            <a:ext cx="9202615" cy="228600"/>
          </a:xfrm>
          <a:prstGeom prst="rect">
            <a:avLst/>
          </a:prstGeom>
          <a:gradFill flip="none" rotWithShape="1">
            <a:lin ang="0" scaled="1"/>
            <a:tileRec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45720" tIns="45720" rIns="45720" bIns="45720" numCol="1" rtlCol="0" anchor="ctr" anchorCtr="0" compatLnSpc="1">
            <a:prstTxWarp prst="textNoShape">
              <a:avLst/>
            </a:prstTxWarp>
            <a:noAutofit/>
          </a:bodyPr>
          <a:lstStyle/>
          <a:p>
            <a:pPr defTabSz="889000"/>
            <a:r>
              <a:rPr lang="ru-RU" sz="1050" b="1" dirty="0">
                <a:solidFill>
                  <a:srgbClr val="FFFFFF"/>
                </a:solidFill>
              </a:rPr>
              <a:t>ОТКРЫТОЕ ВНЕШНЕЭКОНОМИЧЕСКОЕ АКЦИОНЕРНОЕ ОБЩЕСТВО </a:t>
            </a:r>
            <a:r>
              <a:rPr lang="ru-RU" sz="1050" b="1" dirty="0" smtClean="0">
                <a:solidFill>
                  <a:srgbClr val="FFFFFF"/>
                </a:solidFill>
              </a:rPr>
              <a:t>«Предприятие»</a:t>
            </a:r>
            <a:endParaRPr lang="ru-RU" sz="1050" b="1" dirty="0">
              <a:solidFill>
                <a:srgbClr val="FFFFFF"/>
              </a:solidFill>
            </a:endParaRPr>
          </a:p>
        </p:txBody>
      </p:sp>
      <p:pic>
        <p:nvPicPr>
          <p:cNvPr id="2779140" name="Picture 4" descr="http://spweb01/_LAYOUTS/spellabs_shared/images/pt.gif"/>
          <p:cNvPicPr>
            <a:picLocks noChangeAspect="1" noChangeArrowheads="1"/>
          </p:cNvPicPr>
          <p:nvPr userDrawn="1"/>
        </p:nvPicPr>
        <p:blipFill>
          <a:blip r:embed="rId7"/>
          <a:srcRect/>
          <a:stretch>
            <a:fillRect/>
          </a:stretch>
        </p:blipFill>
        <p:spPr bwMode="auto">
          <a:xfrm>
            <a:off x="191478" y="-136525"/>
            <a:ext cx="11723" cy="9525"/>
          </a:xfrm>
          <a:prstGeom prst="rect">
            <a:avLst/>
          </a:prstGeom>
          <a:noFill/>
        </p:spPr>
      </p:pic>
      <p:pic>
        <p:nvPicPr>
          <p:cNvPr id="2779142" name="Picture 6" descr="http://spweb01/_LAYOUTS/spellabs_shared/images/pt.gif"/>
          <p:cNvPicPr>
            <a:picLocks noChangeAspect="1" noChangeArrowheads="1"/>
          </p:cNvPicPr>
          <p:nvPr userDrawn="1"/>
        </p:nvPicPr>
        <p:blipFill>
          <a:blip r:embed="rId7"/>
          <a:srcRect/>
          <a:stretch>
            <a:fillRect/>
          </a:stretch>
        </p:blipFill>
        <p:spPr bwMode="auto">
          <a:xfrm>
            <a:off x="191478" y="-136525"/>
            <a:ext cx="11723" cy="9525"/>
          </a:xfrm>
          <a:prstGeom prst="rect">
            <a:avLst/>
          </a:prstGeom>
          <a:noFill/>
        </p:spPr>
      </p:pic>
      <p:pic>
        <p:nvPicPr>
          <p:cNvPr id="7" name="Рисунок 8" descr="TENEX - LOGO - BLACK.JPG"/>
          <p:cNvPicPr>
            <a:picLocks noChangeAspect="1"/>
          </p:cNvPicPr>
          <p:nvPr userDrawn="1"/>
        </p:nvPicPr>
        <p:blipFill>
          <a:blip r:embed="rId8" cstate="print"/>
          <a:srcRect/>
          <a:stretch>
            <a:fillRect/>
          </a:stretch>
        </p:blipFill>
        <p:spPr bwMode="auto">
          <a:xfrm>
            <a:off x="318477" y="546100"/>
            <a:ext cx="4515338" cy="881063"/>
          </a:xfrm>
          <a:prstGeom prst="rect">
            <a:avLst/>
          </a:prstGeom>
          <a:noFill/>
          <a:ln w="9525">
            <a:noFill/>
            <a:miter lim="800000"/>
            <a:headEnd/>
            <a:tailEnd/>
          </a:ln>
        </p:spPr>
      </p:pic>
    </p:spTree>
    <p:extLst>
      <p:ext uri="{BB962C8B-B14F-4D97-AF65-F5344CB8AC3E}">
        <p14:creationId xmlns:p14="http://schemas.microsoft.com/office/powerpoint/2010/main" val="2646315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ru-RU" dirty="0"/>
          </a:p>
        </p:txBody>
      </p:sp>
      <p:sp>
        <p:nvSpPr>
          <p:cNvPr id="5" name="Text Placeholder 4"/>
          <p:cNvSpPr>
            <a:spLocks noGrp="1"/>
          </p:cNvSpPr>
          <p:nvPr>
            <p:ph type="body" sz="quarter" idx="10"/>
          </p:nvPr>
        </p:nvSpPr>
        <p:spPr>
          <a:xfrm>
            <a:off x="579973" y="1509714"/>
            <a:ext cx="11032068" cy="4613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dirty="0"/>
          </a:p>
        </p:txBody>
      </p:sp>
    </p:spTree>
    <p:extLst>
      <p:ext uri="{BB962C8B-B14F-4D97-AF65-F5344CB8AC3E}">
        <p14:creationId xmlns:p14="http://schemas.microsoft.com/office/powerpoint/2010/main" val="658223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Text Placeholder 4"/>
          <p:cNvSpPr>
            <a:spLocks noGrp="1"/>
          </p:cNvSpPr>
          <p:nvPr>
            <p:ph type="body" sz="quarter" idx="10"/>
          </p:nvPr>
        </p:nvSpPr>
        <p:spPr>
          <a:xfrm>
            <a:off x="579973" y="1509714"/>
            <a:ext cx="5248071" cy="4613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dirty="0"/>
          </a:p>
        </p:txBody>
      </p:sp>
      <p:sp>
        <p:nvSpPr>
          <p:cNvPr id="4" name="Text Placeholder 4"/>
          <p:cNvSpPr>
            <a:spLocks noGrp="1"/>
          </p:cNvSpPr>
          <p:nvPr>
            <p:ph type="body" sz="quarter" idx="11"/>
          </p:nvPr>
        </p:nvSpPr>
        <p:spPr>
          <a:xfrm>
            <a:off x="6363638" y="1512175"/>
            <a:ext cx="5248071" cy="4613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dirty="0"/>
          </a:p>
        </p:txBody>
      </p:sp>
    </p:spTree>
    <p:extLst>
      <p:ext uri="{BB962C8B-B14F-4D97-AF65-F5344CB8AC3E}">
        <p14:creationId xmlns:p14="http://schemas.microsoft.com/office/powerpoint/2010/main" val="1661016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4" name="Text Placeholder 4"/>
          <p:cNvSpPr>
            <a:spLocks noGrp="1"/>
          </p:cNvSpPr>
          <p:nvPr>
            <p:ph type="body" sz="quarter" idx="11"/>
          </p:nvPr>
        </p:nvSpPr>
        <p:spPr>
          <a:xfrm>
            <a:off x="6363638" y="1512175"/>
            <a:ext cx="5248071" cy="4613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dirty="0"/>
          </a:p>
        </p:txBody>
      </p:sp>
      <p:sp>
        <p:nvSpPr>
          <p:cNvPr id="13" name="Диаграмма 12"/>
          <p:cNvSpPr>
            <a:spLocks noGrp="1"/>
          </p:cNvSpPr>
          <p:nvPr>
            <p:ph type="chart" sz="quarter" idx="12"/>
          </p:nvPr>
        </p:nvSpPr>
        <p:spPr>
          <a:xfrm>
            <a:off x="3471966" y="1512175"/>
            <a:ext cx="2628000" cy="2232000"/>
          </a:xfrm>
        </p:spPr>
        <p:txBody>
          <a:bodyPr/>
          <a:lstStyle/>
          <a:p>
            <a:endParaRPr lang="ru-RU"/>
          </a:p>
        </p:txBody>
      </p:sp>
      <p:sp>
        <p:nvSpPr>
          <p:cNvPr id="14" name="Диаграмма 12"/>
          <p:cNvSpPr>
            <a:spLocks noGrp="1"/>
          </p:cNvSpPr>
          <p:nvPr>
            <p:ph type="chart" sz="quarter" idx="13"/>
          </p:nvPr>
        </p:nvSpPr>
        <p:spPr>
          <a:xfrm>
            <a:off x="580294" y="3889801"/>
            <a:ext cx="2628000" cy="2232000"/>
          </a:xfrm>
        </p:spPr>
        <p:txBody>
          <a:bodyPr/>
          <a:lstStyle/>
          <a:p>
            <a:endParaRPr lang="ru-RU"/>
          </a:p>
        </p:txBody>
      </p:sp>
      <p:sp>
        <p:nvSpPr>
          <p:cNvPr id="15" name="Диаграмма 12"/>
          <p:cNvSpPr>
            <a:spLocks noGrp="1"/>
          </p:cNvSpPr>
          <p:nvPr>
            <p:ph type="chart" sz="quarter" idx="14"/>
          </p:nvPr>
        </p:nvSpPr>
        <p:spPr>
          <a:xfrm>
            <a:off x="3471966" y="3889801"/>
            <a:ext cx="2628000" cy="2232000"/>
          </a:xfrm>
        </p:spPr>
        <p:txBody>
          <a:bodyPr/>
          <a:lstStyle/>
          <a:p>
            <a:endParaRPr lang="ru-RU" dirty="0"/>
          </a:p>
        </p:txBody>
      </p:sp>
      <p:sp>
        <p:nvSpPr>
          <p:cNvPr id="16" name="Диаграмма 12"/>
          <p:cNvSpPr>
            <a:spLocks noGrp="1"/>
          </p:cNvSpPr>
          <p:nvPr>
            <p:ph type="chart" sz="quarter" idx="15"/>
          </p:nvPr>
        </p:nvSpPr>
        <p:spPr>
          <a:xfrm>
            <a:off x="580294" y="1512175"/>
            <a:ext cx="2628000" cy="2232000"/>
          </a:xfrm>
        </p:spPr>
        <p:txBody>
          <a:bodyPr/>
          <a:lstStyle/>
          <a:p>
            <a:endParaRPr lang="ru-RU"/>
          </a:p>
        </p:txBody>
      </p:sp>
    </p:spTree>
    <p:extLst>
      <p:ext uri="{BB962C8B-B14F-4D97-AF65-F5344CB8AC3E}">
        <p14:creationId xmlns:p14="http://schemas.microsoft.com/office/powerpoint/2010/main" val="2413283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580294" y="163513"/>
            <a:ext cx="11031415" cy="831850"/>
          </a:xfrm>
        </p:spPr>
        <p:txBody>
          <a:bodyPr/>
          <a:lstStyle/>
          <a:p>
            <a:r>
              <a:rPr lang="en-US" smtClean="0"/>
              <a:t>Click to edit Master title style</a:t>
            </a:r>
            <a:endParaRPr lang="ru-RU" dirty="0"/>
          </a:p>
        </p:txBody>
      </p:sp>
      <p:sp>
        <p:nvSpPr>
          <p:cNvPr id="4" name="Text Placeholder 4"/>
          <p:cNvSpPr>
            <a:spLocks noGrp="1"/>
          </p:cNvSpPr>
          <p:nvPr>
            <p:ph type="body" sz="quarter" idx="10"/>
          </p:nvPr>
        </p:nvSpPr>
        <p:spPr>
          <a:xfrm>
            <a:off x="579973" y="1509714"/>
            <a:ext cx="11032068" cy="4613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dirty="0"/>
          </a:p>
        </p:txBody>
      </p:sp>
    </p:spTree>
    <p:extLst>
      <p:ext uri="{BB962C8B-B14F-4D97-AF65-F5344CB8AC3E}">
        <p14:creationId xmlns:p14="http://schemas.microsoft.com/office/powerpoint/2010/main" val="3083636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580294" y="163513"/>
            <a:ext cx="11031415" cy="831850"/>
          </a:xfrm>
        </p:spPr>
        <p:txBody>
          <a:bodyPr/>
          <a:lstStyle/>
          <a:p>
            <a:r>
              <a:rPr lang="en-US" smtClean="0"/>
              <a:t>Click to edit Master title style</a:t>
            </a:r>
            <a:endParaRPr lang="ru-RU" dirty="0"/>
          </a:p>
        </p:txBody>
      </p:sp>
      <p:sp>
        <p:nvSpPr>
          <p:cNvPr id="3" name="Text Placeholder 4"/>
          <p:cNvSpPr>
            <a:spLocks noGrp="1"/>
          </p:cNvSpPr>
          <p:nvPr>
            <p:ph type="body" sz="quarter" idx="10"/>
          </p:nvPr>
        </p:nvSpPr>
        <p:spPr>
          <a:xfrm>
            <a:off x="579973" y="1509714"/>
            <a:ext cx="11032068" cy="4613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dirty="0"/>
          </a:p>
        </p:txBody>
      </p:sp>
    </p:spTree>
    <p:extLst>
      <p:ext uri="{BB962C8B-B14F-4D97-AF65-F5344CB8AC3E}">
        <p14:creationId xmlns:p14="http://schemas.microsoft.com/office/powerpoint/2010/main" val="1384629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Заголовок и объект">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1973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dirty="0"/>
          </a:p>
        </p:txBody>
      </p:sp>
      <p:sp>
        <p:nvSpPr>
          <p:cNvPr id="5" name="Text Placeholder 4"/>
          <p:cNvSpPr>
            <a:spLocks noGrp="1"/>
          </p:cNvSpPr>
          <p:nvPr>
            <p:ph type="body" sz="quarter" idx="10"/>
          </p:nvPr>
        </p:nvSpPr>
        <p:spPr>
          <a:xfrm>
            <a:off x="579973" y="1509714"/>
            <a:ext cx="11032068" cy="4613275"/>
          </a:xfrm>
        </p:spPr>
        <p:txBody>
          <a:bodyPr/>
          <a:lstStyle>
            <a:lvl1pPr>
              <a:defRPr b="0"/>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ru-RU"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Образец заголовка</a:t>
            </a:r>
            <a:endParaRPr lang="ru-RU" dirty="0"/>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609600" y="6356351"/>
            <a:ext cx="2844800" cy="365125"/>
          </a:xfrm>
          <a:prstGeom prst="rect">
            <a:avLst/>
          </a:prstGeom>
        </p:spPr>
        <p:txBody>
          <a:bodyPr/>
          <a:lstStyle/>
          <a:p>
            <a:pPr fontAlgn="auto">
              <a:spcBef>
                <a:spcPts val="0"/>
              </a:spcBef>
              <a:spcAft>
                <a:spcPts val="0"/>
              </a:spcAft>
            </a:pPr>
            <a:fld id="{6E4DB7E8-25EC-4F20-B067-FCFBA7A32B4A}" type="datetimeFigureOut">
              <a:rPr lang="ru-RU" smtClean="0">
                <a:solidFill>
                  <a:srgbClr val="000000"/>
                </a:solidFill>
                <a:latin typeface="Arial"/>
                <a:cs typeface="Arial"/>
              </a:rPr>
              <a:pPr fontAlgn="auto">
                <a:spcBef>
                  <a:spcPts val="0"/>
                </a:spcBef>
                <a:spcAft>
                  <a:spcPts val="0"/>
                </a:spcAft>
              </a:pPr>
              <a:t>02.02.2018</a:t>
            </a:fld>
            <a:endParaRPr lang="ru-RU">
              <a:solidFill>
                <a:srgbClr val="000000"/>
              </a:solidFill>
              <a:latin typeface="Arial"/>
              <a:cs typeface="Arial"/>
            </a:endParaRPr>
          </a:p>
        </p:txBody>
      </p:sp>
      <p:sp>
        <p:nvSpPr>
          <p:cNvPr id="5" name="Нижний колонтитул 4"/>
          <p:cNvSpPr>
            <a:spLocks noGrp="1"/>
          </p:cNvSpPr>
          <p:nvPr>
            <p:ph type="ftr" sz="quarter" idx="11"/>
          </p:nvPr>
        </p:nvSpPr>
        <p:spPr>
          <a:xfrm>
            <a:off x="4165600" y="6356351"/>
            <a:ext cx="3860800" cy="365125"/>
          </a:xfrm>
          <a:prstGeom prst="rect">
            <a:avLst/>
          </a:prstGeom>
        </p:spPr>
        <p:txBody>
          <a:bodyPr/>
          <a:lstStyle/>
          <a:p>
            <a:pPr fontAlgn="auto">
              <a:spcBef>
                <a:spcPts val="0"/>
              </a:spcBef>
              <a:spcAft>
                <a:spcPts val="0"/>
              </a:spcAft>
            </a:pPr>
            <a:endParaRPr lang="ru-RU">
              <a:solidFill>
                <a:srgbClr val="000000"/>
              </a:solidFill>
              <a:latin typeface="Arial"/>
              <a:cs typeface="Arial"/>
            </a:endParaRPr>
          </a:p>
        </p:txBody>
      </p:sp>
      <p:sp>
        <p:nvSpPr>
          <p:cNvPr id="6" name="Номер слайда 5"/>
          <p:cNvSpPr>
            <a:spLocks noGrp="1"/>
          </p:cNvSpPr>
          <p:nvPr>
            <p:ph type="sldNum" sz="quarter" idx="12"/>
          </p:nvPr>
        </p:nvSpPr>
        <p:spPr>
          <a:xfrm>
            <a:off x="431371" y="6213309"/>
            <a:ext cx="609600" cy="476251"/>
          </a:xfrm>
          <a:prstGeom prst="rect">
            <a:avLst/>
          </a:prstGeom>
        </p:spPr>
        <p:txBody>
          <a:bodyPr/>
          <a:lstStyle/>
          <a:p>
            <a:pPr fontAlgn="auto">
              <a:spcBef>
                <a:spcPts val="0"/>
              </a:spcBef>
              <a:spcAft>
                <a:spcPts val="0"/>
              </a:spcAft>
            </a:pPr>
            <a:fld id="{4EC33243-088B-4D1C-AFC0-86644FAB5353}" type="slidenum">
              <a:rPr lang="ru-RU" smtClean="0">
                <a:solidFill>
                  <a:srgbClr val="000000"/>
                </a:solidFill>
                <a:latin typeface="Arial"/>
                <a:cs typeface="Arial"/>
              </a:rPr>
              <a:pPr fontAlgn="auto">
                <a:spcBef>
                  <a:spcPts val="0"/>
                </a:spcBef>
                <a:spcAft>
                  <a:spcPts val="0"/>
                </a:spcAft>
              </a:pPr>
              <a:t>‹#›</a:t>
            </a:fld>
            <a:endParaRPr lang="ru-RU">
              <a:solidFill>
                <a:srgbClr val="000000"/>
              </a:solidFill>
              <a:latin typeface="Arial"/>
              <a:cs typeface="Arial"/>
            </a:endParaRPr>
          </a:p>
        </p:txBody>
      </p:sp>
    </p:spTree>
    <p:extLst>
      <p:ext uri="{BB962C8B-B14F-4D97-AF65-F5344CB8AC3E}">
        <p14:creationId xmlns:p14="http://schemas.microsoft.com/office/powerpoint/2010/main" val="11347334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67541" y="2600325"/>
            <a:ext cx="8534400" cy="2286000"/>
          </a:xfrm>
        </p:spPr>
        <p:txBody>
          <a:bodyPr anchor="t"/>
          <a:lstStyle>
            <a:lvl1pPr algn="l">
              <a:lnSpc>
                <a:spcPts val="6000"/>
              </a:lnSpc>
              <a:buNone/>
              <a:defRPr sz="5333"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967541" y="1066800"/>
            <a:ext cx="8534400" cy="1509712"/>
          </a:xfrm>
        </p:spPr>
        <p:txBody>
          <a:bodyPr anchor="b"/>
          <a:lstStyle>
            <a:lvl1pPr marL="24375" indent="0">
              <a:lnSpc>
                <a:spcPts val="3067"/>
              </a:lnSpc>
              <a:spcBef>
                <a:spcPts val="0"/>
              </a:spcBef>
              <a:buNone/>
              <a:defRPr sz="2667">
                <a:solidFill>
                  <a:schemeClr val="tx2">
                    <a:shade val="30000"/>
                    <a:satMod val="150000"/>
                  </a:schemeClr>
                </a:solidFill>
              </a:defRPr>
            </a:lvl1pPr>
            <a:lvl2pPr>
              <a:buNone/>
              <a:defRPr sz="2400">
                <a:solidFill>
                  <a:schemeClr val="tx1">
                    <a:tint val="75000"/>
                  </a:schemeClr>
                </a:solidFill>
              </a:defRPr>
            </a:lvl2pPr>
            <a:lvl3pPr>
              <a:buNone/>
              <a:defRPr sz="2133">
                <a:solidFill>
                  <a:schemeClr val="tx1">
                    <a:tint val="75000"/>
                  </a:schemeClr>
                </a:solidFill>
              </a:defRPr>
            </a:lvl3pPr>
            <a:lvl4pPr>
              <a:buNone/>
              <a:defRPr sz="1867">
                <a:solidFill>
                  <a:schemeClr val="tx1">
                    <a:tint val="75000"/>
                  </a:schemeClr>
                </a:solidFill>
              </a:defRPr>
            </a:lvl4pPr>
            <a:lvl5pPr>
              <a:buNone/>
              <a:defRPr sz="1867">
                <a:solidFill>
                  <a:schemeClr val="tx1">
                    <a:tint val="75000"/>
                  </a:schemeClr>
                </a:solidFill>
              </a:defRPr>
            </a:lvl5pPr>
            <a:extLst/>
          </a:lstStyle>
          <a:p>
            <a:pPr lvl="0" eaLnBrk="1" latinLnBrk="0" hangingPunct="1"/>
            <a:r>
              <a:rPr kumimoji="0" lang="ru-RU" smtClean="0"/>
              <a:t>Образец текста</a:t>
            </a:r>
          </a:p>
        </p:txBody>
      </p:sp>
      <p:sp>
        <p:nvSpPr>
          <p:cNvPr id="6" name="Номер слайда 5"/>
          <p:cNvSpPr>
            <a:spLocks noGrp="1"/>
          </p:cNvSpPr>
          <p:nvPr>
            <p:ph type="sldNum" sz="quarter" idx="12"/>
          </p:nvPr>
        </p:nvSpPr>
        <p:spPr>
          <a:xfrm>
            <a:off x="431371" y="6213309"/>
            <a:ext cx="609600" cy="476251"/>
          </a:xfrm>
          <a:prstGeom prst="rect">
            <a:avLst/>
          </a:prstGeom>
        </p:spPr>
        <p:txBody>
          <a:bodyPr/>
          <a:lstStyle>
            <a:extLst/>
          </a:lstStyle>
          <a:p>
            <a:pPr fontAlgn="auto">
              <a:spcBef>
                <a:spcPts val="0"/>
              </a:spcBef>
              <a:spcAft>
                <a:spcPts val="0"/>
              </a:spcAft>
            </a:pPr>
            <a:fld id="{F4B4B0BC-657D-4F65-ADCD-11108BD28787}" type="slidenum">
              <a:rPr lang="ru-RU" smtClean="0">
                <a:solidFill>
                  <a:srgbClr val="000000"/>
                </a:solidFill>
                <a:latin typeface="Arial"/>
                <a:cs typeface="Arial"/>
              </a:rPr>
              <a:pPr fontAlgn="auto">
                <a:spcBef>
                  <a:spcPts val="0"/>
                </a:spcBef>
                <a:spcAft>
                  <a:spcPts val="0"/>
                </a:spcAft>
              </a:pPr>
              <a:t>‹#›</a:t>
            </a:fld>
            <a:endParaRPr lang="ru-RU">
              <a:solidFill>
                <a:srgbClr val="000000"/>
              </a:solidFill>
              <a:latin typeface="Arial"/>
              <a:cs typeface="Arial"/>
            </a:endParaRPr>
          </a:p>
        </p:txBody>
      </p:sp>
    </p:spTree>
    <p:extLst>
      <p:ext uri="{BB962C8B-B14F-4D97-AF65-F5344CB8AC3E}">
        <p14:creationId xmlns:p14="http://schemas.microsoft.com/office/powerpoint/2010/main" val="30563631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Объект с подписью">
    <p:spTree>
      <p:nvGrpSpPr>
        <p:cNvPr id="1" name=""/>
        <p:cNvGrpSpPr/>
        <p:nvPr/>
      </p:nvGrpSpPr>
      <p:grpSpPr>
        <a:xfrm>
          <a:off x="0" y="0"/>
          <a:ext cx="0" cy="0"/>
          <a:chOff x="0" y="0"/>
          <a:chExt cx="0" cy="0"/>
        </a:xfrm>
      </p:grpSpPr>
      <p:sp>
        <p:nvSpPr>
          <p:cNvPr id="3" name="Текст 2"/>
          <p:cNvSpPr>
            <a:spLocks noGrp="1"/>
          </p:cNvSpPr>
          <p:nvPr>
            <p:ph type="body" idx="2"/>
          </p:nvPr>
        </p:nvSpPr>
        <p:spPr>
          <a:xfrm>
            <a:off x="1561505" y="1406967"/>
            <a:ext cx="4855676" cy="698500"/>
          </a:xfrm>
        </p:spPr>
        <p:txBody>
          <a:bodyPr/>
          <a:lstStyle>
            <a:lvl1pPr marL="60936" indent="0">
              <a:lnSpc>
                <a:spcPct val="100000"/>
              </a:lnSpc>
              <a:spcBef>
                <a:spcPts val="0"/>
              </a:spcBef>
              <a:buNone/>
              <a:defRPr sz="1867"/>
            </a:lvl1pPr>
            <a:lvl2pPr>
              <a:buNone/>
              <a:defRPr sz="1600"/>
            </a:lvl2pPr>
            <a:lvl3pPr>
              <a:buNone/>
              <a:defRPr sz="1333"/>
            </a:lvl3pPr>
            <a:lvl4pPr>
              <a:buNone/>
              <a:defRPr sz="1200"/>
            </a:lvl4pPr>
            <a:lvl5pPr>
              <a:buNone/>
              <a:defRPr sz="12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561504" y="2133601"/>
            <a:ext cx="10391147" cy="3992563"/>
          </a:xfrm>
        </p:spPr>
        <p:txBody>
          <a:bodyPr/>
          <a:lstStyle>
            <a:lvl1pPr>
              <a:defRPr sz="4267"/>
            </a:lvl1pPr>
            <a:lvl2pPr>
              <a:defRPr sz="3733"/>
            </a:lvl2pPr>
            <a:lvl3pPr>
              <a:defRPr sz="3200"/>
            </a:lvl3pPr>
            <a:lvl4pPr>
              <a:defRPr sz="2667"/>
            </a:lvl4pPr>
            <a:lvl5pPr>
              <a:defRPr sz="2667"/>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8" name="Заголовок 7"/>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32177503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2_Пользовательский макет">
    <p:spTree>
      <p:nvGrpSpPr>
        <p:cNvPr id="1" name=""/>
        <p:cNvGrpSpPr/>
        <p:nvPr/>
      </p:nvGrpSpPr>
      <p:grpSpPr>
        <a:xfrm>
          <a:off x="0" y="0"/>
          <a:ext cx="0" cy="0"/>
          <a:chOff x="0" y="0"/>
          <a:chExt cx="0" cy="0"/>
        </a:xfrm>
      </p:grpSpPr>
      <p:sp>
        <p:nvSpPr>
          <p:cNvPr id="2" name="Rectangle 1"/>
          <p:cNvSpPr>
            <a:spLocks noGrp="1"/>
          </p:cNvSpPr>
          <p:nvPr>
            <p:ph type="title"/>
          </p:nvPr>
        </p:nvSpPr>
        <p:spPr>
          <a:xfrm>
            <a:off x="584427" y="210232"/>
            <a:ext cx="11060608" cy="765643"/>
          </a:xfrm>
        </p:spPr>
        <p:txBody>
          <a:bodyPr>
            <a:noAutofit/>
          </a:bodyPr>
          <a:lstStyle>
            <a:lvl1pPr algn="l" defTabSz="889000" rtl="0" eaLnBrk="0" fontAlgn="base" hangingPunct="0">
              <a:spcBef>
                <a:spcPct val="0"/>
              </a:spcBef>
              <a:spcAft>
                <a:spcPct val="0"/>
              </a:spcAft>
              <a:defRPr sz="2400" b="1" baseline="0" dirty="0">
                <a:solidFill>
                  <a:schemeClr val="tx2"/>
                </a:solidFill>
                <a:latin typeface="+mj-lt"/>
                <a:ea typeface="+mj-ea"/>
                <a:cs typeface="+mj-cs"/>
              </a:defRPr>
            </a:lvl1pPr>
            <a:extLst/>
          </a:lstStyle>
          <a:p>
            <a:pPr eaLnBrk="1" latinLnBrk="0" hangingPunct="1"/>
            <a:r>
              <a:rPr lang="ru-RU" dirty="0" smtClean="0"/>
              <a:t>Образец заголовка</a:t>
            </a:r>
            <a:endParaRPr dirty="0"/>
          </a:p>
        </p:txBody>
      </p:sp>
      <p:sp>
        <p:nvSpPr>
          <p:cNvPr id="7" name="Rectangle 6"/>
          <p:cNvSpPr>
            <a:spLocks noGrp="1"/>
          </p:cNvSpPr>
          <p:nvPr>
            <p:ph sz="quarter" idx="13"/>
          </p:nvPr>
        </p:nvSpPr>
        <p:spPr>
          <a:xfrm>
            <a:off x="584427" y="1803400"/>
            <a:ext cx="11099573" cy="4368800"/>
          </a:xfrm>
        </p:spPr>
        <p:txBody>
          <a:bodyPr/>
          <a:lstStyle>
            <a:lvl1pPr>
              <a:defRPr>
                <a:solidFill>
                  <a:srgbClr val="345782"/>
                </a:solidFill>
              </a:defRPr>
            </a:lvl1pPr>
            <a:lvl2pPr>
              <a:defRPr>
                <a:solidFill>
                  <a:srgbClr val="345782"/>
                </a:solidFill>
              </a:defRPr>
            </a:lvl2pPr>
            <a:lvl3pPr>
              <a:defRPr>
                <a:solidFill>
                  <a:srgbClr val="345782"/>
                </a:solidFill>
              </a:defRPr>
            </a:lvl3pPr>
            <a:lvl4pPr>
              <a:defRPr>
                <a:solidFill>
                  <a:srgbClr val="345782"/>
                </a:solidFill>
              </a:defRPr>
            </a:lvl4pPr>
            <a:lvl5pPr>
              <a:defRPr>
                <a:solidFill>
                  <a:srgbClr val="345782"/>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Tree>
    <p:extLst>
      <p:ext uri="{BB962C8B-B14F-4D97-AF65-F5344CB8AC3E}">
        <p14:creationId xmlns:p14="http://schemas.microsoft.com/office/powerpoint/2010/main" val="164387822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0292" y="184638"/>
            <a:ext cx="11331292" cy="791308"/>
          </a:xfrm>
          <a:noFill/>
          <a:ln w="9525" algn="ctr">
            <a:noFill/>
            <a:miter lim="800000"/>
            <a:headEnd/>
            <a:tailEnd/>
          </a:ln>
        </p:spPr>
        <p:txBody>
          <a:bodyPr vert="horz" wrap="square" lIns="0" tIns="44439" rIns="0" bIns="44439" numCol="1" anchor="b" anchorCtr="0" compatLnSpc="1">
            <a:prstTxWarp prst="textNoShape">
              <a:avLst/>
            </a:prstTxWarp>
            <a:noAutofit/>
          </a:bodyPr>
          <a:lstStyle>
            <a:lvl1pPr>
              <a:defRPr lang="en-US"/>
            </a:lvl1pPr>
          </a:lstStyle>
          <a:p>
            <a:pPr lvl="0" eaLnBrk="1" latinLnBrk="0" hangingPunct="1"/>
            <a:r>
              <a:rPr kumimoji="0" lang="ru-RU" dirty="0" smtClean="0"/>
              <a:t>Образец заголовка</a:t>
            </a:r>
            <a:endParaRPr kumimoji="0" lang="en-US" dirty="0"/>
          </a:p>
        </p:txBody>
      </p:sp>
      <p:sp>
        <p:nvSpPr>
          <p:cNvPr id="3" name="Содержимое 2"/>
          <p:cNvSpPr>
            <a:spLocks noGrp="1"/>
          </p:cNvSpPr>
          <p:nvPr>
            <p:ph sz="half" idx="1"/>
          </p:nvPr>
        </p:nvSpPr>
        <p:spPr>
          <a:xfrm>
            <a:off x="589082" y="1524000"/>
            <a:ext cx="5480890" cy="4663440"/>
          </a:xfrm>
        </p:spPr>
        <p:txBody>
          <a:bodyPr/>
          <a:lstStyle>
            <a:lvl1pPr>
              <a:defRPr sz="2000">
                <a:solidFill>
                  <a:srgbClr val="345782"/>
                </a:solidFill>
              </a:defRPr>
            </a:lvl1pPr>
            <a:lvl2pPr>
              <a:defRPr sz="1600">
                <a:solidFill>
                  <a:srgbClr val="345782"/>
                </a:solidFill>
              </a:defRPr>
            </a:lvl2pPr>
            <a:lvl3pPr>
              <a:defRPr sz="1400">
                <a:solidFill>
                  <a:srgbClr val="345782"/>
                </a:solidFill>
              </a:defRPr>
            </a:lvl3pPr>
            <a:lvl4pPr>
              <a:defRPr sz="1200">
                <a:solidFill>
                  <a:srgbClr val="345782"/>
                </a:solidFill>
              </a:defRPr>
            </a:lvl4pPr>
            <a:lvl5pPr>
              <a:defRPr sz="1200">
                <a:solidFill>
                  <a:srgbClr val="345782"/>
                </a:solidFill>
              </a:defRPr>
            </a:lvl5pPr>
            <a:extLst/>
          </a:lstStyle>
          <a:p>
            <a:pPr lvl="0" eaLnBrk="1" latinLnBrk="0" hangingPunct="1"/>
            <a:r>
              <a:rPr lang="ru-RU" dirty="0" smtClean="0"/>
              <a:t>Образец текста</a:t>
            </a:r>
          </a:p>
          <a:p>
            <a:pPr lvl="1" eaLnBrk="1" latinLnBrk="0" hangingPunct="1"/>
            <a:r>
              <a:rPr lang="ru-RU" dirty="0" smtClean="0"/>
              <a:t>Второй уровень</a:t>
            </a:r>
          </a:p>
          <a:p>
            <a:pPr lvl="2" eaLnBrk="1" latinLnBrk="0" hangingPunct="1"/>
            <a:r>
              <a:rPr lang="ru-RU" dirty="0" smtClean="0"/>
              <a:t>Третий уровень</a:t>
            </a:r>
          </a:p>
          <a:p>
            <a:pPr lvl="3" eaLnBrk="1" latinLnBrk="0" hangingPunct="1"/>
            <a:r>
              <a:rPr lang="ru-RU" dirty="0" smtClean="0"/>
              <a:t>Четвертый уровень</a:t>
            </a:r>
          </a:p>
          <a:p>
            <a:pPr lvl="4" eaLnBrk="1" latinLnBrk="0" hangingPunct="1"/>
            <a:r>
              <a:rPr lang="ru-RU" dirty="0" smtClean="0"/>
              <a:t>Пятый уровень</a:t>
            </a:r>
            <a:endParaRPr kumimoji="0" lang="en-US" dirty="0"/>
          </a:p>
        </p:txBody>
      </p:sp>
      <p:sp>
        <p:nvSpPr>
          <p:cNvPr id="4" name="Содержимое 3"/>
          <p:cNvSpPr>
            <a:spLocks noGrp="1"/>
          </p:cNvSpPr>
          <p:nvPr>
            <p:ph sz="half" idx="2"/>
          </p:nvPr>
        </p:nvSpPr>
        <p:spPr>
          <a:xfrm>
            <a:off x="6430694" y="1524000"/>
            <a:ext cx="5480890" cy="4663440"/>
          </a:xfrm>
        </p:spPr>
        <p:txBody>
          <a:bodyPr/>
          <a:lstStyle>
            <a:lvl1pPr>
              <a:defRPr sz="2000">
                <a:solidFill>
                  <a:srgbClr val="345782"/>
                </a:solidFill>
              </a:defRPr>
            </a:lvl1pPr>
            <a:lvl2pPr>
              <a:defRPr sz="1600">
                <a:solidFill>
                  <a:srgbClr val="345782"/>
                </a:solidFill>
              </a:defRPr>
            </a:lvl2pPr>
            <a:lvl3pPr>
              <a:defRPr sz="1400">
                <a:solidFill>
                  <a:srgbClr val="345782"/>
                </a:solidFill>
              </a:defRPr>
            </a:lvl3pPr>
            <a:lvl4pPr>
              <a:defRPr sz="1200">
                <a:solidFill>
                  <a:srgbClr val="345782"/>
                </a:solidFill>
              </a:defRPr>
            </a:lvl4pPr>
            <a:lvl5pPr>
              <a:defRPr sz="1200">
                <a:solidFill>
                  <a:srgbClr val="345782"/>
                </a:solidFill>
              </a:defRPr>
            </a:lvl5pPr>
            <a:extLst/>
          </a:lstStyle>
          <a:p>
            <a:pPr lvl="0" eaLnBrk="1" latinLnBrk="0" hangingPunct="1"/>
            <a:r>
              <a:rPr lang="ru-RU" dirty="0" smtClean="0"/>
              <a:t>Образец текста</a:t>
            </a:r>
          </a:p>
          <a:p>
            <a:pPr lvl="1" eaLnBrk="1" latinLnBrk="0" hangingPunct="1"/>
            <a:r>
              <a:rPr lang="ru-RU" dirty="0" smtClean="0"/>
              <a:t>Второй уровень</a:t>
            </a:r>
          </a:p>
          <a:p>
            <a:pPr lvl="2" eaLnBrk="1" latinLnBrk="0" hangingPunct="1"/>
            <a:r>
              <a:rPr lang="ru-RU" dirty="0" smtClean="0"/>
              <a:t>Третий уровень</a:t>
            </a:r>
          </a:p>
          <a:p>
            <a:pPr lvl="3" eaLnBrk="1" latinLnBrk="0" hangingPunct="1"/>
            <a:r>
              <a:rPr lang="ru-RU" dirty="0" smtClean="0"/>
              <a:t>Четвертый уровень</a:t>
            </a:r>
          </a:p>
          <a:p>
            <a:pPr lvl="4" eaLnBrk="1" latinLnBrk="0" hangingPunct="1"/>
            <a:r>
              <a:rPr lang="ru-RU" dirty="0" smtClean="0"/>
              <a:t>Пятый уровень</a:t>
            </a:r>
            <a:endParaRPr kumimoji="0" lang="en-US" dirty="0"/>
          </a:p>
        </p:txBody>
      </p:sp>
    </p:spTree>
    <p:extLst>
      <p:ext uri="{BB962C8B-B14F-4D97-AF65-F5344CB8AC3E}">
        <p14:creationId xmlns:p14="http://schemas.microsoft.com/office/powerpoint/2010/main" val="23654373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5160336"/>
            <a:ext cx="10972800" cy="1143000"/>
          </a:xfrm>
        </p:spPr>
        <p:txBody>
          <a:bodyPr anchor="ctr"/>
          <a:lstStyle>
            <a:lvl1pPr algn="ctr">
              <a:defRPr sz="6000" b="1" cap="none" baseline="0"/>
            </a:lvl1pPr>
            <a:extLst/>
          </a:lstStyle>
          <a:p>
            <a:r>
              <a:rPr kumimoji="0" lang="ru-RU" smtClean="0"/>
              <a:t>Образец заголовка</a:t>
            </a:r>
            <a:endParaRPr kumimoji="0" lang="en-US"/>
          </a:p>
        </p:txBody>
      </p:sp>
      <p:sp>
        <p:nvSpPr>
          <p:cNvPr id="5" name="Содержимое 4"/>
          <p:cNvSpPr>
            <a:spLocks noGrp="1"/>
          </p:cNvSpPr>
          <p:nvPr>
            <p:ph sz="quarter" idx="2"/>
          </p:nvPr>
        </p:nvSpPr>
        <p:spPr>
          <a:xfrm>
            <a:off x="618392" y="1593591"/>
            <a:ext cx="5364480" cy="4114800"/>
          </a:xfrm>
          <a:ln w="10795">
            <a:solidFill>
              <a:schemeClr val="bg1"/>
            </a:solidFill>
            <a:prstDash val="dash"/>
            <a:miter lim="800000"/>
          </a:ln>
        </p:spPr>
        <p:txBody>
          <a:bodyPr/>
          <a:lstStyle>
            <a:lvl1pPr marL="0" indent="-365627">
              <a:lnSpc>
                <a:spcPct val="100000"/>
              </a:lnSpc>
              <a:spcBef>
                <a:spcPts val="933"/>
              </a:spcBef>
              <a:defRPr sz="3200">
                <a:solidFill>
                  <a:srgbClr val="345782"/>
                </a:solidFill>
              </a:defRPr>
            </a:lvl1pPr>
            <a:lvl2pPr>
              <a:lnSpc>
                <a:spcPct val="100000"/>
              </a:lnSpc>
              <a:spcBef>
                <a:spcPts val="933"/>
              </a:spcBef>
              <a:defRPr sz="2667">
                <a:solidFill>
                  <a:srgbClr val="345782"/>
                </a:solidFill>
              </a:defRPr>
            </a:lvl2pPr>
            <a:lvl3pPr>
              <a:lnSpc>
                <a:spcPct val="100000"/>
              </a:lnSpc>
              <a:spcBef>
                <a:spcPts val="933"/>
              </a:spcBef>
              <a:defRPr sz="2400">
                <a:solidFill>
                  <a:srgbClr val="345782"/>
                </a:solidFill>
              </a:defRPr>
            </a:lvl3pPr>
            <a:lvl4pPr>
              <a:lnSpc>
                <a:spcPct val="100000"/>
              </a:lnSpc>
              <a:spcBef>
                <a:spcPts val="933"/>
              </a:spcBef>
              <a:defRPr sz="2133">
                <a:solidFill>
                  <a:srgbClr val="345782"/>
                </a:solidFill>
              </a:defRPr>
            </a:lvl4pPr>
            <a:lvl5pPr>
              <a:lnSpc>
                <a:spcPct val="100000"/>
              </a:lnSpc>
              <a:spcBef>
                <a:spcPts val="933"/>
              </a:spcBef>
              <a:defRPr sz="2133">
                <a:solidFill>
                  <a:srgbClr val="345782"/>
                </a:solidFill>
              </a:defRPr>
            </a:lvl5pPr>
            <a:extLst/>
          </a:lstStyle>
          <a:p>
            <a:pPr lvl="0" eaLnBrk="1" latinLnBrk="0" hangingPunct="1"/>
            <a:r>
              <a:rPr lang="ru-RU" dirty="0" smtClean="0"/>
              <a:t>Образец текста</a:t>
            </a:r>
          </a:p>
          <a:p>
            <a:pPr lvl="1" eaLnBrk="1" latinLnBrk="0" hangingPunct="1"/>
            <a:r>
              <a:rPr lang="ru-RU" dirty="0" smtClean="0"/>
              <a:t>Второй уровень</a:t>
            </a:r>
          </a:p>
          <a:p>
            <a:pPr lvl="2" eaLnBrk="1" latinLnBrk="0" hangingPunct="1"/>
            <a:r>
              <a:rPr lang="ru-RU" dirty="0" smtClean="0"/>
              <a:t>Третий уровень</a:t>
            </a:r>
          </a:p>
          <a:p>
            <a:pPr lvl="3" eaLnBrk="1" latinLnBrk="0" hangingPunct="1"/>
            <a:r>
              <a:rPr lang="ru-RU" dirty="0" smtClean="0"/>
              <a:t>Четвертый уровень</a:t>
            </a:r>
          </a:p>
          <a:p>
            <a:pPr lvl="4" eaLnBrk="1" latinLnBrk="0" hangingPunct="1"/>
            <a:r>
              <a:rPr lang="ru-RU" dirty="0" smtClean="0"/>
              <a:t>Пятый уровень</a:t>
            </a:r>
            <a:endParaRPr kumimoji="0" lang="en-US" dirty="0"/>
          </a:p>
        </p:txBody>
      </p:sp>
      <p:sp>
        <p:nvSpPr>
          <p:cNvPr id="6" name="Содержимое 5"/>
          <p:cNvSpPr>
            <a:spLocks noGrp="1"/>
          </p:cNvSpPr>
          <p:nvPr>
            <p:ph sz="quarter" idx="4"/>
          </p:nvPr>
        </p:nvSpPr>
        <p:spPr>
          <a:xfrm>
            <a:off x="6226712" y="1593591"/>
            <a:ext cx="5364480" cy="4114800"/>
          </a:xfrm>
          <a:ln w="10795">
            <a:solidFill>
              <a:schemeClr val="bg1"/>
            </a:solidFill>
            <a:prstDash val="dash"/>
            <a:miter lim="800000"/>
          </a:ln>
        </p:spPr>
        <p:txBody>
          <a:bodyPr/>
          <a:lstStyle>
            <a:lvl1pPr marL="0" indent="-365627">
              <a:lnSpc>
                <a:spcPct val="100000"/>
              </a:lnSpc>
              <a:spcBef>
                <a:spcPts val="933"/>
              </a:spcBef>
              <a:defRPr sz="3200">
                <a:solidFill>
                  <a:srgbClr val="345782"/>
                </a:solidFill>
              </a:defRPr>
            </a:lvl1pPr>
            <a:lvl2pPr>
              <a:lnSpc>
                <a:spcPct val="100000"/>
              </a:lnSpc>
              <a:spcBef>
                <a:spcPts val="933"/>
              </a:spcBef>
              <a:defRPr sz="2667">
                <a:solidFill>
                  <a:srgbClr val="345782"/>
                </a:solidFill>
              </a:defRPr>
            </a:lvl2pPr>
            <a:lvl3pPr>
              <a:lnSpc>
                <a:spcPct val="100000"/>
              </a:lnSpc>
              <a:spcBef>
                <a:spcPts val="933"/>
              </a:spcBef>
              <a:defRPr sz="2400">
                <a:solidFill>
                  <a:srgbClr val="345782"/>
                </a:solidFill>
              </a:defRPr>
            </a:lvl3pPr>
            <a:lvl4pPr>
              <a:lnSpc>
                <a:spcPct val="100000"/>
              </a:lnSpc>
              <a:spcBef>
                <a:spcPts val="933"/>
              </a:spcBef>
              <a:defRPr sz="2133">
                <a:solidFill>
                  <a:srgbClr val="345782"/>
                </a:solidFill>
              </a:defRPr>
            </a:lvl4pPr>
            <a:lvl5pPr>
              <a:lnSpc>
                <a:spcPct val="100000"/>
              </a:lnSpc>
              <a:spcBef>
                <a:spcPts val="933"/>
              </a:spcBef>
              <a:defRPr sz="2133">
                <a:solidFill>
                  <a:srgbClr val="345782"/>
                </a:solidFill>
              </a:defRPr>
            </a:lvl5pPr>
            <a:extLst/>
          </a:lstStyle>
          <a:p>
            <a:pPr lvl="0" eaLnBrk="1" latinLnBrk="0" hangingPunct="1"/>
            <a:r>
              <a:rPr lang="ru-RU" dirty="0" smtClean="0"/>
              <a:t>Образец текста</a:t>
            </a:r>
          </a:p>
          <a:p>
            <a:pPr lvl="1" eaLnBrk="1" latinLnBrk="0" hangingPunct="1"/>
            <a:r>
              <a:rPr lang="ru-RU" dirty="0" smtClean="0"/>
              <a:t>Второй уровень</a:t>
            </a:r>
          </a:p>
          <a:p>
            <a:pPr lvl="2" eaLnBrk="1" latinLnBrk="0" hangingPunct="1"/>
            <a:r>
              <a:rPr lang="ru-RU" dirty="0" smtClean="0"/>
              <a:t>Третий уровень</a:t>
            </a:r>
          </a:p>
          <a:p>
            <a:pPr lvl="3" eaLnBrk="1" latinLnBrk="0" hangingPunct="1"/>
            <a:r>
              <a:rPr lang="ru-RU" dirty="0" smtClean="0"/>
              <a:t>Четвертый уровень</a:t>
            </a:r>
          </a:p>
          <a:p>
            <a:pPr lvl="4" eaLnBrk="1" latinLnBrk="0" hangingPunct="1"/>
            <a:r>
              <a:rPr lang="ru-RU" dirty="0" smtClean="0"/>
              <a:t>Пятый уровень</a:t>
            </a:r>
            <a:endParaRPr kumimoji="0" lang="en-US" dirty="0"/>
          </a:p>
        </p:txBody>
      </p:sp>
      <p:sp>
        <p:nvSpPr>
          <p:cNvPr id="10" name="Заголовок 1"/>
          <p:cNvSpPr txBox="1">
            <a:spLocks/>
          </p:cNvSpPr>
          <p:nvPr userDrawn="1"/>
        </p:nvSpPr>
        <p:spPr bwMode="auto">
          <a:xfrm>
            <a:off x="580292" y="184638"/>
            <a:ext cx="11331292" cy="791308"/>
          </a:xfrm>
          <a:prstGeom prst="rect">
            <a:avLst/>
          </a:prstGeom>
          <a:noFill/>
          <a:ln w="9525" algn="ctr">
            <a:noFill/>
            <a:miter lim="800000"/>
            <a:headEnd/>
            <a:tailEnd/>
          </a:ln>
        </p:spPr>
        <p:txBody>
          <a:bodyPr vert="horz" wrap="square" lIns="0" tIns="44439" rIns="0" bIns="44439" numCol="1" anchor="b" anchorCtr="0" compatLnSpc="1">
            <a:prstTxWarp prst="textNoShape">
              <a:avLst/>
            </a:prstTxWarp>
            <a:noAutofit/>
          </a:bodyPr>
          <a:lstStyle>
            <a:lvl1pPr algn="l" defTabSz="889000" rtl="0" eaLnBrk="0" fontAlgn="base" hangingPunct="0">
              <a:spcBef>
                <a:spcPct val="0"/>
              </a:spcBef>
              <a:spcAft>
                <a:spcPct val="0"/>
              </a:spcAft>
              <a:defRPr lang="en-US" sz="2400" b="1">
                <a:solidFill>
                  <a:schemeClr val="tx2"/>
                </a:solidFill>
                <a:latin typeface="+mj-lt"/>
                <a:ea typeface="+mj-ea"/>
                <a:cs typeface="+mj-cs"/>
              </a:defRPr>
            </a:lvl1pPr>
            <a:lvl2pPr algn="l" defTabSz="889000" rtl="0" eaLnBrk="0" fontAlgn="base" hangingPunct="0">
              <a:spcBef>
                <a:spcPct val="0"/>
              </a:spcBef>
              <a:spcAft>
                <a:spcPct val="0"/>
              </a:spcAft>
              <a:defRPr sz="2400" b="1">
                <a:solidFill>
                  <a:schemeClr val="tx2"/>
                </a:solidFill>
                <a:latin typeface="Arial" charset="0"/>
                <a:cs typeface="Arial" charset="0"/>
              </a:defRPr>
            </a:lvl2pPr>
            <a:lvl3pPr algn="l" defTabSz="889000" rtl="0" eaLnBrk="0" fontAlgn="base" hangingPunct="0">
              <a:spcBef>
                <a:spcPct val="0"/>
              </a:spcBef>
              <a:spcAft>
                <a:spcPct val="0"/>
              </a:spcAft>
              <a:defRPr sz="2400" b="1">
                <a:solidFill>
                  <a:schemeClr val="tx2"/>
                </a:solidFill>
                <a:latin typeface="Arial" charset="0"/>
                <a:cs typeface="Arial" charset="0"/>
              </a:defRPr>
            </a:lvl3pPr>
            <a:lvl4pPr algn="l" defTabSz="889000" rtl="0" eaLnBrk="0" fontAlgn="base" hangingPunct="0">
              <a:spcBef>
                <a:spcPct val="0"/>
              </a:spcBef>
              <a:spcAft>
                <a:spcPct val="0"/>
              </a:spcAft>
              <a:defRPr sz="2400" b="1">
                <a:solidFill>
                  <a:schemeClr val="tx2"/>
                </a:solidFill>
                <a:latin typeface="Arial" charset="0"/>
                <a:cs typeface="Arial" charset="0"/>
              </a:defRPr>
            </a:lvl4pPr>
            <a:lvl5pPr algn="l" defTabSz="889000" rtl="0" eaLnBrk="0" fontAlgn="base" hangingPunct="0">
              <a:spcBef>
                <a:spcPct val="0"/>
              </a:spcBef>
              <a:spcAft>
                <a:spcPct val="0"/>
              </a:spcAft>
              <a:defRPr sz="2400" b="1">
                <a:solidFill>
                  <a:schemeClr val="tx2"/>
                </a:solidFill>
                <a:latin typeface="Arial" charset="0"/>
                <a:cs typeface="Arial" charset="0"/>
              </a:defRPr>
            </a:lvl5pPr>
            <a:lvl6pPr marL="457200" algn="l" defTabSz="889000" rtl="0" eaLnBrk="1" fontAlgn="base" hangingPunct="1">
              <a:spcBef>
                <a:spcPct val="0"/>
              </a:spcBef>
              <a:spcAft>
                <a:spcPct val="0"/>
              </a:spcAft>
              <a:defRPr sz="2400" b="1">
                <a:solidFill>
                  <a:schemeClr val="tx2"/>
                </a:solidFill>
                <a:latin typeface="Trebuchet MS" pitchFamily="34" charset="0"/>
                <a:cs typeface="Arial" charset="0"/>
              </a:defRPr>
            </a:lvl6pPr>
            <a:lvl7pPr marL="914400" algn="l" defTabSz="889000" rtl="0" eaLnBrk="1" fontAlgn="base" hangingPunct="1">
              <a:spcBef>
                <a:spcPct val="0"/>
              </a:spcBef>
              <a:spcAft>
                <a:spcPct val="0"/>
              </a:spcAft>
              <a:defRPr sz="2400" b="1">
                <a:solidFill>
                  <a:schemeClr val="tx2"/>
                </a:solidFill>
                <a:latin typeface="Trebuchet MS" pitchFamily="34" charset="0"/>
                <a:cs typeface="Arial" charset="0"/>
              </a:defRPr>
            </a:lvl7pPr>
            <a:lvl8pPr marL="1371600" algn="l" defTabSz="889000" rtl="0" eaLnBrk="1" fontAlgn="base" hangingPunct="1">
              <a:spcBef>
                <a:spcPct val="0"/>
              </a:spcBef>
              <a:spcAft>
                <a:spcPct val="0"/>
              </a:spcAft>
              <a:defRPr sz="2400" b="1">
                <a:solidFill>
                  <a:schemeClr val="tx2"/>
                </a:solidFill>
                <a:latin typeface="Trebuchet MS" pitchFamily="34" charset="0"/>
                <a:cs typeface="Arial" charset="0"/>
              </a:defRPr>
            </a:lvl8pPr>
            <a:lvl9pPr marL="1828800" algn="l" defTabSz="889000" rtl="0" eaLnBrk="1" fontAlgn="base" hangingPunct="1">
              <a:spcBef>
                <a:spcPct val="0"/>
              </a:spcBef>
              <a:spcAft>
                <a:spcPct val="0"/>
              </a:spcAft>
              <a:defRPr sz="2400" b="1">
                <a:solidFill>
                  <a:schemeClr val="tx2"/>
                </a:solidFill>
                <a:latin typeface="Trebuchet MS" pitchFamily="34" charset="0"/>
                <a:cs typeface="Arial" charset="0"/>
              </a:defRPr>
            </a:lvl9pPr>
          </a:lstStyle>
          <a:p>
            <a:pPr eaLnBrk="1" hangingPunct="1"/>
            <a:r>
              <a:rPr lang="ru-RU" kern="0" smtClean="0">
                <a:solidFill>
                  <a:srgbClr val="345782"/>
                </a:solidFill>
              </a:rPr>
              <a:t>Образец заголовка</a:t>
            </a:r>
            <a:endParaRPr lang="ru-RU" kern="0" dirty="0">
              <a:solidFill>
                <a:srgbClr val="345782"/>
              </a:solidFill>
            </a:endParaRPr>
          </a:p>
        </p:txBody>
      </p:sp>
    </p:spTree>
    <p:extLst>
      <p:ext uri="{BB962C8B-B14F-4D97-AF65-F5344CB8AC3E}">
        <p14:creationId xmlns:p14="http://schemas.microsoft.com/office/powerpoint/2010/main" val="117383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Пользовательский макет">
    <p:spTree>
      <p:nvGrpSpPr>
        <p:cNvPr id="1" name=""/>
        <p:cNvGrpSpPr/>
        <p:nvPr/>
      </p:nvGrpSpPr>
      <p:grpSpPr>
        <a:xfrm>
          <a:off x="0" y="0"/>
          <a:ext cx="0" cy="0"/>
          <a:chOff x="0" y="0"/>
          <a:chExt cx="0" cy="0"/>
        </a:xfrm>
      </p:grpSpPr>
      <p:sp>
        <p:nvSpPr>
          <p:cNvPr id="5" name="Rectangle 4"/>
          <p:cNvSpPr>
            <a:spLocks noGrp="1"/>
          </p:cNvSpPr>
          <p:nvPr>
            <p:ph type="sldNum" sz="quarter" idx="12"/>
          </p:nvPr>
        </p:nvSpPr>
        <p:spPr>
          <a:xfrm>
            <a:off x="0" y="846873"/>
            <a:ext cx="711200" cy="244476"/>
          </a:xfrm>
          <a:prstGeom prst="rect">
            <a:avLst/>
          </a:prstGeom>
        </p:spPr>
        <p:txBody>
          <a:bodyPr/>
          <a:lstStyle>
            <a:extLst/>
          </a:lstStyle>
          <a:p>
            <a:pPr fontAlgn="auto">
              <a:spcBef>
                <a:spcPts val="0"/>
              </a:spcBef>
              <a:spcAft>
                <a:spcPts val="0"/>
              </a:spcAft>
            </a:pPr>
            <a:fld id="{8F82E0A0-C266-4798-8C8F-B9F91E9DA37E}" type="slidenum">
              <a:rPr>
                <a:solidFill>
                  <a:srgbClr val="000000"/>
                </a:solidFill>
                <a:latin typeface="Calibri"/>
                <a:cs typeface="Arial"/>
              </a:rPr>
              <a:pPr fontAlgn="auto">
                <a:spcBef>
                  <a:spcPts val="0"/>
                </a:spcBef>
                <a:spcAft>
                  <a:spcPts val="0"/>
                </a:spcAft>
              </a:pPr>
              <a:t>‹#›</a:t>
            </a:fld>
            <a:endParaRPr dirty="0">
              <a:solidFill>
                <a:srgbClr val="000000"/>
              </a:solidFill>
              <a:latin typeface="Calibri"/>
              <a:cs typeface="Arial"/>
            </a:endParaRPr>
          </a:p>
        </p:txBody>
      </p:sp>
      <p:sp>
        <p:nvSpPr>
          <p:cNvPr id="7" name="Rectangle 6"/>
          <p:cNvSpPr>
            <a:spLocks noGrp="1"/>
          </p:cNvSpPr>
          <p:nvPr>
            <p:ph sz="quarter" idx="13"/>
          </p:nvPr>
        </p:nvSpPr>
        <p:spPr>
          <a:xfrm>
            <a:off x="571500" y="1803400"/>
            <a:ext cx="11112500" cy="4368800"/>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
        <p:nvSpPr>
          <p:cNvPr id="3" name="Заголовок 2"/>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168707187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Пользовательский макет">
    <p:spTree>
      <p:nvGrpSpPr>
        <p:cNvPr id="1" name=""/>
        <p:cNvGrpSpPr/>
        <p:nvPr/>
      </p:nvGrpSpPr>
      <p:grpSpPr>
        <a:xfrm>
          <a:off x="0" y="0"/>
          <a:ext cx="0" cy="0"/>
          <a:chOff x="0" y="0"/>
          <a:chExt cx="0" cy="0"/>
        </a:xfrm>
      </p:grpSpPr>
      <p:sp>
        <p:nvSpPr>
          <p:cNvPr id="5" name="Rectangle 4"/>
          <p:cNvSpPr>
            <a:spLocks noGrp="1"/>
          </p:cNvSpPr>
          <p:nvPr>
            <p:ph type="sldNum" sz="quarter" idx="12"/>
          </p:nvPr>
        </p:nvSpPr>
        <p:spPr>
          <a:xfrm>
            <a:off x="0" y="846873"/>
            <a:ext cx="711200" cy="244476"/>
          </a:xfrm>
          <a:prstGeom prst="rect">
            <a:avLst/>
          </a:prstGeom>
        </p:spPr>
        <p:txBody>
          <a:bodyPr/>
          <a:lstStyle>
            <a:extLst/>
          </a:lstStyle>
          <a:p>
            <a:pPr fontAlgn="auto">
              <a:spcBef>
                <a:spcPts val="0"/>
              </a:spcBef>
              <a:spcAft>
                <a:spcPts val="0"/>
              </a:spcAft>
            </a:pPr>
            <a:fld id="{8F82E0A0-C266-4798-8C8F-B9F91E9DA37E}" type="slidenum">
              <a:rPr>
                <a:solidFill>
                  <a:srgbClr val="000000"/>
                </a:solidFill>
                <a:latin typeface="Calibri"/>
                <a:cs typeface="Arial"/>
              </a:rPr>
              <a:pPr fontAlgn="auto">
                <a:spcBef>
                  <a:spcPts val="0"/>
                </a:spcBef>
                <a:spcAft>
                  <a:spcPts val="0"/>
                </a:spcAft>
              </a:pPr>
              <a:t>‹#›</a:t>
            </a:fld>
            <a:endParaRPr dirty="0">
              <a:solidFill>
                <a:srgbClr val="000000"/>
              </a:solidFill>
              <a:latin typeface="Calibri"/>
              <a:cs typeface="Arial"/>
            </a:endParaRPr>
          </a:p>
        </p:txBody>
      </p:sp>
      <p:sp>
        <p:nvSpPr>
          <p:cNvPr id="7" name="Rectangle 6"/>
          <p:cNvSpPr>
            <a:spLocks noGrp="1"/>
          </p:cNvSpPr>
          <p:nvPr>
            <p:ph sz="quarter" idx="13"/>
          </p:nvPr>
        </p:nvSpPr>
        <p:spPr>
          <a:xfrm>
            <a:off x="812800" y="1803400"/>
            <a:ext cx="10871200" cy="4368800"/>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
        <p:nvSpPr>
          <p:cNvPr id="3" name="Заголовок 2"/>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268189367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5_Пользовательский макет">
    <p:spTree>
      <p:nvGrpSpPr>
        <p:cNvPr id="1" name=""/>
        <p:cNvGrpSpPr/>
        <p:nvPr/>
      </p:nvGrpSpPr>
      <p:grpSpPr>
        <a:xfrm>
          <a:off x="0" y="0"/>
          <a:ext cx="0" cy="0"/>
          <a:chOff x="0" y="0"/>
          <a:chExt cx="0" cy="0"/>
        </a:xfrm>
      </p:grpSpPr>
      <p:sp>
        <p:nvSpPr>
          <p:cNvPr id="5" name="Rectangle 4"/>
          <p:cNvSpPr>
            <a:spLocks noGrp="1"/>
          </p:cNvSpPr>
          <p:nvPr>
            <p:ph type="sldNum" sz="quarter" idx="12"/>
          </p:nvPr>
        </p:nvSpPr>
        <p:spPr>
          <a:xfrm>
            <a:off x="0" y="846873"/>
            <a:ext cx="711200" cy="244476"/>
          </a:xfrm>
          <a:prstGeom prst="rect">
            <a:avLst/>
          </a:prstGeom>
        </p:spPr>
        <p:txBody>
          <a:bodyPr/>
          <a:lstStyle>
            <a:extLst/>
          </a:lstStyle>
          <a:p>
            <a:pPr fontAlgn="auto">
              <a:spcBef>
                <a:spcPts val="0"/>
              </a:spcBef>
              <a:spcAft>
                <a:spcPts val="0"/>
              </a:spcAft>
            </a:pPr>
            <a:fld id="{8F82E0A0-C266-4798-8C8F-B9F91E9DA37E}" type="slidenum">
              <a:rPr>
                <a:solidFill>
                  <a:srgbClr val="000000"/>
                </a:solidFill>
                <a:latin typeface="Calibri"/>
                <a:cs typeface="Arial"/>
              </a:rPr>
              <a:pPr fontAlgn="auto">
                <a:spcBef>
                  <a:spcPts val="0"/>
                </a:spcBef>
                <a:spcAft>
                  <a:spcPts val="0"/>
                </a:spcAft>
              </a:pPr>
              <a:t>‹#›</a:t>
            </a:fld>
            <a:endParaRPr dirty="0">
              <a:solidFill>
                <a:srgbClr val="000000"/>
              </a:solidFill>
              <a:latin typeface="Calibri"/>
              <a:cs typeface="Arial"/>
            </a:endParaRPr>
          </a:p>
        </p:txBody>
      </p:sp>
      <p:sp>
        <p:nvSpPr>
          <p:cNvPr id="7" name="Rectangle 6"/>
          <p:cNvSpPr>
            <a:spLocks noGrp="1"/>
          </p:cNvSpPr>
          <p:nvPr>
            <p:ph sz="quarter" idx="13"/>
          </p:nvPr>
        </p:nvSpPr>
        <p:spPr>
          <a:xfrm>
            <a:off x="812800" y="1803400"/>
            <a:ext cx="10871200" cy="4368800"/>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
        <p:nvSpPr>
          <p:cNvPr id="3" name="Заголовок 2"/>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98634473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6_Пользовательский макет">
    <p:spTree>
      <p:nvGrpSpPr>
        <p:cNvPr id="1" name=""/>
        <p:cNvGrpSpPr/>
        <p:nvPr/>
      </p:nvGrpSpPr>
      <p:grpSpPr>
        <a:xfrm>
          <a:off x="0" y="0"/>
          <a:ext cx="0" cy="0"/>
          <a:chOff x="0" y="0"/>
          <a:chExt cx="0" cy="0"/>
        </a:xfrm>
      </p:grpSpPr>
      <p:sp>
        <p:nvSpPr>
          <p:cNvPr id="5" name="Rectangle 4"/>
          <p:cNvSpPr>
            <a:spLocks noGrp="1"/>
          </p:cNvSpPr>
          <p:nvPr>
            <p:ph type="sldNum" sz="quarter" idx="12"/>
          </p:nvPr>
        </p:nvSpPr>
        <p:spPr>
          <a:xfrm>
            <a:off x="0" y="846873"/>
            <a:ext cx="711200" cy="244476"/>
          </a:xfrm>
          <a:prstGeom prst="rect">
            <a:avLst/>
          </a:prstGeom>
        </p:spPr>
        <p:txBody>
          <a:bodyPr/>
          <a:lstStyle>
            <a:extLst/>
          </a:lstStyle>
          <a:p>
            <a:pPr fontAlgn="auto">
              <a:spcBef>
                <a:spcPts val="0"/>
              </a:spcBef>
              <a:spcAft>
                <a:spcPts val="0"/>
              </a:spcAft>
            </a:pPr>
            <a:fld id="{8F82E0A0-C266-4798-8C8F-B9F91E9DA37E}" type="slidenum">
              <a:rPr>
                <a:solidFill>
                  <a:srgbClr val="000000"/>
                </a:solidFill>
                <a:latin typeface="Calibri"/>
                <a:cs typeface="Arial"/>
              </a:rPr>
              <a:pPr fontAlgn="auto">
                <a:spcBef>
                  <a:spcPts val="0"/>
                </a:spcBef>
                <a:spcAft>
                  <a:spcPts val="0"/>
                </a:spcAft>
              </a:pPr>
              <a:t>‹#›</a:t>
            </a:fld>
            <a:endParaRPr dirty="0">
              <a:solidFill>
                <a:srgbClr val="000000"/>
              </a:solidFill>
              <a:latin typeface="Calibri"/>
              <a:cs typeface="Arial"/>
            </a:endParaRPr>
          </a:p>
        </p:txBody>
      </p:sp>
      <p:sp>
        <p:nvSpPr>
          <p:cNvPr id="7" name="Rectangle 6"/>
          <p:cNvSpPr>
            <a:spLocks noGrp="1"/>
          </p:cNvSpPr>
          <p:nvPr>
            <p:ph sz="quarter" idx="13"/>
          </p:nvPr>
        </p:nvSpPr>
        <p:spPr>
          <a:xfrm>
            <a:off x="812800" y="1803400"/>
            <a:ext cx="10871200" cy="4368800"/>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
        <p:nvSpPr>
          <p:cNvPr id="3" name="Заголовок 2"/>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146906111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Text Placeholder 4"/>
          <p:cNvSpPr>
            <a:spLocks noGrp="1"/>
          </p:cNvSpPr>
          <p:nvPr>
            <p:ph type="body" sz="quarter" idx="10"/>
          </p:nvPr>
        </p:nvSpPr>
        <p:spPr>
          <a:xfrm>
            <a:off x="579973" y="1509714"/>
            <a:ext cx="5248071" cy="4613275"/>
          </a:xfrm>
        </p:spPr>
        <p:txBody>
          <a:bodyPr/>
          <a:lstStyle>
            <a:lvl1pPr>
              <a:spcBef>
                <a:spcPts val="1200"/>
              </a:spcBef>
              <a:defRPr b="0"/>
            </a:lvl1pPr>
            <a:lvl2pPr>
              <a:spcBef>
                <a:spcPts val="1200"/>
              </a:spcBef>
              <a:defRPr b="0"/>
            </a:lvl2pPr>
            <a:lvl3pPr>
              <a:spcBef>
                <a:spcPts val="1200"/>
              </a:spcBef>
              <a:defRPr b="0"/>
            </a:lvl3pPr>
            <a:lvl4pPr>
              <a:spcBef>
                <a:spcPts val="1200"/>
              </a:spcBef>
              <a:defRPr b="0"/>
            </a:lvl4pPr>
            <a:lvl5pPr>
              <a:spcBef>
                <a:spcPts val="1200"/>
              </a:spcBef>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ru-RU" dirty="0"/>
          </a:p>
        </p:txBody>
      </p:sp>
      <p:sp>
        <p:nvSpPr>
          <p:cNvPr id="4" name="Text Placeholder 4"/>
          <p:cNvSpPr>
            <a:spLocks noGrp="1"/>
          </p:cNvSpPr>
          <p:nvPr>
            <p:ph type="body" sz="quarter" idx="11"/>
          </p:nvPr>
        </p:nvSpPr>
        <p:spPr>
          <a:xfrm>
            <a:off x="6363638" y="1512175"/>
            <a:ext cx="5248071" cy="4613275"/>
          </a:xfrm>
        </p:spPr>
        <p:txBody>
          <a:bodyPr/>
          <a:lstStyle>
            <a:lvl1pPr>
              <a:spcBef>
                <a:spcPts val="1200"/>
              </a:spcBef>
              <a:defRPr b="0"/>
            </a:lvl1pPr>
            <a:lvl2pPr>
              <a:spcBef>
                <a:spcPts val="1200"/>
              </a:spcBef>
              <a:defRPr b="0"/>
            </a:lvl2pPr>
            <a:lvl3pPr>
              <a:spcBef>
                <a:spcPts val="1200"/>
              </a:spcBef>
              <a:defRPr b="0"/>
            </a:lvl3pPr>
            <a:lvl4pPr>
              <a:spcBef>
                <a:spcPts val="1200"/>
              </a:spcBef>
              <a:defRPr b="0"/>
            </a:lvl4pPr>
            <a:lvl5pPr>
              <a:spcBef>
                <a:spcPts val="1200"/>
              </a:spcBef>
              <a:defRPr b="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dirty="0"/>
          </a:p>
        </p:txBody>
      </p:sp>
    </p:spTree>
    <p:extLst>
      <p:ext uri="{BB962C8B-B14F-4D97-AF65-F5344CB8AC3E}">
        <p14:creationId xmlns:p14="http://schemas.microsoft.com/office/powerpoint/2010/main" val="1485999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7_Пользовательский макет">
    <p:spTree>
      <p:nvGrpSpPr>
        <p:cNvPr id="1" name=""/>
        <p:cNvGrpSpPr/>
        <p:nvPr/>
      </p:nvGrpSpPr>
      <p:grpSpPr>
        <a:xfrm>
          <a:off x="0" y="0"/>
          <a:ext cx="0" cy="0"/>
          <a:chOff x="0" y="0"/>
          <a:chExt cx="0" cy="0"/>
        </a:xfrm>
      </p:grpSpPr>
      <p:sp>
        <p:nvSpPr>
          <p:cNvPr id="5" name="Rectangle 4"/>
          <p:cNvSpPr>
            <a:spLocks noGrp="1"/>
          </p:cNvSpPr>
          <p:nvPr>
            <p:ph type="sldNum" sz="quarter" idx="12"/>
          </p:nvPr>
        </p:nvSpPr>
        <p:spPr>
          <a:xfrm>
            <a:off x="0" y="846873"/>
            <a:ext cx="711200" cy="244476"/>
          </a:xfrm>
          <a:prstGeom prst="rect">
            <a:avLst/>
          </a:prstGeom>
        </p:spPr>
        <p:txBody>
          <a:bodyPr/>
          <a:lstStyle>
            <a:extLst/>
          </a:lstStyle>
          <a:p>
            <a:pPr fontAlgn="auto">
              <a:spcBef>
                <a:spcPts val="0"/>
              </a:spcBef>
              <a:spcAft>
                <a:spcPts val="0"/>
              </a:spcAft>
            </a:pPr>
            <a:fld id="{8F82E0A0-C266-4798-8C8F-B9F91E9DA37E}" type="slidenum">
              <a:rPr>
                <a:solidFill>
                  <a:srgbClr val="000000"/>
                </a:solidFill>
                <a:latin typeface="Calibri"/>
                <a:cs typeface="Arial"/>
              </a:rPr>
              <a:pPr fontAlgn="auto">
                <a:spcBef>
                  <a:spcPts val="0"/>
                </a:spcBef>
                <a:spcAft>
                  <a:spcPts val="0"/>
                </a:spcAft>
              </a:pPr>
              <a:t>‹#›</a:t>
            </a:fld>
            <a:endParaRPr dirty="0">
              <a:solidFill>
                <a:srgbClr val="000000"/>
              </a:solidFill>
              <a:latin typeface="Calibri"/>
              <a:cs typeface="Arial"/>
            </a:endParaRPr>
          </a:p>
        </p:txBody>
      </p:sp>
      <p:sp>
        <p:nvSpPr>
          <p:cNvPr id="7" name="Rectangle 6"/>
          <p:cNvSpPr>
            <a:spLocks noGrp="1"/>
          </p:cNvSpPr>
          <p:nvPr>
            <p:ph sz="quarter" idx="13"/>
          </p:nvPr>
        </p:nvSpPr>
        <p:spPr>
          <a:xfrm>
            <a:off x="812800" y="1803400"/>
            <a:ext cx="10871200" cy="4368800"/>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
        <p:nvSpPr>
          <p:cNvPr id="3" name="Заголовок 2"/>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295557046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9_Пользовательский макет">
    <p:spTree>
      <p:nvGrpSpPr>
        <p:cNvPr id="1" name=""/>
        <p:cNvGrpSpPr/>
        <p:nvPr/>
      </p:nvGrpSpPr>
      <p:grpSpPr>
        <a:xfrm>
          <a:off x="0" y="0"/>
          <a:ext cx="0" cy="0"/>
          <a:chOff x="0" y="0"/>
          <a:chExt cx="0" cy="0"/>
        </a:xfrm>
      </p:grpSpPr>
      <p:sp>
        <p:nvSpPr>
          <p:cNvPr id="5" name="Rectangle 4"/>
          <p:cNvSpPr>
            <a:spLocks noGrp="1"/>
          </p:cNvSpPr>
          <p:nvPr>
            <p:ph type="sldNum" sz="quarter" idx="12"/>
          </p:nvPr>
        </p:nvSpPr>
        <p:spPr>
          <a:xfrm>
            <a:off x="0" y="846873"/>
            <a:ext cx="711200" cy="244476"/>
          </a:xfrm>
          <a:prstGeom prst="rect">
            <a:avLst/>
          </a:prstGeom>
        </p:spPr>
        <p:txBody>
          <a:bodyPr/>
          <a:lstStyle>
            <a:extLst/>
          </a:lstStyle>
          <a:p>
            <a:pPr fontAlgn="auto">
              <a:spcBef>
                <a:spcPts val="0"/>
              </a:spcBef>
              <a:spcAft>
                <a:spcPts val="0"/>
              </a:spcAft>
            </a:pPr>
            <a:fld id="{8F82E0A0-C266-4798-8C8F-B9F91E9DA37E}" type="slidenum">
              <a:rPr>
                <a:solidFill>
                  <a:srgbClr val="000000"/>
                </a:solidFill>
                <a:latin typeface="Calibri"/>
                <a:cs typeface="Arial"/>
              </a:rPr>
              <a:pPr fontAlgn="auto">
                <a:spcBef>
                  <a:spcPts val="0"/>
                </a:spcBef>
                <a:spcAft>
                  <a:spcPts val="0"/>
                </a:spcAft>
              </a:pPr>
              <a:t>‹#›</a:t>
            </a:fld>
            <a:endParaRPr dirty="0">
              <a:solidFill>
                <a:srgbClr val="000000"/>
              </a:solidFill>
              <a:latin typeface="Calibri"/>
              <a:cs typeface="Arial"/>
            </a:endParaRPr>
          </a:p>
        </p:txBody>
      </p:sp>
      <p:sp>
        <p:nvSpPr>
          <p:cNvPr id="7" name="Rectangle 6"/>
          <p:cNvSpPr>
            <a:spLocks noGrp="1"/>
          </p:cNvSpPr>
          <p:nvPr>
            <p:ph sz="quarter" idx="13"/>
          </p:nvPr>
        </p:nvSpPr>
        <p:spPr>
          <a:xfrm>
            <a:off x="812800" y="1803400"/>
            <a:ext cx="10871200" cy="4368800"/>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
        <p:nvSpPr>
          <p:cNvPr id="3" name="Заголовок 2"/>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423779771"/>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0_Пользовательский макет">
    <p:spTree>
      <p:nvGrpSpPr>
        <p:cNvPr id="1" name=""/>
        <p:cNvGrpSpPr/>
        <p:nvPr/>
      </p:nvGrpSpPr>
      <p:grpSpPr>
        <a:xfrm>
          <a:off x="0" y="0"/>
          <a:ext cx="0" cy="0"/>
          <a:chOff x="0" y="0"/>
          <a:chExt cx="0" cy="0"/>
        </a:xfrm>
      </p:grpSpPr>
      <p:sp>
        <p:nvSpPr>
          <p:cNvPr id="5" name="Rectangle 4"/>
          <p:cNvSpPr>
            <a:spLocks noGrp="1"/>
          </p:cNvSpPr>
          <p:nvPr>
            <p:ph type="sldNum" sz="quarter" idx="12"/>
          </p:nvPr>
        </p:nvSpPr>
        <p:spPr>
          <a:xfrm>
            <a:off x="0" y="846873"/>
            <a:ext cx="711200" cy="244476"/>
          </a:xfrm>
          <a:prstGeom prst="rect">
            <a:avLst/>
          </a:prstGeom>
        </p:spPr>
        <p:txBody>
          <a:bodyPr/>
          <a:lstStyle>
            <a:extLst/>
          </a:lstStyle>
          <a:p>
            <a:pPr fontAlgn="auto">
              <a:spcBef>
                <a:spcPts val="0"/>
              </a:spcBef>
              <a:spcAft>
                <a:spcPts val="0"/>
              </a:spcAft>
            </a:pPr>
            <a:fld id="{8F82E0A0-C266-4798-8C8F-B9F91E9DA37E}" type="slidenum">
              <a:rPr>
                <a:solidFill>
                  <a:srgbClr val="000000"/>
                </a:solidFill>
                <a:latin typeface="Calibri"/>
                <a:cs typeface="Arial"/>
              </a:rPr>
              <a:pPr fontAlgn="auto">
                <a:spcBef>
                  <a:spcPts val="0"/>
                </a:spcBef>
                <a:spcAft>
                  <a:spcPts val="0"/>
                </a:spcAft>
              </a:pPr>
              <a:t>‹#›</a:t>
            </a:fld>
            <a:endParaRPr dirty="0">
              <a:solidFill>
                <a:srgbClr val="000000"/>
              </a:solidFill>
              <a:latin typeface="Calibri"/>
              <a:cs typeface="Arial"/>
            </a:endParaRPr>
          </a:p>
        </p:txBody>
      </p:sp>
      <p:sp>
        <p:nvSpPr>
          <p:cNvPr id="7" name="Rectangle 6"/>
          <p:cNvSpPr>
            <a:spLocks noGrp="1"/>
          </p:cNvSpPr>
          <p:nvPr>
            <p:ph sz="quarter" idx="13"/>
          </p:nvPr>
        </p:nvSpPr>
        <p:spPr>
          <a:xfrm>
            <a:off x="812800" y="1803400"/>
            <a:ext cx="10871200" cy="4368800"/>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
        <p:nvSpPr>
          <p:cNvPr id="3" name="Заголовок 2"/>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174473813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1_Пользовательский макет">
    <p:spTree>
      <p:nvGrpSpPr>
        <p:cNvPr id="1" name=""/>
        <p:cNvGrpSpPr/>
        <p:nvPr/>
      </p:nvGrpSpPr>
      <p:grpSpPr>
        <a:xfrm>
          <a:off x="0" y="0"/>
          <a:ext cx="0" cy="0"/>
          <a:chOff x="0" y="0"/>
          <a:chExt cx="0" cy="0"/>
        </a:xfrm>
      </p:grpSpPr>
      <p:sp>
        <p:nvSpPr>
          <p:cNvPr id="5" name="Rectangle 4"/>
          <p:cNvSpPr>
            <a:spLocks noGrp="1"/>
          </p:cNvSpPr>
          <p:nvPr>
            <p:ph type="sldNum" sz="quarter" idx="12"/>
          </p:nvPr>
        </p:nvSpPr>
        <p:spPr>
          <a:xfrm>
            <a:off x="0" y="846873"/>
            <a:ext cx="711200" cy="244476"/>
          </a:xfrm>
          <a:prstGeom prst="rect">
            <a:avLst/>
          </a:prstGeom>
        </p:spPr>
        <p:txBody>
          <a:bodyPr/>
          <a:lstStyle>
            <a:extLst/>
          </a:lstStyle>
          <a:p>
            <a:pPr fontAlgn="auto">
              <a:spcBef>
                <a:spcPts val="0"/>
              </a:spcBef>
              <a:spcAft>
                <a:spcPts val="0"/>
              </a:spcAft>
            </a:pPr>
            <a:fld id="{8F82E0A0-C266-4798-8C8F-B9F91E9DA37E}" type="slidenum">
              <a:rPr>
                <a:solidFill>
                  <a:srgbClr val="000000"/>
                </a:solidFill>
                <a:latin typeface="Calibri"/>
                <a:cs typeface="Arial"/>
              </a:rPr>
              <a:pPr fontAlgn="auto">
                <a:spcBef>
                  <a:spcPts val="0"/>
                </a:spcBef>
                <a:spcAft>
                  <a:spcPts val="0"/>
                </a:spcAft>
              </a:pPr>
              <a:t>‹#›</a:t>
            </a:fld>
            <a:endParaRPr dirty="0">
              <a:solidFill>
                <a:srgbClr val="000000"/>
              </a:solidFill>
              <a:latin typeface="Calibri"/>
              <a:cs typeface="Arial"/>
            </a:endParaRPr>
          </a:p>
        </p:txBody>
      </p:sp>
      <p:sp>
        <p:nvSpPr>
          <p:cNvPr id="7" name="Rectangle 6"/>
          <p:cNvSpPr>
            <a:spLocks noGrp="1"/>
          </p:cNvSpPr>
          <p:nvPr>
            <p:ph sz="quarter" idx="13"/>
          </p:nvPr>
        </p:nvSpPr>
        <p:spPr>
          <a:xfrm>
            <a:off x="812800" y="1803400"/>
            <a:ext cx="10871200" cy="4368800"/>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
        <p:nvSpPr>
          <p:cNvPr id="3" name="Заголовок 2"/>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1689855519"/>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2_Пользовательский макет">
    <p:spTree>
      <p:nvGrpSpPr>
        <p:cNvPr id="1" name=""/>
        <p:cNvGrpSpPr/>
        <p:nvPr/>
      </p:nvGrpSpPr>
      <p:grpSpPr>
        <a:xfrm>
          <a:off x="0" y="0"/>
          <a:ext cx="0" cy="0"/>
          <a:chOff x="0" y="0"/>
          <a:chExt cx="0" cy="0"/>
        </a:xfrm>
      </p:grpSpPr>
      <p:sp>
        <p:nvSpPr>
          <p:cNvPr id="5" name="Rectangle 4"/>
          <p:cNvSpPr>
            <a:spLocks noGrp="1"/>
          </p:cNvSpPr>
          <p:nvPr>
            <p:ph type="sldNum" sz="quarter" idx="12"/>
          </p:nvPr>
        </p:nvSpPr>
        <p:spPr>
          <a:xfrm>
            <a:off x="0" y="846873"/>
            <a:ext cx="711200" cy="244476"/>
          </a:xfrm>
          <a:prstGeom prst="rect">
            <a:avLst/>
          </a:prstGeom>
        </p:spPr>
        <p:txBody>
          <a:bodyPr/>
          <a:lstStyle>
            <a:extLst/>
          </a:lstStyle>
          <a:p>
            <a:pPr fontAlgn="auto">
              <a:spcBef>
                <a:spcPts val="0"/>
              </a:spcBef>
              <a:spcAft>
                <a:spcPts val="0"/>
              </a:spcAft>
            </a:pPr>
            <a:fld id="{8F82E0A0-C266-4798-8C8F-B9F91E9DA37E}" type="slidenum">
              <a:rPr>
                <a:solidFill>
                  <a:srgbClr val="000000"/>
                </a:solidFill>
                <a:latin typeface="Calibri"/>
                <a:cs typeface="Arial"/>
              </a:rPr>
              <a:pPr fontAlgn="auto">
                <a:spcBef>
                  <a:spcPts val="0"/>
                </a:spcBef>
                <a:spcAft>
                  <a:spcPts val="0"/>
                </a:spcAft>
              </a:pPr>
              <a:t>‹#›</a:t>
            </a:fld>
            <a:endParaRPr dirty="0">
              <a:solidFill>
                <a:srgbClr val="000000"/>
              </a:solidFill>
              <a:latin typeface="Calibri"/>
              <a:cs typeface="Arial"/>
            </a:endParaRPr>
          </a:p>
        </p:txBody>
      </p:sp>
      <p:sp>
        <p:nvSpPr>
          <p:cNvPr id="7" name="Rectangle 6"/>
          <p:cNvSpPr>
            <a:spLocks noGrp="1"/>
          </p:cNvSpPr>
          <p:nvPr>
            <p:ph sz="quarter" idx="13"/>
          </p:nvPr>
        </p:nvSpPr>
        <p:spPr>
          <a:xfrm>
            <a:off x="812800" y="1803400"/>
            <a:ext cx="10871200" cy="4368800"/>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
        <p:nvSpPr>
          <p:cNvPr id="3" name="Заголовок 2"/>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287801801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3_Пользовательский макет">
    <p:spTree>
      <p:nvGrpSpPr>
        <p:cNvPr id="1" name=""/>
        <p:cNvGrpSpPr/>
        <p:nvPr/>
      </p:nvGrpSpPr>
      <p:grpSpPr>
        <a:xfrm>
          <a:off x="0" y="0"/>
          <a:ext cx="0" cy="0"/>
          <a:chOff x="0" y="0"/>
          <a:chExt cx="0" cy="0"/>
        </a:xfrm>
      </p:grpSpPr>
      <p:sp>
        <p:nvSpPr>
          <p:cNvPr id="5" name="Rectangle 4"/>
          <p:cNvSpPr>
            <a:spLocks noGrp="1"/>
          </p:cNvSpPr>
          <p:nvPr>
            <p:ph type="sldNum" sz="quarter" idx="12"/>
          </p:nvPr>
        </p:nvSpPr>
        <p:spPr>
          <a:xfrm>
            <a:off x="0" y="846873"/>
            <a:ext cx="711200" cy="244476"/>
          </a:xfrm>
          <a:prstGeom prst="rect">
            <a:avLst/>
          </a:prstGeom>
        </p:spPr>
        <p:txBody>
          <a:bodyPr/>
          <a:lstStyle>
            <a:extLst/>
          </a:lstStyle>
          <a:p>
            <a:pPr fontAlgn="auto">
              <a:spcBef>
                <a:spcPts val="0"/>
              </a:spcBef>
              <a:spcAft>
                <a:spcPts val="0"/>
              </a:spcAft>
            </a:pPr>
            <a:fld id="{8F82E0A0-C266-4798-8C8F-B9F91E9DA37E}" type="slidenum">
              <a:rPr>
                <a:solidFill>
                  <a:srgbClr val="000000"/>
                </a:solidFill>
                <a:latin typeface="Calibri"/>
                <a:cs typeface="Arial"/>
              </a:rPr>
              <a:pPr fontAlgn="auto">
                <a:spcBef>
                  <a:spcPts val="0"/>
                </a:spcBef>
                <a:spcAft>
                  <a:spcPts val="0"/>
                </a:spcAft>
              </a:pPr>
              <a:t>‹#›</a:t>
            </a:fld>
            <a:endParaRPr dirty="0">
              <a:solidFill>
                <a:srgbClr val="000000"/>
              </a:solidFill>
              <a:latin typeface="Calibri"/>
              <a:cs typeface="Arial"/>
            </a:endParaRPr>
          </a:p>
        </p:txBody>
      </p:sp>
      <p:sp>
        <p:nvSpPr>
          <p:cNvPr id="7" name="Rectangle 6"/>
          <p:cNvSpPr>
            <a:spLocks noGrp="1"/>
          </p:cNvSpPr>
          <p:nvPr>
            <p:ph sz="quarter" idx="13"/>
          </p:nvPr>
        </p:nvSpPr>
        <p:spPr>
          <a:xfrm>
            <a:off x="812800" y="1803400"/>
            <a:ext cx="10871200" cy="4368800"/>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
        <p:nvSpPr>
          <p:cNvPr id="3" name="Заголовок 2"/>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237403907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4_Пользовательский макет">
    <p:spTree>
      <p:nvGrpSpPr>
        <p:cNvPr id="1" name=""/>
        <p:cNvGrpSpPr/>
        <p:nvPr/>
      </p:nvGrpSpPr>
      <p:grpSpPr>
        <a:xfrm>
          <a:off x="0" y="0"/>
          <a:ext cx="0" cy="0"/>
          <a:chOff x="0" y="0"/>
          <a:chExt cx="0" cy="0"/>
        </a:xfrm>
      </p:grpSpPr>
      <p:sp>
        <p:nvSpPr>
          <p:cNvPr id="5" name="Rectangle 4"/>
          <p:cNvSpPr>
            <a:spLocks noGrp="1"/>
          </p:cNvSpPr>
          <p:nvPr>
            <p:ph type="sldNum" sz="quarter" idx="12"/>
          </p:nvPr>
        </p:nvSpPr>
        <p:spPr>
          <a:xfrm>
            <a:off x="0" y="846873"/>
            <a:ext cx="711200" cy="244476"/>
          </a:xfrm>
          <a:prstGeom prst="rect">
            <a:avLst/>
          </a:prstGeom>
        </p:spPr>
        <p:txBody>
          <a:bodyPr/>
          <a:lstStyle>
            <a:extLst/>
          </a:lstStyle>
          <a:p>
            <a:pPr fontAlgn="auto">
              <a:spcBef>
                <a:spcPts val="0"/>
              </a:spcBef>
              <a:spcAft>
                <a:spcPts val="0"/>
              </a:spcAft>
            </a:pPr>
            <a:fld id="{8F82E0A0-C266-4798-8C8F-B9F91E9DA37E}" type="slidenum">
              <a:rPr>
                <a:solidFill>
                  <a:srgbClr val="000000"/>
                </a:solidFill>
                <a:latin typeface="Calibri"/>
                <a:cs typeface="Arial"/>
              </a:rPr>
              <a:pPr fontAlgn="auto">
                <a:spcBef>
                  <a:spcPts val="0"/>
                </a:spcBef>
                <a:spcAft>
                  <a:spcPts val="0"/>
                </a:spcAft>
              </a:pPr>
              <a:t>‹#›</a:t>
            </a:fld>
            <a:endParaRPr dirty="0">
              <a:solidFill>
                <a:srgbClr val="000000"/>
              </a:solidFill>
              <a:latin typeface="Calibri"/>
              <a:cs typeface="Arial"/>
            </a:endParaRPr>
          </a:p>
        </p:txBody>
      </p:sp>
      <p:sp>
        <p:nvSpPr>
          <p:cNvPr id="7" name="Rectangle 6"/>
          <p:cNvSpPr>
            <a:spLocks noGrp="1"/>
          </p:cNvSpPr>
          <p:nvPr>
            <p:ph sz="quarter" idx="13"/>
          </p:nvPr>
        </p:nvSpPr>
        <p:spPr>
          <a:xfrm>
            <a:off x="812800" y="1803400"/>
            <a:ext cx="10871200" cy="4368800"/>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
        <p:nvSpPr>
          <p:cNvPr id="3" name="Заголовок 2"/>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15651534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a:xfrm>
            <a:off x="4775200" y="6305549"/>
            <a:ext cx="2844800" cy="476251"/>
          </a:xfrm>
          <a:prstGeom prst="rect">
            <a:avLst/>
          </a:prstGeom>
        </p:spPr>
        <p:txBody>
          <a:bodyPr/>
          <a:lstStyle>
            <a:extLst/>
          </a:lstStyle>
          <a:p>
            <a:pPr fontAlgn="auto">
              <a:spcBef>
                <a:spcPts val="0"/>
              </a:spcBef>
              <a:spcAft>
                <a:spcPts val="0"/>
              </a:spcAft>
            </a:pPr>
            <a:r>
              <a:rPr lang="ru-RU" smtClean="0">
                <a:solidFill>
                  <a:srgbClr val="000000"/>
                </a:solidFill>
                <a:latin typeface="Arial"/>
                <a:cs typeface="Arial"/>
              </a:rPr>
              <a:t>07.10.2010</a:t>
            </a:r>
            <a:endParaRPr lang="ru-RU">
              <a:solidFill>
                <a:srgbClr val="000000"/>
              </a:solidFill>
              <a:latin typeface="Arial"/>
              <a:cs typeface="Arial"/>
            </a:endParaRPr>
          </a:p>
        </p:txBody>
      </p:sp>
      <p:sp>
        <p:nvSpPr>
          <p:cNvPr id="4" name="Нижний колонтитул 3"/>
          <p:cNvSpPr>
            <a:spLocks noGrp="1"/>
          </p:cNvSpPr>
          <p:nvPr>
            <p:ph type="ftr" sz="quarter" idx="11"/>
          </p:nvPr>
        </p:nvSpPr>
        <p:spPr>
          <a:xfrm>
            <a:off x="7620000" y="6305549"/>
            <a:ext cx="3860800" cy="476251"/>
          </a:xfrm>
          <a:prstGeom prst="rect">
            <a:avLst/>
          </a:prstGeom>
        </p:spPr>
        <p:txBody>
          <a:bodyPr/>
          <a:lstStyle>
            <a:extLst/>
          </a:lstStyle>
          <a:p>
            <a:pPr fontAlgn="auto">
              <a:spcBef>
                <a:spcPts val="0"/>
              </a:spcBef>
              <a:spcAft>
                <a:spcPts val="0"/>
              </a:spcAft>
            </a:pPr>
            <a:endParaRPr lang="ru-RU" dirty="0">
              <a:solidFill>
                <a:srgbClr val="000000"/>
              </a:solidFill>
              <a:latin typeface="Arial"/>
              <a:cs typeface="Arial"/>
            </a:endParaRPr>
          </a:p>
        </p:txBody>
      </p:sp>
      <p:sp>
        <p:nvSpPr>
          <p:cNvPr id="5" name="Номер слайда 4"/>
          <p:cNvSpPr>
            <a:spLocks noGrp="1"/>
          </p:cNvSpPr>
          <p:nvPr>
            <p:ph type="sldNum" sz="quarter" idx="12"/>
          </p:nvPr>
        </p:nvSpPr>
        <p:spPr>
          <a:xfrm>
            <a:off x="431371" y="6213309"/>
            <a:ext cx="609600" cy="476251"/>
          </a:xfrm>
          <a:prstGeom prst="rect">
            <a:avLst/>
          </a:prstGeom>
        </p:spPr>
        <p:txBody>
          <a:bodyPr/>
          <a:lstStyle>
            <a:extLst/>
          </a:lstStyle>
          <a:p>
            <a:pPr fontAlgn="auto">
              <a:spcBef>
                <a:spcPts val="0"/>
              </a:spcBef>
              <a:spcAft>
                <a:spcPts val="0"/>
              </a:spcAft>
            </a:pPr>
            <a:fld id="{F4B4B0BC-657D-4F65-ADCD-11108BD28787}" type="slidenum">
              <a:rPr lang="ru-RU" smtClean="0">
                <a:solidFill>
                  <a:srgbClr val="000000"/>
                </a:solidFill>
                <a:latin typeface="Arial"/>
                <a:cs typeface="Arial"/>
              </a:rPr>
              <a:pPr fontAlgn="auto">
                <a:spcBef>
                  <a:spcPts val="0"/>
                </a:spcBef>
                <a:spcAft>
                  <a:spcPts val="0"/>
                </a:spcAft>
              </a:pPr>
              <a:t>‹#›</a:t>
            </a:fld>
            <a:endParaRPr lang="ru-RU">
              <a:solidFill>
                <a:srgbClr val="000000"/>
              </a:solidFill>
              <a:latin typeface="Arial"/>
              <a:cs typeface="Arial"/>
            </a:endParaRPr>
          </a:p>
        </p:txBody>
      </p:sp>
      <p:sp>
        <p:nvSpPr>
          <p:cNvPr id="6" name="Заголовок 5"/>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23631308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21880" tIns="60937" rIns="121880" bIns="60937" anchor="ctr"/>
          <a:lstStyle>
            <a:extLst/>
          </a:lstStyle>
          <a:p>
            <a:pPr algn="ctr" fontAlgn="auto">
              <a:spcBef>
                <a:spcPts val="0"/>
              </a:spcBef>
              <a:spcAft>
                <a:spcPts val="0"/>
              </a:spcAft>
            </a:pPr>
            <a:endParaRPr lang="en-US" sz="2400">
              <a:solidFill>
                <a:srgbClr val="FFFFFF"/>
              </a:solidFill>
            </a:endParaRPr>
          </a:p>
        </p:txBody>
      </p:sp>
      <p:sp>
        <p:nvSpPr>
          <p:cNvPr id="6" name="Прямоугольник 5"/>
          <p:cNvSpPr/>
          <p:nvPr/>
        </p:nvSpPr>
        <p:spPr bwMode="invGray">
          <a:xfrm>
            <a:off x="1353312" y="-52"/>
            <a:ext cx="97536" cy="6858055"/>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lIns="121880" tIns="60937" rIns="121880" bIns="60937" anchor="ctr"/>
          <a:lstStyle>
            <a:extLst/>
          </a:lstStyle>
          <a:p>
            <a:pPr algn="ctr" fontAlgn="auto">
              <a:spcBef>
                <a:spcPts val="0"/>
              </a:spcBef>
              <a:spcAft>
                <a:spcPts val="0"/>
              </a:spcAft>
            </a:pPr>
            <a:endParaRPr lang="en-US" sz="2400">
              <a:solidFill>
                <a:srgbClr val="FFFFFF"/>
              </a:solidFill>
            </a:endParaRPr>
          </a:p>
        </p:txBody>
      </p:sp>
    </p:spTree>
    <p:extLst>
      <p:ext uri="{BB962C8B-B14F-4D97-AF65-F5344CB8AC3E}">
        <p14:creationId xmlns:p14="http://schemas.microsoft.com/office/powerpoint/2010/main" val="34550542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5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4" name="Text Placeholder 4"/>
          <p:cNvSpPr>
            <a:spLocks noGrp="1"/>
          </p:cNvSpPr>
          <p:nvPr>
            <p:ph type="body" sz="quarter" idx="11"/>
          </p:nvPr>
        </p:nvSpPr>
        <p:spPr>
          <a:xfrm>
            <a:off x="6363638" y="1512175"/>
            <a:ext cx="5248071" cy="4613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dirty="0"/>
          </a:p>
        </p:txBody>
      </p:sp>
      <p:sp>
        <p:nvSpPr>
          <p:cNvPr id="8" name="Объект 7"/>
          <p:cNvSpPr>
            <a:spLocks noGrp="1"/>
          </p:cNvSpPr>
          <p:nvPr>
            <p:ph sz="quarter" idx="12"/>
          </p:nvPr>
        </p:nvSpPr>
        <p:spPr>
          <a:xfrm>
            <a:off x="581025" y="1512888"/>
            <a:ext cx="5186729" cy="46132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345981452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Text Placeholder 4"/>
          <p:cNvSpPr>
            <a:spLocks noGrp="1"/>
          </p:cNvSpPr>
          <p:nvPr>
            <p:ph type="body" sz="quarter" idx="10" hasCustomPrompt="1"/>
          </p:nvPr>
        </p:nvSpPr>
        <p:spPr>
          <a:xfrm>
            <a:off x="579974" y="1509714"/>
            <a:ext cx="2530620" cy="4613275"/>
          </a:xfrm>
          <a:solidFill>
            <a:srgbClr val="FF9999"/>
          </a:solidFill>
          <a:ln w="82550" cmpd="thickThin">
            <a:noFill/>
            <a:miter lim="800000"/>
          </a:ln>
        </p:spPr>
        <p:txBody>
          <a:bodyPr lIns="72000" tIns="72000"/>
          <a:lstStyle>
            <a:lvl1pPr>
              <a:spcBef>
                <a:spcPts val="1200"/>
              </a:spcBef>
              <a:defRPr b="0"/>
            </a:lvl1pPr>
            <a:lvl2pPr>
              <a:spcBef>
                <a:spcPts val="1200"/>
              </a:spcBef>
              <a:defRPr b="0"/>
            </a:lvl2pPr>
            <a:lvl3pPr>
              <a:spcBef>
                <a:spcPts val="1200"/>
              </a:spcBef>
              <a:defRPr b="0"/>
            </a:lvl3pPr>
            <a:lvl4pPr>
              <a:spcBef>
                <a:spcPts val="1200"/>
              </a:spcBef>
              <a:defRPr b="0"/>
            </a:lvl4pPr>
            <a:lvl5pPr>
              <a:spcBef>
                <a:spcPts val="1200"/>
              </a:spcBef>
              <a:defRPr b="0"/>
            </a:lvl5pPr>
          </a:lstStyle>
          <a:p>
            <a:pPr lvl="0"/>
            <a:r>
              <a:rPr lang="en-US" dirty="0" smtClean="0"/>
              <a:t>Click to edit Master text styles</a:t>
            </a:r>
          </a:p>
        </p:txBody>
      </p:sp>
      <p:sp>
        <p:nvSpPr>
          <p:cNvPr id="4" name="Text Placeholder 4"/>
          <p:cNvSpPr>
            <a:spLocks noGrp="1"/>
          </p:cNvSpPr>
          <p:nvPr>
            <p:ph type="body" sz="quarter" idx="11"/>
          </p:nvPr>
        </p:nvSpPr>
        <p:spPr>
          <a:xfrm>
            <a:off x="3575958" y="1512175"/>
            <a:ext cx="8035752" cy="4613275"/>
          </a:xfrm>
        </p:spPr>
        <p:txBody>
          <a:bodyPr/>
          <a:lstStyle>
            <a:lvl1pPr>
              <a:spcBef>
                <a:spcPts val="1200"/>
              </a:spcBef>
              <a:defRPr b="0"/>
            </a:lvl1pPr>
            <a:lvl2pPr>
              <a:spcBef>
                <a:spcPts val="1200"/>
              </a:spcBef>
              <a:defRPr b="0"/>
            </a:lvl2pPr>
            <a:lvl3pPr>
              <a:spcBef>
                <a:spcPts val="1200"/>
              </a:spcBef>
              <a:defRPr b="0"/>
            </a:lvl3pPr>
            <a:lvl4pPr>
              <a:spcBef>
                <a:spcPts val="1200"/>
              </a:spcBef>
              <a:defRPr b="0"/>
            </a:lvl4pPr>
            <a:lvl5pPr>
              <a:spcBef>
                <a:spcPts val="1200"/>
              </a:spcBef>
              <a:defRPr b="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dirty="0"/>
          </a:p>
        </p:txBody>
      </p:sp>
    </p:spTree>
    <p:extLst>
      <p:ext uri="{BB962C8B-B14F-4D97-AF65-F5344CB8AC3E}">
        <p14:creationId xmlns:p14="http://schemas.microsoft.com/office/powerpoint/2010/main" val="25792545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16_Пользовательский макет">
    <p:spTree>
      <p:nvGrpSpPr>
        <p:cNvPr id="1" name=""/>
        <p:cNvGrpSpPr/>
        <p:nvPr/>
      </p:nvGrpSpPr>
      <p:grpSpPr>
        <a:xfrm>
          <a:off x="0" y="0"/>
          <a:ext cx="0" cy="0"/>
          <a:chOff x="0" y="0"/>
          <a:chExt cx="0" cy="0"/>
        </a:xfrm>
      </p:grpSpPr>
      <p:sp>
        <p:nvSpPr>
          <p:cNvPr id="2" name="Rectangle 1"/>
          <p:cNvSpPr>
            <a:spLocks noGrp="1"/>
          </p:cNvSpPr>
          <p:nvPr>
            <p:ph type="title"/>
          </p:nvPr>
        </p:nvSpPr>
        <p:spPr>
          <a:xfrm>
            <a:off x="645971" y="157480"/>
            <a:ext cx="11060608" cy="765643"/>
          </a:xfrm>
        </p:spPr>
        <p:txBody>
          <a:bodyPr>
            <a:noAutofit/>
          </a:bodyPr>
          <a:lstStyle>
            <a:lvl1pPr>
              <a:defRPr sz="4800"/>
            </a:lvl1pPr>
            <a:extLst/>
          </a:lstStyle>
          <a:p>
            <a:pPr eaLnBrk="1" latinLnBrk="0" hangingPunct="1"/>
            <a:r>
              <a:rPr lang="ru-RU" dirty="0" smtClean="0"/>
              <a:t>Образец заголовка</a:t>
            </a:r>
            <a:endParaRPr dirty="0"/>
          </a:p>
        </p:txBody>
      </p:sp>
      <p:sp>
        <p:nvSpPr>
          <p:cNvPr id="5" name="Rectangle 4"/>
          <p:cNvSpPr>
            <a:spLocks noGrp="1"/>
          </p:cNvSpPr>
          <p:nvPr>
            <p:ph type="sldNum" sz="quarter" idx="12"/>
          </p:nvPr>
        </p:nvSpPr>
        <p:spPr>
          <a:xfrm>
            <a:off x="0" y="846873"/>
            <a:ext cx="711200" cy="244476"/>
          </a:xfrm>
          <a:prstGeom prst="rect">
            <a:avLst/>
          </a:prstGeom>
        </p:spPr>
        <p:txBody>
          <a:bodyPr/>
          <a:lstStyle>
            <a:extLst/>
          </a:lstStyle>
          <a:p>
            <a:fld id="{8F82E0A0-C266-4798-8C8F-B9F91E9DA37E}" type="slidenum">
              <a:rPr>
                <a:latin typeface="Calibri"/>
              </a:rPr>
              <a:pPr/>
              <a:t>‹#›</a:t>
            </a:fld>
            <a:endParaRPr dirty="0">
              <a:latin typeface="Calibri"/>
            </a:endParaRPr>
          </a:p>
        </p:txBody>
      </p:sp>
      <p:sp>
        <p:nvSpPr>
          <p:cNvPr id="7" name="Rectangle 6"/>
          <p:cNvSpPr>
            <a:spLocks noGrp="1"/>
          </p:cNvSpPr>
          <p:nvPr>
            <p:ph sz="quarter" idx="13"/>
          </p:nvPr>
        </p:nvSpPr>
        <p:spPr>
          <a:xfrm>
            <a:off x="812800" y="1803400"/>
            <a:ext cx="10871200" cy="4368800"/>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Tree>
    <p:extLst>
      <p:ext uri="{BB962C8B-B14F-4D97-AF65-F5344CB8AC3E}">
        <p14:creationId xmlns:p14="http://schemas.microsoft.com/office/powerpoint/2010/main" val="3189423399"/>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8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Text Placeholder 4"/>
          <p:cNvSpPr>
            <a:spLocks noGrp="1"/>
          </p:cNvSpPr>
          <p:nvPr>
            <p:ph type="body" sz="quarter" idx="10" hasCustomPrompt="1"/>
          </p:nvPr>
        </p:nvSpPr>
        <p:spPr>
          <a:xfrm>
            <a:off x="579974" y="1509714"/>
            <a:ext cx="2530620" cy="4613275"/>
          </a:xfrm>
          <a:solidFill>
            <a:srgbClr val="FF9999"/>
          </a:solidFill>
          <a:ln w="82550" cmpd="thickThin">
            <a:noFill/>
            <a:miter lim="800000"/>
          </a:ln>
        </p:spPr>
        <p:txBody>
          <a:bodyPr lIns="72000" tIns="72000"/>
          <a:lstStyle>
            <a:lvl1pPr>
              <a:spcBef>
                <a:spcPts val="1200"/>
              </a:spcBef>
              <a:defRPr b="0"/>
            </a:lvl1pPr>
            <a:lvl2pPr>
              <a:spcBef>
                <a:spcPts val="1200"/>
              </a:spcBef>
              <a:defRPr b="0"/>
            </a:lvl2pPr>
            <a:lvl3pPr>
              <a:spcBef>
                <a:spcPts val="1200"/>
              </a:spcBef>
              <a:defRPr b="0"/>
            </a:lvl3pPr>
            <a:lvl4pPr>
              <a:spcBef>
                <a:spcPts val="1200"/>
              </a:spcBef>
              <a:defRPr b="0"/>
            </a:lvl4pPr>
            <a:lvl5pPr>
              <a:spcBef>
                <a:spcPts val="1200"/>
              </a:spcBef>
              <a:defRPr b="0"/>
            </a:lvl5pPr>
          </a:lstStyle>
          <a:p>
            <a:pPr lvl="0"/>
            <a:r>
              <a:rPr lang="en-US" dirty="0" smtClean="0"/>
              <a:t>Click to edit Master text styles</a:t>
            </a:r>
          </a:p>
        </p:txBody>
      </p:sp>
      <p:sp>
        <p:nvSpPr>
          <p:cNvPr id="4" name="Text Placeholder 4"/>
          <p:cNvSpPr>
            <a:spLocks noGrp="1"/>
          </p:cNvSpPr>
          <p:nvPr>
            <p:ph type="body" sz="quarter" idx="11"/>
          </p:nvPr>
        </p:nvSpPr>
        <p:spPr>
          <a:xfrm>
            <a:off x="3575958" y="1512175"/>
            <a:ext cx="8035752" cy="4613275"/>
          </a:xfrm>
        </p:spPr>
        <p:txBody>
          <a:bodyPr/>
          <a:lstStyle>
            <a:lvl1pPr>
              <a:spcBef>
                <a:spcPts val="1200"/>
              </a:spcBef>
              <a:defRPr b="0"/>
            </a:lvl1pPr>
            <a:lvl2pPr>
              <a:spcBef>
                <a:spcPts val="1200"/>
              </a:spcBef>
              <a:defRPr b="0"/>
            </a:lvl2pPr>
            <a:lvl3pPr>
              <a:spcBef>
                <a:spcPts val="1200"/>
              </a:spcBef>
              <a:defRPr b="0"/>
            </a:lvl3pPr>
            <a:lvl4pPr>
              <a:spcBef>
                <a:spcPts val="1200"/>
              </a:spcBef>
              <a:defRPr b="0"/>
            </a:lvl4pPr>
            <a:lvl5pPr>
              <a:spcBef>
                <a:spcPts val="1200"/>
              </a:spcBef>
              <a:defRPr b="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dirty="0"/>
          </a:p>
        </p:txBody>
      </p:sp>
    </p:spTree>
    <p:extLst>
      <p:ext uri="{BB962C8B-B14F-4D97-AF65-F5344CB8AC3E}">
        <p14:creationId xmlns:p14="http://schemas.microsoft.com/office/powerpoint/2010/main" val="180228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navigation8" descr="ujkm,"/>
          <p:cNvPicPr>
            <a:picLocks noChangeAspect="1" noChangeArrowheads="1"/>
          </p:cNvPicPr>
          <p:nvPr/>
        </p:nvPicPr>
        <p:blipFill>
          <a:blip r:embed="rId3" cstate="print"/>
          <a:srcRect/>
          <a:stretch>
            <a:fillRect/>
          </a:stretch>
        </p:blipFill>
        <p:spPr bwMode="auto">
          <a:xfrm>
            <a:off x="431801" y="293689"/>
            <a:ext cx="2233084" cy="1481137"/>
          </a:xfrm>
          <a:prstGeom prst="rect">
            <a:avLst/>
          </a:prstGeom>
          <a:noFill/>
          <a:ln w="9525">
            <a:noFill/>
            <a:miter lim="800000"/>
            <a:headEnd/>
            <a:tailEnd/>
          </a:ln>
        </p:spPr>
      </p:pic>
      <p:sp>
        <p:nvSpPr>
          <p:cNvPr id="3074" name="Rectangle 2"/>
          <p:cNvSpPr>
            <a:spLocks noGrp="1" noChangeArrowheads="1"/>
          </p:cNvSpPr>
          <p:nvPr>
            <p:ph type="ctrTitle"/>
          </p:nvPr>
        </p:nvSpPr>
        <p:spPr>
          <a:xfrm>
            <a:off x="817034" y="2181226"/>
            <a:ext cx="11040533" cy="1031875"/>
          </a:xfrm>
          <a:ln/>
        </p:spPr>
        <p:txBody>
          <a:bodyPr/>
          <a:lstStyle>
            <a:lvl1pPr>
              <a:lnSpc>
                <a:spcPct val="130000"/>
              </a:lnSpc>
              <a:defRPr sz="1800"/>
            </a:lvl1pPr>
          </a:lstStyle>
          <a:p>
            <a:r>
              <a:rPr lang="ru-RU"/>
              <a:t>Образец заголовка</a:t>
            </a:r>
          </a:p>
        </p:txBody>
      </p:sp>
      <p:sp>
        <p:nvSpPr>
          <p:cNvPr id="3075" name="Rectangle 3"/>
          <p:cNvSpPr>
            <a:spLocks noGrp="1" noChangeArrowheads="1"/>
          </p:cNvSpPr>
          <p:nvPr>
            <p:ph type="subTitle" idx="1"/>
          </p:nvPr>
        </p:nvSpPr>
        <p:spPr>
          <a:xfrm>
            <a:off x="817034" y="3284539"/>
            <a:ext cx="4991100" cy="649287"/>
          </a:xfrm>
          <a:ln/>
        </p:spPr>
        <p:txBody>
          <a:bodyPr anchor="ctr"/>
          <a:lstStyle>
            <a:lvl1pPr marL="0" indent="0">
              <a:buFontTx/>
              <a:buNone/>
              <a:defRPr sz="1400" b="1">
                <a:solidFill>
                  <a:schemeClr val="bg2"/>
                </a:solidFill>
              </a:defRPr>
            </a:lvl1pPr>
          </a:lstStyle>
          <a:p>
            <a:r>
              <a:rPr lang="ru-RU"/>
              <a:t>Образец подзаголовка</a:t>
            </a:r>
          </a:p>
        </p:txBody>
      </p:sp>
    </p:spTree>
    <p:extLst>
      <p:ext uri="{BB962C8B-B14F-4D97-AF65-F5344CB8AC3E}">
        <p14:creationId xmlns:p14="http://schemas.microsoft.com/office/powerpoint/2010/main" val="3788362043"/>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sldNum" sz="quarter" idx="10"/>
          </p:nvPr>
        </p:nvSpPr>
        <p:spPr>
          <a:ln/>
        </p:spPr>
        <p:txBody>
          <a:bodyPr/>
          <a:lstStyle>
            <a:lvl1pPr>
              <a:defRPr/>
            </a:lvl1pPr>
          </a:lstStyle>
          <a:p>
            <a:fld id="{30AA6445-EE76-4CA2-A614-3105BAA2E22E}" type="slidenum">
              <a:rPr lang="ru-RU">
                <a:solidFill>
                  <a:srgbClr val="003274"/>
                </a:solidFill>
              </a:rPr>
              <a:pPr/>
              <a:t>‹#›</a:t>
            </a:fld>
            <a:endParaRPr lang="ru-RU">
              <a:solidFill>
                <a:srgbClr val="003274"/>
              </a:solidFill>
            </a:endParaRPr>
          </a:p>
        </p:txBody>
      </p:sp>
    </p:spTree>
    <p:extLst>
      <p:ext uri="{BB962C8B-B14F-4D97-AF65-F5344CB8AC3E}">
        <p14:creationId xmlns:p14="http://schemas.microsoft.com/office/powerpoint/2010/main" val="1083606536"/>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2"/>
          <p:cNvSpPr>
            <a:spLocks noGrp="1" noChangeArrowheads="1"/>
          </p:cNvSpPr>
          <p:nvPr>
            <p:ph type="sldNum" sz="quarter" idx="10"/>
          </p:nvPr>
        </p:nvSpPr>
        <p:spPr>
          <a:ln/>
        </p:spPr>
        <p:txBody>
          <a:bodyPr/>
          <a:lstStyle>
            <a:lvl1pPr>
              <a:defRPr/>
            </a:lvl1pPr>
          </a:lstStyle>
          <a:p>
            <a:fld id="{A49D82A8-C31B-46CC-B654-088AD0E2B48E}" type="slidenum">
              <a:rPr lang="ru-RU">
                <a:solidFill>
                  <a:srgbClr val="003274"/>
                </a:solidFill>
              </a:rPr>
              <a:pPr/>
              <a:t>‹#›</a:t>
            </a:fld>
            <a:endParaRPr lang="ru-RU">
              <a:solidFill>
                <a:srgbClr val="003274"/>
              </a:solidFill>
            </a:endParaRPr>
          </a:p>
        </p:txBody>
      </p:sp>
    </p:spTree>
    <p:extLst>
      <p:ext uri="{BB962C8B-B14F-4D97-AF65-F5344CB8AC3E}">
        <p14:creationId xmlns:p14="http://schemas.microsoft.com/office/powerpoint/2010/main" val="3805019970"/>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24418" y="1125538"/>
            <a:ext cx="5513916" cy="5148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341534" y="1125538"/>
            <a:ext cx="5516033" cy="5148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
          <p:cNvSpPr>
            <a:spLocks noGrp="1" noChangeArrowheads="1"/>
          </p:cNvSpPr>
          <p:nvPr>
            <p:ph type="sldNum" sz="quarter" idx="10"/>
          </p:nvPr>
        </p:nvSpPr>
        <p:spPr>
          <a:ln/>
        </p:spPr>
        <p:txBody>
          <a:bodyPr/>
          <a:lstStyle>
            <a:lvl1pPr>
              <a:defRPr/>
            </a:lvl1pPr>
          </a:lstStyle>
          <a:p>
            <a:fld id="{BB27373E-1590-4069-8A8E-6613DBC35869}" type="slidenum">
              <a:rPr lang="ru-RU">
                <a:solidFill>
                  <a:srgbClr val="003274"/>
                </a:solidFill>
              </a:rPr>
              <a:pPr/>
              <a:t>‹#›</a:t>
            </a:fld>
            <a:endParaRPr lang="ru-RU">
              <a:solidFill>
                <a:srgbClr val="003274"/>
              </a:solidFill>
            </a:endParaRPr>
          </a:p>
        </p:txBody>
      </p:sp>
    </p:spTree>
    <p:extLst>
      <p:ext uri="{BB962C8B-B14F-4D97-AF65-F5344CB8AC3E}">
        <p14:creationId xmlns:p14="http://schemas.microsoft.com/office/powerpoint/2010/main" val="3622064345"/>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
          <p:cNvSpPr>
            <a:spLocks noGrp="1" noChangeArrowheads="1"/>
          </p:cNvSpPr>
          <p:nvPr>
            <p:ph type="sldNum" sz="quarter" idx="10"/>
          </p:nvPr>
        </p:nvSpPr>
        <p:spPr>
          <a:ln/>
        </p:spPr>
        <p:txBody>
          <a:bodyPr/>
          <a:lstStyle>
            <a:lvl1pPr>
              <a:defRPr/>
            </a:lvl1pPr>
          </a:lstStyle>
          <a:p>
            <a:fld id="{C2208535-F41B-4973-9C33-3B8BAC44E467}" type="slidenum">
              <a:rPr lang="ru-RU">
                <a:solidFill>
                  <a:srgbClr val="003274"/>
                </a:solidFill>
              </a:rPr>
              <a:pPr/>
              <a:t>‹#›</a:t>
            </a:fld>
            <a:endParaRPr lang="ru-RU">
              <a:solidFill>
                <a:srgbClr val="003274"/>
              </a:solidFill>
            </a:endParaRPr>
          </a:p>
        </p:txBody>
      </p:sp>
    </p:spTree>
    <p:extLst>
      <p:ext uri="{BB962C8B-B14F-4D97-AF65-F5344CB8AC3E}">
        <p14:creationId xmlns:p14="http://schemas.microsoft.com/office/powerpoint/2010/main" val="2288900468"/>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2"/>
          <p:cNvSpPr>
            <a:spLocks noGrp="1" noChangeArrowheads="1"/>
          </p:cNvSpPr>
          <p:nvPr>
            <p:ph type="sldNum" sz="quarter" idx="10"/>
          </p:nvPr>
        </p:nvSpPr>
        <p:spPr>
          <a:ln/>
        </p:spPr>
        <p:txBody>
          <a:bodyPr/>
          <a:lstStyle>
            <a:lvl1pPr>
              <a:defRPr/>
            </a:lvl1pPr>
          </a:lstStyle>
          <a:p>
            <a:fld id="{918EC7AA-4C4E-4BAE-B66C-BEA035B3910F}" type="slidenum">
              <a:rPr lang="ru-RU">
                <a:solidFill>
                  <a:srgbClr val="003274"/>
                </a:solidFill>
              </a:rPr>
              <a:pPr/>
              <a:t>‹#›</a:t>
            </a:fld>
            <a:endParaRPr lang="ru-RU">
              <a:solidFill>
                <a:srgbClr val="003274"/>
              </a:solidFill>
            </a:endParaRPr>
          </a:p>
        </p:txBody>
      </p:sp>
    </p:spTree>
    <p:extLst>
      <p:ext uri="{BB962C8B-B14F-4D97-AF65-F5344CB8AC3E}">
        <p14:creationId xmlns:p14="http://schemas.microsoft.com/office/powerpoint/2010/main" val="2222716057"/>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fld id="{F627A23E-A55C-43A0-872C-1656018AE6AC}" type="slidenum">
              <a:rPr lang="ru-RU">
                <a:solidFill>
                  <a:srgbClr val="003274"/>
                </a:solidFill>
              </a:rPr>
              <a:pPr/>
              <a:t>‹#›</a:t>
            </a:fld>
            <a:endParaRPr lang="ru-RU">
              <a:solidFill>
                <a:srgbClr val="003274"/>
              </a:solidFill>
            </a:endParaRPr>
          </a:p>
        </p:txBody>
      </p:sp>
    </p:spTree>
    <p:extLst>
      <p:ext uri="{BB962C8B-B14F-4D97-AF65-F5344CB8AC3E}">
        <p14:creationId xmlns:p14="http://schemas.microsoft.com/office/powerpoint/2010/main" val="702457987"/>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sldNum" sz="quarter" idx="10"/>
          </p:nvPr>
        </p:nvSpPr>
        <p:spPr>
          <a:ln/>
        </p:spPr>
        <p:txBody>
          <a:bodyPr/>
          <a:lstStyle>
            <a:lvl1pPr>
              <a:defRPr/>
            </a:lvl1pPr>
          </a:lstStyle>
          <a:p>
            <a:fld id="{59B2BCF7-9259-4F98-9149-1DA5B693B0A6}" type="slidenum">
              <a:rPr lang="ru-RU">
                <a:solidFill>
                  <a:srgbClr val="003274"/>
                </a:solidFill>
              </a:rPr>
              <a:pPr/>
              <a:t>‹#›</a:t>
            </a:fld>
            <a:endParaRPr lang="ru-RU">
              <a:solidFill>
                <a:srgbClr val="003274"/>
              </a:solidFill>
            </a:endParaRPr>
          </a:p>
        </p:txBody>
      </p:sp>
    </p:spTree>
    <p:extLst>
      <p:ext uri="{BB962C8B-B14F-4D97-AF65-F5344CB8AC3E}">
        <p14:creationId xmlns:p14="http://schemas.microsoft.com/office/powerpoint/2010/main" val="78858173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4" name="Text Placeholder 4"/>
          <p:cNvSpPr>
            <a:spLocks noGrp="1"/>
          </p:cNvSpPr>
          <p:nvPr>
            <p:ph type="body" sz="quarter" idx="11"/>
          </p:nvPr>
        </p:nvSpPr>
        <p:spPr>
          <a:xfrm>
            <a:off x="6363638" y="1512175"/>
            <a:ext cx="5248071" cy="4613275"/>
          </a:xfrm>
        </p:spPr>
        <p:txBody>
          <a:bodyPr/>
          <a:lstStyle>
            <a:lvl1pPr>
              <a:defRPr b="0"/>
            </a:lvl1pPr>
            <a:lvl2pPr>
              <a:defRPr b="0"/>
            </a:lvl2pPr>
            <a:lvl3pPr>
              <a:defRPr b="0"/>
            </a:lvl3pPr>
            <a:lvl4pPr>
              <a:defRPr b="0"/>
            </a:lvl4pPr>
            <a:lvl5pPr>
              <a:defRPr b="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dirty="0"/>
          </a:p>
        </p:txBody>
      </p:sp>
      <p:sp>
        <p:nvSpPr>
          <p:cNvPr id="13" name="Диаграмма 12"/>
          <p:cNvSpPr>
            <a:spLocks noGrp="1"/>
          </p:cNvSpPr>
          <p:nvPr>
            <p:ph type="chart" sz="quarter" idx="12"/>
          </p:nvPr>
        </p:nvSpPr>
        <p:spPr>
          <a:xfrm>
            <a:off x="3471966" y="1512175"/>
            <a:ext cx="2628000" cy="2232000"/>
          </a:xfrm>
        </p:spPr>
        <p:txBody>
          <a:bodyPr/>
          <a:lstStyle>
            <a:lvl1pPr>
              <a:defRPr b="0"/>
            </a:lvl1pPr>
          </a:lstStyle>
          <a:p>
            <a:endParaRPr lang="ru-RU"/>
          </a:p>
        </p:txBody>
      </p:sp>
      <p:sp>
        <p:nvSpPr>
          <p:cNvPr id="14" name="Диаграмма 12"/>
          <p:cNvSpPr>
            <a:spLocks noGrp="1"/>
          </p:cNvSpPr>
          <p:nvPr>
            <p:ph type="chart" sz="quarter" idx="13"/>
          </p:nvPr>
        </p:nvSpPr>
        <p:spPr>
          <a:xfrm>
            <a:off x="580294" y="3889801"/>
            <a:ext cx="2628000" cy="2232000"/>
          </a:xfrm>
        </p:spPr>
        <p:txBody>
          <a:bodyPr/>
          <a:lstStyle>
            <a:lvl1pPr>
              <a:defRPr b="0"/>
            </a:lvl1pPr>
          </a:lstStyle>
          <a:p>
            <a:endParaRPr lang="ru-RU"/>
          </a:p>
        </p:txBody>
      </p:sp>
      <p:sp>
        <p:nvSpPr>
          <p:cNvPr id="15" name="Диаграмма 12"/>
          <p:cNvSpPr>
            <a:spLocks noGrp="1"/>
          </p:cNvSpPr>
          <p:nvPr>
            <p:ph type="chart" sz="quarter" idx="14"/>
          </p:nvPr>
        </p:nvSpPr>
        <p:spPr>
          <a:xfrm>
            <a:off x="3471966" y="3889801"/>
            <a:ext cx="2628000" cy="2232000"/>
          </a:xfrm>
        </p:spPr>
        <p:txBody>
          <a:bodyPr/>
          <a:lstStyle>
            <a:lvl1pPr>
              <a:defRPr b="0"/>
            </a:lvl1pPr>
          </a:lstStyle>
          <a:p>
            <a:endParaRPr lang="ru-RU" dirty="0"/>
          </a:p>
        </p:txBody>
      </p:sp>
      <p:sp>
        <p:nvSpPr>
          <p:cNvPr id="16" name="Диаграмма 12"/>
          <p:cNvSpPr>
            <a:spLocks noGrp="1"/>
          </p:cNvSpPr>
          <p:nvPr>
            <p:ph type="chart" sz="quarter" idx="15"/>
          </p:nvPr>
        </p:nvSpPr>
        <p:spPr>
          <a:xfrm>
            <a:off x="580294" y="1512175"/>
            <a:ext cx="2628000" cy="2232000"/>
          </a:xfrm>
        </p:spPr>
        <p:txBody>
          <a:bodyPr/>
          <a:lstStyle>
            <a:lvl1pPr>
              <a:defRPr b="0"/>
            </a:lvl1pPr>
          </a:lstStyle>
          <a:p>
            <a:endParaRPr lang="ru-RU"/>
          </a:p>
        </p:txBody>
      </p:sp>
    </p:spTree>
    <p:extLst>
      <p:ext uri="{BB962C8B-B14F-4D97-AF65-F5344CB8AC3E}">
        <p14:creationId xmlns:p14="http://schemas.microsoft.com/office/powerpoint/2010/main" val="2727312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sldNum" sz="quarter" idx="10"/>
          </p:nvPr>
        </p:nvSpPr>
        <p:spPr>
          <a:ln/>
        </p:spPr>
        <p:txBody>
          <a:bodyPr/>
          <a:lstStyle>
            <a:lvl1pPr>
              <a:defRPr/>
            </a:lvl1pPr>
          </a:lstStyle>
          <a:p>
            <a:fld id="{09DC840D-393C-484C-A25A-3F62CFC119FB}" type="slidenum">
              <a:rPr lang="ru-RU">
                <a:solidFill>
                  <a:srgbClr val="003274"/>
                </a:solidFill>
              </a:rPr>
              <a:pPr/>
              <a:t>‹#›</a:t>
            </a:fld>
            <a:endParaRPr lang="ru-RU">
              <a:solidFill>
                <a:srgbClr val="003274"/>
              </a:solidFill>
            </a:endParaRPr>
          </a:p>
        </p:txBody>
      </p:sp>
    </p:spTree>
    <p:extLst>
      <p:ext uri="{BB962C8B-B14F-4D97-AF65-F5344CB8AC3E}">
        <p14:creationId xmlns:p14="http://schemas.microsoft.com/office/powerpoint/2010/main" val="1341745400"/>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sldNum" sz="quarter" idx="10"/>
          </p:nvPr>
        </p:nvSpPr>
        <p:spPr>
          <a:ln/>
        </p:spPr>
        <p:txBody>
          <a:bodyPr/>
          <a:lstStyle>
            <a:lvl1pPr>
              <a:defRPr/>
            </a:lvl1pPr>
          </a:lstStyle>
          <a:p>
            <a:fld id="{CAFE8AAF-1733-40AD-99F2-3C413A2002CD}" type="slidenum">
              <a:rPr lang="ru-RU">
                <a:solidFill>
                  <a:srgbClr val="003274"/>
                </a:solidFill>
              </a:rPr>
              <a:pPr/>
              <a:t>‹#›</a:t>
            </a:fld>
            <a:endParaRPr lang="ru-RU">
              <a:solidFill>
                <a:srgbClr val="003274"/>
              </a:solidFill>
            </a:endParaRPr>
          </a:p>
        </p:txBody>
      </p:sp>
    </p:spTree>
    <p:extLst>
      <p:ext uri="{BB962C8B-B14F-4D97-AF65-F5344CB8AC3E}">
        <p14:creationId xmlns:p14="http://schemas.microsoft.com/office/powerpoint/2010/main" val="752328793"/>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050867" y="0"/>
            <a:ext cx="2806700" cy="62738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4418" y="0"/>
            <a:ext cx="8223249" cy="62738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sldNum" sz="quarter" idx="10"/>
          </p:nvPr>
        </p:nvSpPr>
        <p:spPr>
          <a:ln/>
        </p:spPr>
        <p:txBody>
          <a:bodyPr/>
          <a:lstStyle>
            <a:lvl1pPr>
              <a:defRPr/>
            </a:lvl1pPr>
          </a:lstStyle>
          <a:p>
            <a:fld id="{1F668950-144F-4653-92AA-9C01A5238D30}" type="slidenum">
              <a:rPr lang="ru-RU">
                <a:solidFill>
                  <a:srgbClr val="003274"/>
                </a:solidFill>
              </a:rPr>
              <a:pPr/>
              <a:t>‹#›</a:t>
            </a:fld>
            <a:endParaRPr lang="ru-RU">
              <a:solidFill>
                <a:srgbClr val="003274"/>
              </a:solidFill>
            </a:endParaRPr>
          </a:p>
        </p:txBody>
      </p:sp>
    </p:spTree>
    <p:extLst>
      <p:ext uri="{BB962C8B-B14F-4D97-AF65-F5344CB8AC3E}">
        <p14:creationId xmlns:p14="http://schemas.microsoft.com/office/powerpoint/2010/main" val="264400949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580294" y="163513"/>
            <a:ext cx="11031415" cy="831850"/>
          </a:xfrm>
        </p:spPr>
        <p:txBody>
          <a:bodyPr/>
          <a:lstStyle>
            <a:lvl1pPr>
              <a:defRPr>
                <a:solidFill>
                  <a:schemeClr val="accent1"/>
                </a:solidFill>
              </a:defRPr>
            </a:lvl1pPr>
          </a:lstStyle>
          <a:p>
            <a:r>
              <a:rPr lang="en-US" dirty="0" smtClean="0"/>
              <a:t>Click to edit Master title style</a:t>
            </a:r>
            <a:endParaRPr lang="ru-RU" dirty="0"/>
          </a:p>
        </p:txBody>
      </p:sp>
      <p:sp>
        <p:nvSpPr>
          <p:cNvPr id="4" name="Text Placeholder 4"/>
          <p:cNvSpPr>
            <a:spLocks noGrp="1"/>
          </p:cNvSpPr>
          <p:nvPr>
            <p:ph type="body" sz="quarter" idx="10"/>
          </p:nvPr>
        </p:nvSpPr>
        <p:spPr>
          <a:xfrm>
            <a:off x="579973" y="1509714"/>
            <a:ext cx="11032068" cy="4613275"/>
          </a:xfrm>
        </p:spPr>
        <p:txBody>
          <a:bodyPr/>
          <a:lstStyle>
            <a:lvl1pPr>
              <a:defRPr b="0">
                <a:solidFill>
                  <a:schemeClr val="accent1"/>
                </a:solidFill>
              </a:defRPr>
            </a:lvl1pPr>
            <a:lvl2pPr>
              <a:defRPr b="0">
                <a:solidFill>
                  <a:schemeClr val="accent1"/>
                </a:solidFill>
              </a:defRPr>
            </a:lvl2pPr>
            <a:lvl3pPr>
              <a:defRPr b="0">
                <a:solidFill>
                  <a:schemeClr val="accent1"/>
                </a:solidFill>
              </a:defRPr>
            </a:lvl3pPr>
            <a:lvl4pPr>
              <a:defRPr b="0">
                <a:solidFill>
                  <a:schemeClr val="accent1"/>
                </a:solidFill>
              </a:defRPr>
            </a:lvl4pPr>
            <a:lvl5pPr>
              <a:defRPr b="0">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580294" y="163513"/>
            <a:ext cx="11031415" cy="831850"/>
          </a:xfrm>
        </p:spPr>
        <p:txBody>
          <a:bodyPr/>
          <a:lstStyle/>
          <a:p>
            <a:r>
              <a:rPr lang="en-US" smtClean="0"/>
              <a:t>Click to edit Master title style</a:t>
            </a:r>
            <a:endParaRPr lang="ru-RU" dirty="0"/>
          </a:p>
        </p:txBody>
      </p:sp>
      <p:sp>
        <p:nvSpPr>
          <p:cNvPr id="3" name="Text Placeholder 4"/>
          <p:cNvSpPr>
            <a:spLocks noGrp="1"/>
          </p:cNvSpPr>
          <p:nvPr>
            <p:ph type="body" sz="quarter" idx="10"/>
          </p:nvPr>
        </p:nvSpPr>
        <p:spPr>
          <a:xfrm>
            <a:off x="579973" y="1509714"/>
            <a:ext cx="11032068" cy="4613275"/>
          </a:xfrm>
        </p:spPr>
        <p:txBody>
          <a:bodyPr/>
          <a:lstStyle>
            <a:lvl1pPr>
              <a:defRPr b="0"/>
            </a:lvl1pPr>
            <a:lvl2pPr>
              <a:defRPr b="0"/>
            </a:lvl2pPr>
            <a:lvl3pPr>
              <a:defRPr b="0"/>
            </a:lvl3pPr>
            <a:lvl4pPr>
              <a:defRPr b="0"/>
            </a:lvl4pPr>
            <a:lvl5pPr>
              <a:defRPr b="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0292" y="184638"/>
            <a:ext cx="11331292" cy="791308"/>
          </a:xfrm>
          <a:noFill/>
          <a:ln w="9525" algn="ctr">
            <a:noFill/>
            <a:miter lim="800000"/>
            <a:headEnd/>
            <a:tailEnd/>
          </a:ln>
        </p:spPr>
        <p:txBody>
          <a:bodyPr vert="horz" wrap="square" lIns="0" tIns="44439" rIns="0" bIns="44439" numCol="1" anchor="b" anchorCtr="0" compatLnSpc="1">
            <a:prstTxWarp prst="textNoShape">
              <a:avLst/>
            </a:prstTxWarp>
            <a:noAutofit/>
          </a:bodyPr>
          <a:lstStyle>
            <a:lvl1pPr>
              <a:defRPr lang="en-US"/>
            </a:lvl1pPr>
          </a:lstStyle>
          <a:p>
            <a:pPr lvl="0" eaLnBrk="1" latinLnBrk="0" hangingPunct="1"/>
            <a:r>
              <a:rPr kumimoji="0" lang="ru-RU" dirty="0" smtClean="0"/>
              <a:t>Образец заголовка</a:t>
            </a:r>
            <a:endParaRPr kumimoji="0" lang="en-US" dirty="0"/>
          </a:p>
        </p:txBody>
      </p:sp>
      <p:sp>
        <p:nvSpPr>
          <p:cNvPr id="3" name="Содержимое 2"/>
          <p:cNvSpPr>
            <a:spLocks noGrp="1"/>
          </p:cNvSpPr>
          <p:nvPr>
            <p:ph sz="half" idx="1"/>
          </p:nvPr>
        </p:nvSpPr>
        <p:spPr>
          <a:xfrm>
            <a:off x="589082" y="1524000"/>
            <a:ext cx="5480890" cy="4663440"/>
          </a:xfrm>
        </p:spPr>
        <p:txBody>
          <a:bodyPr/>
          <a:lstStyle>
            <a:lvl1pPr>
              <a:defRPr sz="2000" b="0">
                <a:solidFill>
                  <a:srgbClr val="345782"/>
                </a:solidFill>
              </a:defRPr>
            </a:lvl1pPr>
            <a:lvl2pPr>
              <a:defRPr sz="1600" b="0">
                <a:solidFill>
                  <a:srgbClr val="345782"/>
                </a:solidFill>
              </a:defRPr>
            </a:lvl2pPr>
            <a:lvl3pPr>
              <a:defRPr sz="1400" b="0">
                <a:solidFill>
                  <a:srgbClr val="345782"/>
                </a:solidFill>
              </a:defRPr>
            </a:lvl3pPr>
            <a:lvl4pPr>
              <a:defRPr sz="1200" b="0">
                <a:solidFill>
                  <a:srgbClr val="345782"/>
                </a:solidFill>
              </a:defRPr>
            </a:lvl4pPr>
            <a:lvl5pPr>
              <a:defRPr sz="1200" b="0">
                <a:solidFill>
                  <a:srgbClr val="345782"/>
                </a:solidFill>
              </a:defRPr>
            </a:lvl5pPr>
            <a:extLst/>
          </a:lstStyle>
          <a:p>
            <a:pPr lvl="0" eaLnBrk="1" latinLnBrk="0" hangingPunct="1"/>
            <a:r>
              <a:rPr lang="ru-RU" dirty="0" smtClean="0"/>
              <a:t>Образец текста</a:t>
            </a:r>
          </a:p>
          <a:p>
            <a:pPr lvl="1" eaLnBrk="1" latinLnBrk="0" hangingPunct="1"/>
            <a:r>
              <a:rPr lang="ru-RU" dirty="0" smtClean="0"/>
              <a:t>Второй уровень</a:t>
            </a:r>
          </a:p>
          <a:p>
            <a:pPr lvl="2" eaLnBrk="1" latinLnBrk="0" hangingPunct="1"/>
            <a:r>
              <a:rPr lang="ru-RU" dirty="0" smtClean="0"/>
              <a:t>Третий уровень</a:t>
            </a:r>
          </a:p>
          <a:p>
            <a:pPr lvl="3" eaLnBrk="1" latinLnBrk="0" hangingPunct="1"/>
            <a:r>
              <a:rPr lang="ru-RU" dirty="0" smtClean="0"/>
              <a:t>Четвертый уровень</a:t>
            </a:r>
          </a:p>
          <a:p>
            <a:pPr lvl="4" eaLnBrk="1" latinLnBrk="0" hangingPunct="1"/>
            <a:r>
              <a:rPr lang="ru-RU" dirty="0" smtClean="0"/>
              <a:t>Пятый уровень</a:t>
            </a:r>
            <a:endParaRPr kumimoji="0" lang="en-US" dirty="0"/>
          </a:p>
        </p:txBody>
      </p:sp>
      <p:sp>
        <p:nvSpPr>
          <p:cNvPr id="4" name="Содержимое 3"/>
          <p:cNvSpPr>
            <a:spLocks noGrp="1"/>
          </p:cNvSpPr>
          <p:nvPr>
            <p:ph sz="half" idx="2"/>
          </p:nvPr>
        </p:nvSpPr>
        <p:spPr>
          <a:xfrm>
            <a:off x="6430694" y="1524000"/>
            <a:ext cx="5480890" cy="4663440"/>
          </a:xfrm>
        </p:spPr>
        <p:txBody>
          <a:bodyPr/>
          <a:lstStyle>
            <a:lvl1pPr>
              <a:defRPr sz="2000" b="0">
                <a:solidFill>
                  <a:srgbClr val="345782"/>
                </a:solidFill>
              </a:defRPr>
            </a:lvl1pPr>
            <a:lvl2pPr>
              <a:defRPr sz="1600" b="0">
                <a:solidFill>
                  <a:srgbClr val="345782"/>
                </a:solidFill>
              </a:defRPr>
            </a:lvl2pPr>
            <a:lvl3pPr>
              <a:defRPr sz="1400" b="0">
                <a:solidFill>
                  <a:srgbClr val="345782"/>
                </a:solidFill>
              </a:defRPr>
            </a:lvl3pPr>
            <a:lvl4pPr>
              <a:defRPr sz="1200" b="0">
                <a:solidFill>
                  <a:srgbClr val="345782"/>
                </a:solidFill>
              </a:defRPr>
            </a:lvl4pPr>
            <a:lvl5pPr>
              <a:defRPr sz="1200" b="0">
                <a:solidFill>
                  <a:srgbClr val="345782"/>
                </a:solidFill>
              </a:defRPr>
            </a:lvl5pPr>
            <a:extLst/>
          </a:lstStyle>
          <a:p>
            <a:pPr lvl="0" eaLnBrk="1" latinLnBrk="0" hangingPunct="1"/>
            <a:r>
              <a:rPr lang="ru-RU" dirty="0" smtClean="0"/>
              <a:t>Образец текста</a:t>
            </a:r>
          </a:p>
          <a:p>
            <a:pPr lvl="1" eaLnBrk="1" latinLnBrk="0" hangingPunct="1"/>
            <a:r>
              <a:rPr lang="ru-RU" dirty="0" smtClean="0"/>
              <a:t>Второй уровень</a:t>
            </a:r>
          </a:p>
          <a:p>
            <a:pPr lvl="2" eaLnBrk="1" latinLnBrk="0" hangingPunct="1"/>
            <a:r>
              <a:rPr lang="ru-RU" dirty="0" smtClean="0"/>
              <a:t>Третий уровень</a:t>
            </a:r>
          </a:p>
          <a:p>
            <a:pPr lvl="3" eaLnBrk="1" latinLnBrk="0" hangingPunct="1"/>
            <a:r>
              <a:rPr lang="ru-RU" dirty="0" smtClean="0"/>
              <a:t>Четвертый уровень</a:t>
            </a:r>
          </a:p>
          <a:p>
            <a:pPr lvl="4" eaLnBrk="1" latinLnBrk="0" hangingPunct="1"/>
            <a:r>
              <a:rPr lang="ru-RU" dirty="0" smtClean="0"/>
              <a:t>Пятый уровень</a:t>
            </a:r>
            <a:endParaRPr kumimoji="0" lang="en-US" dirty="0"/>
          </a:p>
        </p:txBody>
      </p:sp>
    </p:spTree>
    <p:extLst>
      <p:ext uri="{BB962C8B-B14F-4D97-AF65-F5344CB8AC3E}">
        <p14:creationId xmlns:p14="http://schemas.microsoft.com/office/powerpoint/2010/main" val="2808365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3_Пользовательский макет">
    <p:spTree>
      <p:nvGrpSpPr>
        <p:cNvPr id="1" name=""/>
        <p:cNvGrpSpPr/>
        <p:nvPr/>
      </p:nvGrpSpPr>
      <p:grpSpPr>
        <a:xfrm>
          <a:off x="0" y="0"/>
          <a:ext cx="0" cy="0"/>
          <a:chOff x="0" y="0"/>
          <a:chExt cx="0" cy="0"/>
        </a:xfrm>
      </p:grpSpPr>
      <p:sp>
        <p:nvSpPr>
          <p:cNvPr id="2" name="Rectangle 1"/>
          <p:cNvSpPr>
            <a:spLocks noGrp="1"/>
          </p:cNvSpPr>
          <p:nvPr>
            <p:ph type="title"/>
          </p:nvPr>
        </p:nvSpPr>
        <p:spPr>
          <a:xfrm>
            <a:off x="645971" y="157480"/>
            <a:ext cx="11060608" cy="765643"/>
          </a:xfrm>
        </p:spPr>
        <p:txBody>
          <a:bodyPr>
            <a:noAutofit/>
          </a:bodyPr>
          <a:lstStyle>
            <a:lvl1pPr>
              <a:defRPr sz="4800"/>
            </a:lvl1pPr>
            <a:extLst/>
          </a:lstStyle>
          <a:p>
            <a:pPr eaLnBrk="1" latinLnBrk="0" hangingPunct="1"/>
            <a:r>
              <a:rPr lang="ru-RU" dirty="0" smtClean="0"/>
              <a:t>Образец заголовка</a:t>
            </a:r>
            <a:endParaRPr dirty="0"/>
          </a:p>
        </p:txBody>
      </p:sp>
      <p:sp>
        <p:nvSpPr>
          <p:cNvPr id="5" name="Rectangle 4"/>
          <p:cNvSpPr>
            <a:spLocks noGrp="1"/>
          </p:cNvSpPr>
          <p:nvPr>
            <p:ph type="sldNum" sz="quarter" idx="12"/>
          </p:nvPr>
        </p:nvSpPr>
        <p:spPr>
          <a:xfrm>
            <a:off x="0" y="846873"/>
            <a:ext cx="711200" cy="244476"/>
          </a:xfrm>
          <a:prstGeom prst="rect">
            <a:avLst/>
          </a:prstGeom>
        </p:spPr>
        <p:txBody>
          <a:bodyPr/>
          <a:lstStyle>
            <a:extLst/>
          </a:lstStyle>
          <a:p>
            <a:fld id="{8F82E0A0-C266-4798-8C8F-B9F91E9DA37E}" type="slidenum">
              <a:rPr>
                <a:latin typeface="Calibri"/>
              </a:rPr>
              <a:pPr/>
              <a:t>‹#›</a:t>
            </a:fld>
            <a:endParaRPr dirty="0">
              <a:latin typeface="Calibri"/>
            </a:endParaRPr>
          </a:p>
        </p:txBody>
      </p:sp>
      <p:sp>
        <p:nvSpPr>
          <p:cNvPr id="7" name="Rectangle 6"/>
          <p:cNvSpPr>
            <a:spLocks noGrp="1"/>
          </p:cNvSpPr>
          <p:nvPr>
            <p:ph sz="quarter" idx="13"/>
          </p:nvPr>
        </p:nvSpPr>
        <p:spPr>
          <a:xfrm>
            <a:off x="812800" y="1803400"/>
            <a:ext cx="10871200" cy="4368800"/>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Tree>
    <p:extLst>
      <p:ext uri="{BB962C8B-B14F-4D97-AF65-F5344CB8AC3E}">
        <p14:creationId xmlns:p14="http://schemas.microsoft.com/office/powerpoint/2010/main" val="322118620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image" Target="../media/image4.jpe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3.xml"/><Relationship Id="rId2" Type="http://schemas.openxmlformats.org/officeDocument/2006/relationships/slideLayout" Target="../slideLayouts/slideLayout43.xml"/><Relationship Id="rId16" Type="http://schemas.openxmlformats.org/officeDocument/2006/relationships/image" Target="../media/image7.png"/><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image" Target="../media/image6.png"/><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80294" y="163513"/>
            <a:ext cx="11031415" cy="831850"/>
          </a:xfrm>
          <a:prstGeom prst="rect">
            <a:avLst/>
          </a:prstGeom>
          <a:noFill/>
          <a:ln w="9525" algn="ctr">
            <a:noFill/>
            <a:miter lim="800000"/>
            <a:headEnd/>
            <a:tailEnd/>
          </a:ln>
        </p:spPr>
        <p:txBody>
          <a:bodyPr vert="horz" wrap="square" lIns="0" tIns="44439" rIns="0" bIns="44439" numCol="1" anchor="b" anchorCtr="0" compatLnSpc="1">
            <a:prstTxWarp prst="textNoShape">
              <a:avLst/>
            </a:prstTxWarp>
          </a:bodyPr>
          <a:lstStyle/>
          <a:p>
            <a:pPr lvl="0"/>
            <a:r>
              <a:rPr lang="ru-RU" smtClean="0"/>
              <a:t>Slide title</a:t>
            </a:r>
          </a:p>
        </p:txBody>
      </p:sp>
      <p:sp>
        <p:nvSpPr>
          <p:cNvPr id="1027" name="Rectangle 10"/>
          <p:cNvSpPr>
            <a:spLocks noGrp="1" noChangeArrowheads="1"/>
          </p:cNvSpPr>
          <p:nvPr>
            <p:ph type="body" idx="1"/>
          </p:nvPr>
        </p:nvSpPr>
        <p:spPr bwMode="auto">
          <a:xfrm>
            <a:off x="580294" y="1509714"/>
            <a:ext cx="11031415" cy="4613275"/>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ru-RU" smtClean="0"/>
              <a:t>Body text</a:t>
            </a:r>
          </a:p>
          <a:p>
            <a:pPr lvl="1"/>
            <a:r>
              <a:rPr lang="ru-RU" smtClean="0"/>
              <a:t>First level</a:t>
            </a:r>
          </a:p>
          <a:p>
            <a:pPr lvl="2"/>
            <a:r>
              <a:rPr lang="ru-RU" smtClean="0"/>
              <a:t>Second level</a:t>
            </a:r>
          </a:p>
          <a:p>
            <a:pPr lvl="3"/>
            <a:r>
              <a:rPr lang="ru-RU" smtClean="0"/>
              <a:t>Third level</a:t>
            </a:r>
          </a:p>
          <a:p>
            <a:pPr lvl="4"/>
            <a:r>
              <a:rPr lang="ru-RU" smtClean="0"/>
              <a:t>Quotation level</a:t>
            </a:r>
          </a:p>
        </p:txBody>
      </p:sp>
      <p:sp>
        <p:nvSpPr>
          <p:cNvPr id="1036" name="Text Box 12"/>
          <p:cNvSpPr txBox="1">
            <a:spLocks noChangeArrowheads="1"/>
          </p:cNvSpPr>
          <p:nvPr/>
        </p:nvSpPr>
        <p:spPr bwMode="auto">
          <a:xfrm>
            <a:off x="11754897" y="6505576"/>
            <a:ext cx="306754" cy="301625"/>
          </a:xfrm>
          <a:prstGeom prst="rect">
            <a:avLst/>
          </a:prstGeom>
          <a:noFill/>
          <a:ln w="9525" algn="ctr">
            <a:noFill/>
            <a:miter lim="800000"/>
            <a:headEnd/>
            <a:tailEnd/>
          </a:ln>
          <a:effectLst/>
        </p:spPr>
        <p:txBody>
          <a:bodyPr wrap="none" lIns="0" tIns="0" rIns="0" bIns="0"/>
          <a:lstStyle/>
          <a:p>
            <a:pPr algn="r" defTabSz="889000">
              <a:spcAft>
                <a:spcPts val="0"/>
              </a:spcAft>
              <a:defRPr/>
            </a:pPr>
            <a:fld id="{A503D096-5DC5-45AC-8B28-0502D463DA8A}" type="slidenum">
              <a:rPr lang="ru-RU" sz="2000">
                <a:solidFill>
                  <a:schemeClr val="tx2">
                    <a:lumMod val="75000"/>
                  </a:schemeClr>
                </a:solidFill>
                <a:latin typeface="+mn-lt"/>
                <a:cs typeface="+mn-cs"/>
              </a:rPr>
              <a:pPr algn="r" defTabSz="889000">
                <a:spcAft>
                  <a:spcPts val="0"/>
                </a:spcAft>
                <a:defRPr/>
              </a:pPr>
              <a:t>‹#›</a:t>
            </a:fld>
            <a:endParaRPr lang="ru-RU" sz="2000" dirty="0">
              <a:solidFill>
                <a:schemeClr val="tx2">
                  <a:lumMod val="75000"/>
                </a:schemeClr>
              </a:solidFill>
              <a:latin typeface="+mn-lt"/>
              <a:cs typeface="+mn-cs"/>
            </a:endParaRPr>
          </a:p>
        </p:txBody>
      </p:sp>
      <p:sp>
        <p:nvSpPr>
          <p:cNvPr id="1146" name="Rectangle 122"/>
          <p:cNvSpPr>
            <a:spLocks noChangeArrowheads="1"/>
          </p:cNvSpPr>
          <p:nvPr/>
        </p:nvSpPr>
        <p:spPr bwMode="auto">
          <a:xfrm>
            <a:off x="580294" y="989013"/>
            <a:ext cx="11031415" cy="55562"/>
          </a:xfrm>
          <a:prstGeom prst="rect">
            <a:avLst/>
          </a:prstGeom>
          <a:gradFill rotWithShape="1">
            <a:gsLst>
              <a:gs pos="0">
                <a:schemeClr val="tx2"/>
              </a:gs>
              <a:gs pos="100000">
                <a:schemeClr val="bg1"/>
              </a:gs>
            </a:gsLst>
            <a:lin ang="0" scaled="1"/>
          </a:gradFill>
          <a:ln w="9525" algn="ctr">
            <a:noFill/>
            <a:miter lim="800000"/>
            <a:headEnd type="none" w="lg" len="lg"/>
            <a:tailEnd type="none" w="lg" len="lg"/>
          </a:ln>
          <a:effectLst/>
        </p:spPr>
        <p:txBody>
          <a:bodyPr wrap="none" tIns="91440" bIns="91440" anchor="ctr"/>
          <a:lstStyle/>
          <a:p>
            <a:pPr algn="ctr">
              <a:spcBef>
                <a:spcPts val="0"/>
              </a:spcBef>
              <a:spcAft>
                <a:spcPts val="0"/>
              </a:spcAft>
              <a:defRPr/>
            </a:pPr>
            <a:endParaRPr lang="ru-RU">
              <a:latin typeface="+mn-lt"/>
              <a:cs typeface="+mn-cs"/>
            </a:endParaRPr>
          </a:p>
        </p:txBody>
      </p:sp>
    </p:spTree>
  </p:cSld>
  <p:clrMap bg1="lt1" tx1="dk1" bg2="lt2" tx2="dk2" accent1="accent1" accent2="accent2" accent3="accent3" accent4="accent4" accent5="accent5" accent6="accent6" hlink="hlink" folHlink="folHlink"/>
  <p:sldLayoutIdLst>
    <p:sldLayoutId id="2147483832" r:id="rId1"/>
    <p:sldLayoutId id="2147483831" r:id="rId2"/>
    <p:sldLayoutId id="2147483833" r:id="rId3"/>
    <p:sldLayoutId id="2147483885" r:id="rId4"/>
    <p:sldLayoutId id="2147483834" r:id="rId5"/>
    <p:sldLayoutId id="2147483830" r:id="rId6"/>
    <p:sldLayoutId id="2147483829" r:id="rId7"/>
    <p:sldLayoutId id="2147483843" r:id="rId8"/>
    <p:sldLayoutId id="2147483886" r:id="rId9"/>
    <p:sldLayoutId id="2147483887" r:id="rId10"/>
    <p:sldLayoutId id="2147483890" r:id="rId11"/>
    <p:sldLayoutId id="2147483891" r:id="rId12"/>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defTabSz="889000" rtl="0" eaLnBrk="0" fontAlgn="base" hangingPunct="0">
        <a:spcBef>
          <a:spcPct val="0"/>
        </a:spcBef>
        <a:spcAft>
          <a:spcPct val="0"/>
        </a:spcAft>
        <a:defRPr sz="2400" b="1">
          <a:solidFill>
            <a:schemeClr val="accent1"/>
          </a:solidFill>
          <a:latin typeface="+mj-lt"/>
          <a:ea typeface="+mj-ea"/>
          <a:cs typeface="+mj-cs"/>
        </a:defRPr>
      </a:lvl1pPr>
      <a:lvl2pPr algn="l" defTabSz="889000" rtl="0" eaLnBrk="0" fontAlgn="base" hangingPunct="0">
        <a:spcBef>
          <a:spcPct val="0"/>
        </a:spcBef>
        <a:spcAft>
          <a:spcPct val="0"/>
        </a:spcAft>
        <a:defRPr sz="2400" b="1">
          <a:solidFill>
            <a:schemeClr val="tx2"/>
          </a:solidFill>
          <a:latin typeface="Arial" charset="0"/>
          <a:cs typeface="Arial" charset="0"/>
        </a:defRPr>
      </a:lvl2pPr>
      <a:lvl3pPr algn="l" defTabSz="889000" rtl="0" eaLnBrk="0" fontAlgn="base" hangingPunct="0">
        <a:spcBef>
          <a:spcPct val="0"/>
        </a:spcBef>
        <a:spcAft>
          <a:spcPct val="0"/>
        </a:spcAft>
        <a:defRPr sz="2400" b="1">
          <a:solidFill>
            <a:schemeClr val="tx2"/>
          </a:solidFill>
          <a:latin typeface="Arial" charset="0"/>
          <a:cs typeface="Arial" charset="0"/>
        </a:defRPr>
      </a:lvl3pPr>
      <a:lvl4pPr algn="l" defTabSz="889000" rtl="0" eaLnBrk="0" fontAlgn="base" hangingPunct="0">
        <a:spcBef>
          <a:spcPct val="0"/>
        </a:spcBef>
        <a:spcAft>
          <a:spcPct val="0"/>
        </a:spcAft>
        <a:defRPr sz="2400" b="1">
          <a:solidFill>
            <a:schemeClr val="tx2"/>
          </a:solidFill>
          <a:latin typeface="Arial" charset="0"/>
          <a:cs typeface="Arial" charset="0"/>
        </a:defRPr>
      </a:lvl4pPr>
      <a:lvl5pPr algn="l" defTabSz="889000" rtl="0" eaLnBrk="0" fontAlgn="base" hangingPunct="0">
        <a:spcBef>
          <a:spcPct val="0"/>
        </a:spcBef>
        <a:spcAft>
          <a:spcPct val="0"/>
        </a:spcAft>
        <a:defRPr sz="2400" b="1">
          <a:solidFill>
            <a:schemeClr val="tx2"/>
          </a:solidFill>
          <a:latin typeface="Arial" charset="0"/>
          <a:cs typeface="Arial" charset="0"/>
        </a:defRPr>
      </a:lvl5pPr>
      <a:lvl6pPr marL="457200" algn="l" defTabSz="889000" rtl="0" eaLnBrk="1" fontAlgn="base" hangingPunct="1">
        <a:spcBef>
          <a:spcPct val="0"/>
        </a:spcBef>
        <a:spcAft>
          <a:spcPct val="0"/>
        </a:spcAft>
        <a:defRPr sz="2400" b="1">
          <a:solidFill>
            <a:schemeClr val="tx2"/>
          </a:solidFill>
          <a:latin typeface="Trebuchet MS" pitchFamily="34" charset="0"/>
          <a:cs typeface="Arial" charset="0"/>
        </a:defRPr>
      </a:lvl6pPr>
      <a:lvl7pPr marL="914400" algn="l" defTabSz="889000" rtl="0" eaLnBrk="1" fontAlgn="base" hangingPunct="1">
        <a:spcBef>
          <a:spcPct val="0"/>
        </a:spcBef>
        <a:spcAft>
          <a:spcPct val="0"/>
        </a:spcAft>
        <a:defRPr sz="2400" b="1">
          <a:solidFill>
            <a:schemeClr val="tx2"/>
          </a:solidFill>
          <a:latin typeface="Trebuchet MS" pitchFamily="34" charset="0"/>
          <a:cs typeface="Arial" charset="0"/>
        </a:defRPr>
      </a:lvl7pPr>
      <a:lvl8pPr marL="1371600" algn="l" defTabSz="889000" rtl="0" eaLnBrk="1" fontAlgn="base" hangingPunct="1">
        <a:spcBef>
          <a:spcPct val="0"/>
        </a:spcBef>
        <a:spcAft>
          <a:spcPct val="0"/>
        </a:spcAft>
        <a:defRPr sz="2400" b="1">
          <a:solidFill>
            <a:schemeClr val="tx2"/>
          </a:solidFill>
          <a:latin typeface="Trebuchet MS" pitchFamily="34" charset="0"/>
          <a:cs typeface="Arial" charset="0"/>
        </a:defRPr>
      </a:lvl8pPr>
      <a:lvl9pPr marL="1828800" algn="l" defTabSz="889000" rtl="0" eaLnBrk="1" fontAlgn="base" hangingPunct="1">
        <a:spcBef>
          <a:spcPct val="0"/>
        </a:spcBef>
        <a:spcAft>
          <a:spcPct val="0"/>
        </a:spcAft>
        <a:defRPr sz="2400" b="1">
          <a:solidFill>
            <a:schemeClr val="tx2"/>
          </a:solidFill>
          <a:latin typeface="Trebuchet MS" pitchFamily="34" charset="0"/>
          <a:cs typeface="Arial" charset="0"/>
        </a:defRPr>
      </a:lvl9pPr>
    </p:titleStyle>
    <p:bodyStyle>
      <a:lvl1pPr algn="l" defTabSz="889000" rtl="0" eaLnBrk="0" fontAlgn="base" hangingPunct="0">
        <a:spcBef>
          <a:spcPct val="20000"/>
        </a:spcBef>
        <a:spcAft>
          <a:spcPct val="0"/>
        </a:spcAft>
        <a:defRPr sz="1600" b="1">
          <a:solidFill>
            <a:schemeClr val="accent1"/>
          </a:solidFill>
          <a:latin typeface="+mn-lt"/>
          <a:ea typeface="+mn-ea"/>
          <a:cs typeface="+mn-cs"/>
        </a:defRPr>
      </a:lvl1pPr>
      <a:lvl2pPr marL="444500" indent="-222250" algn="l" defTabSz="889000" rtl="0" eaLnBrk="0" fontAlgn="base" hangingPunct="0">
        <a:spcBef>
          <a:spcPct val="20000"/>
        </a:spcBef>
        <a:spcAft>
          <a:spcPct val="0"/>
        </a:spcAft>
        <a:buClr>
          <a:schemeClr val="tx2"/>
        </a:buClr>
        <a:buChar char="•"/>
        <a:defRPr sz="1600">
          <a:solidFill>
            <a:schemeClr val="accent1"/>
          </a:solidFill>
          <a:latin typeface="+mn-lt"/>
          <a:cs typeface="+mn-cs"/>
        </a:defRPr>
      </a:lvl2pPr>
      <a:lvl3pPr marL="889000" indent="-222250" algn="l" defTabSz="889000" rtl="0" eaLnBrk="0" fontAlgn="base" hangingPunct="0">
        <a:spcBef>
          <a:spcPct val="20000"/>
        </a:spcBef>
        <a:spcAft>
          <a:spcPct val="0"/>
        </a:spcAft>
        <a:buClr>
          <a:schemeClr val="tx2"/>
        </a:buClr>
        <a:buFont typeface="Trebuchet MS" pitchFamily="34" charset="0"/>
        <a:buChar char="–"/>
        <a:defRPr sz="1600">
          <a:solidFill>
            <a:schemeClr val="accent1"/>
          </a:solidFill>
          <a:latin typeface="+mn-lt"/>
          <a:cs typeface="+mn-cs"/>
        </a:defRPr>
      </a:lvl3pPr>
      <a:lvl4pPr marL="1338263" indent="-227013" algn="l" defTabSz="889000" rtl="0" eaLnBrk="0" fontAlgn="base" hangingPunct="0">
        <a:spcBef>
          <a:spcPct val="20000"/>
        </a:spcBef>
        <a:spcAft>
          <a:spcPct val="0"/>
        </a:spcAft>
        <a:buClr>
          <a:schemeClr val="tx2"/>
        </a:buClr>
        <a:buFont typeface="Trebuchet MS" pitchFamily="34" charset="0"/>
        <a:buChar char="–"/>
        <a:defRPr sz="1600">
          <a:solidFill>
            <a:schemeClr val="accent1"/>
          </a:solidFill>
          <a:latin typeface="+mn-lt"/>
          <a:cs typeface="+mn-cs"/>
        </a:defRPr>
      </a:lvl4pPr>
      <a:lvl5pPr marL="1998663" indent="-220663" algn="l" defTabSz="889000" rtl="0" eaLnBrk="0" fontAlgn="base" hangingPunct="0">
        <a:spcBef>
          <a:spcPct val="20000"/>
        </a:spcBef>
        <a:spcAft>
          <a:spcPct val="0"/>
        </a:spcAft>
        <a:buClr>
          <a:schemeClr val="tx2"/>
        </a:buClr>
        <a:buFont typeface="Trebuchet MS" pitchFamily="34" charset="0"/>
        <a:buChar char="–"/>
        <a:defRPr sz="1600">
          <a:solidFill>
            <a:schemeClr val="accent1"/>
          </a:solidFill>
          <a:latin typeface="+mn-lt"/>
          <a:cs typeface="+mn-cs"/>
        </a:defRPr>
      </a:lvl5pPr>
      <a:lvl6pPr marL="24558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6pPr>
      <a:lvl7pPr marL="29130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7pPr>
      <a:lvl8pPr marL="33702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8pPr>
      <a:lvl9pPr marL="38274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80294" y="163513"/>
            <a:ext cx="11031415" cy="831850"/>
          </a:xfrm>
          <a:prstGeom prst="rect">
            <a:avLst/>
          </a:prstGeom>
          <a:noFill/>
          <a:ln w="9525" algn="ctr">
            <a:noFill/>
            <a:miter lim="800000"/>
            <a:headEnd/>
            <a:tailEnd/>
          </a:ln>
        </p:spPr>
        <p:txBody>
          <a:bodyPr vert="horz" wrap="square" lIns="0" tIns="44439" rIns="0" bIns="44439" numCol="1" anchor="b" anchorCtr="0" compatLnSpc="1">
            <a:prstTxWarp prst="textNoShape">
              <a:avLst/>
            </a:prstTxWarp>
          </a:bodyPr>
          <a:lstStyle/>
          <a:p>
            <a:pPr lvl="0"/>
            <a:r>
              <a:rPr lang="ru-RU" dirty="0" err="1" smtClean="0"/>
              <a:t>Slide</a:t>
            </a:r>
            <a:r>
              <a:rPr lang="ru-RU" dirty="0" smtClean="0"/>
              <a:t> </a:t>
            </a:r>
            <a:r>
              <a:rPr lang="ru-RU" dirty="0" err="1" smtClean="0"/>
              <a:t>title</a:t>
            </a:r>
            <a:endParaRPr lang="ru-RU" dirty="0" smtClean="0"/>
          </a:p>
        </p:txBody>
      </p:sp>
      <p:sp>
        <p:nvSpPr>
          <p:cNvPr id="1027" name="Rectangle 10"/>
          <p:cNvSpPr>
            <a:spLocks noGrp="1" noChangeArrowheads="1"/>
          </p:cNvSpPr>
          <p:nvPr>
            <p:ph type="body" idx="1"/>
          </p:nvPr>
        </p:nvSpPr>
        <p:spPr bwMode="auto">
          <a:xfrm>
            <a:off x="580294" y="1509714"/>
            <a:ext cx="11031415" cy="4613275"/>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ru-RU" smtClean="0"/>
              <a:t>Body text</a:t>
            </a:r>
          </a:p>
          <a:p>
            <a:pPr lvl="1"/>
            <a:r>
              <a:rPr lang="ru-RU" smtClean="0"/>
              <a:t>First level</a:t>
            </a:r>
          </a:p>
          <a:p>
            <a:pPr lvl="2"/>
            <a:r>
              <a:rPr lang="ru-RU" smtClean="0"/>
              <a:t>Second level</a:t>
            </a:r>
          </a:p>
          <a:p>
            <a:pPr lvl="3"/>
            <a:r>
              <a:rPr lang="ru-RU" smtClean="0"/>
              <a:t>Third level</a:t>
            </a:r>
          </a:p>
          <a:p>
            <a:pPr lvl="4"/>
            <a:r>
              <a:rPr lang="ru-RU" smtClean="0"/>
              <a:t>Quotation level</a:t>
            </a:r>
          </a:p>
        </p:txBody>
      </p:sp>
      <p:sp>
        <p:nvSpPr>
          <p:cNvPr id="1036" name="Text Box 12"/>
          <p:cNvSpPr txBox="1">
            <a:spLocks noChangeArrowheads="1"/>
          </p:cNvSpPr>
          <p:nvPr/>
        </p:nvSpPr>
        <p:spPr bwMode="auto">
          <a:xfrm>
            <a:off x="11754897" y="6505576"/>
            <a:ext cx="306754" cy="301625"/>
          </a:xfrm>
          <a:prstGeom prst="rect">
            <a:avLst/>
          </a:prstGeom>
          <a:noFill/>
          <a:ln w="9525" algn="ctr">
            <a:noFill/>
            <a:miter lim="800000"/>
            <a:headEnd/>
            <a:tailEnd/>
          </a:ln>
          <a:effectLst/>
        </p:spPr>
        <p:txBody>
          <a:bodyPr wrap="none" lIns="0" tIns="0" rIns="0" bIns="0"/>
          <a:lstStyle/>
          <a:p>
            <a:pPr algn="r" defTabSz="889000">
              <a:spcAft>
                <a:spcPts val="0"/>
              </a:spcAft>
              <a:defRPr/>
            </a:pPr>
            <a:fld id="{A503D096-5DC5-45AC-8B28-0502D463DA8A}" type="slidenum">
              <a:rPr lang="ru-RU" sz="2000">
                <a:solidFill>
                  <a:srgbClr val="345782">
                    <a:lumMod val="75000"/>
                  </a:srgbClr>
                </a:solidFill>
                <a:latin typeface="Arial"/>
                <a:cs typeface="Arial"/>
              </a:rPr>
              <a:pPr algn="r" defTabSz="889000">
                <a:spcAft>
                  <a:spcPts val="0"/>
                </a:spcAft>
                <a:defRPr/>
              </a:pPr>
              <a:t>‹#›</a:t>
            </a:fld>
            <a:endParaRPr lang="ru-RU" sz="2000" dirty="0">
              <a:solidFill>
                <a:srgbClr val="345782">
                  <a:lumMod val="75000"/>
                </a:srgbClr>
              </a:solidFill>
              <a:latin typeface="Arial"/>
              <a:cs typeface="Arial"/>
            </a:endParaRPr>
          </a:p>
        </p:txBody>
      </p:sp>
      <p:sp>
        <p:nvSpPr>
          <p:cNvPr id="1146" name="Rectangle 122"/>
          <p:cNvSpPr>
            <a:spLocks noChangeArrowheads="1"/>
          </p:cNvSpPr>
          <p:nvPr/>
        </p:nvSpPr>
        <p:spPr bwMode="auto">
          <a:xfrm>
            <a:off x="580294" y="989013"/>
            <a:ext cx="11031415" cy="55562"/>
          </a:xfrm>
          <a:prstGeom prst="rect">
            <a:avLst/>
          </a:prstGeom>
          <a:gradFill rotWithShape="1">
            <a:gsLst>
              <a:gs pos="0">
                <a:schemeClr val="tx2"/>
              </a:gs>
              <a:gs pos="100000">
                <a:schemeClr val="bg1"/>
              </a:gs>
            </a:gsLst>
            <a:lin ang="0" scaled="1"/>
          </a:gradFill>
          <a:ln w="9525" algn="ctr">
            <a:noFill/>
            <a:miter lim="800000"/>
            <a:headEnd type="none" w="lg" len="lg"/>
            <a:tailEnd type="none" w="lg" len="lg"/>
          </a:ln>
          <a:effectLst/>
        </p:spPr>
        <p:txBody>
          <a:bodyPr wrap="none" tIns="91440" bIns="91440" anchor="ctr"/>
          <a:lstStyle/>
          <a:p>
            <a:pPr algn="ctr">
              <a:spcBef>
                <a:spcPts val="0"/>
              </a:spcBef>
              <a:spcAft>
                <a:spcPts val="0"/>
              </a:spcAft>
              <a:defRPr/>
            </a:pPr>
            <a:endParaRPr lang="ru-RU">
              <a:solidFill>
                <a:srgbClr val="000000"/>
              </a:solidFill>
              <a:latin typeface="Arial"/>
              <a:cs typeface="Arial"/>
            </a:endParaRPr>
          </a:p>
        </p:txBody>
      </p:sp>
    </p:spTree>
    <p:extLst>
      <p:ext uri="{BB962C8B-B14F-4D97-AF65-F5344CB8AC3E}">
        <p14:creationId xmlns:p14="http://schemas.microsoft.com/office/powerpoint/2010/main" val="4070092049"/>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 id="2147483857" r:id="rId13"/>
    <p:sldLayoutId id="2147483858" r:id="rId14"/>
    <p:sldLayoutId id="2147483859" r:id="rId15"/>
    <p:sldLayoutId id="2147483860" r:id="rId16"/>
    <p:sldLayoutId id="2147483861" r:id="rId17"/>
    <p:sldLayoutId id="2147483862" r:id="rId18"/>
    <p:sldLayoutId id="2147483864" r:id="rId19"/>
    <p:sldLayoutId id="2147483865" r:id="rId20"/>
    <p:sldLayoutId id="2147483866" r:id="rId21"/>
    <p:sldLayoutId id="2147483867" r:id="rId22"/>
    <p:sldLayoutId id="2147483868" r:id="rId23"/>
    <p:sldLayoutId id="2147483869" r:id="rId24"/>
    <p:sldLayoutId id="2147483870" r:id="rId25"/>
    <p:sldLayoutId id="2147483871" r:id="rId26"/>
    <p:sldLayoutId id="2147483872" r:id="rId27"/>
    <p:sldLayoutId id="2147483889" r:id="rId28"/>
    <p:sldLayoutId id="2147483892" r:id="rId29"/>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defTabSz="889000" rtl="0" eaLnBrk="0" fontAlgn="base" hangingPunct="0">
        <a:spcBef>
          <a:spcPct val="0"/>
        </a:spcBef>
        <a:spcAft>
          <a:spcPct val="0"/>
        </a:spcAft>
        <a:defRPr sz="2400" b="1">
          <a:solidFill>
            <a:schemeClr val="tx2"/>
          </a:solidFill>
          <a:latin typeface="+mj-lt"/>
          <a:ea typeface="+mj-ea"/>
          <a:cs typeface="+mj-cs"/>
        </a:defRPr>
      </a:lvl1pPr>
      <a:lvl2pPr algn="l" defTabSz="889000" rtl="0" eaLnBrk="0" fontAlgn="base" hangingPunct="0">
        <a:spcBef>
          <a:spcPct val="0"/>
        </a:spcBef>
        <a:spcAft>
          <a:spcPct val="0"/>
        </a:spcAft>
        <a:defRPr sz="2400" b="1">
          <a:solidFill>
            <a:schemeClr val="tx2"/>
          </a:solidFill>
          <a:latin typeface="Arial" charset="0"/>
          <a:cs typeface="Arial" charset="0"/>
        </a:defRPr>
      </a:lvl2pPr>
      <a:lvl3pPr algn="l" defTabSz="889000" rtl="0" eaLnBrk="0" fontAlgn="base" hangingPunct="0">
        <a:spcBef>
          <a:spcPct val="0"/>
        </a:spcBef>
        <a:spcAft>
          <a:spcPct val="0"/>
        </a:spcAft>
        <a:defRPr sz="2400" b="1">
          <a:solidFill>
            <a:schemeClr val="tx2"/>
          </a:solidFill>
          <a:latin typeface="Arial" charset="0"/>
          <a:cs typeface="Arial" charset="0"/>
        </a:defRPr>
      </a:lvl3pPr>
      <a:lvl4pPr algn="l" defTabSz="889000" rtl="0" eaLnBrk="0" fontAlgn="base" hangingPunct="0">
        <a:spcBef>
          <a:spcPct val="0"/>
        </a:spcBef>
        <a:spcAft>
          <a:spcPct val="0"/>
        </a:spcAft>
        <a:defRPr sz="2400" b="1">
          <a:solidFill>
            <a:schemeClr val="tx2"/>
          </a:solidFill>
          <a:latin typeface="Arial" charset="0"/>
          <a:cs typeface="Arial" charset="0"/>
        </a:defRPr>
      </a:lvl4pPr>
      <a:lvl5pPr algn="l" defTabSz="889000" rtl="0" eaLnBrk="0" fontAlgn="base" hangingPunct="0">
        <a:spcBef>
          <a:spcPct val="0"/>
        </a:spcBef>
        <a:spcAft>
          <a:spcPct val="0"/>
        </a:spcAft>
        <a:defRPr sz="2400" b="1">
          <a:solidFill>
            <a:schemeClr val="tx2"/>
          </a:solidFill>
          <a:latin typeface="Arial" charset="0"/>
          <a:cs typeface="Arial" charset="0"/>
        </a:defRPr>
      </a:lvl5pPr>
      <a:lvl6pPr marL="457200" algn="l" defTabSz="889000" rtl="0" eaLnBrk="1" fontAlgn="base" hangingPunct="1">
        <a:spcBef>
          <a:spcPct val="0"/>
        </a:spcBef>
        <a:spcAft>
          <a:spcPct val="0"/>
        </a:spcAft>
        <a:defRPr sz="2400" b="1">
          <a:solidFill>
            <a:schemeClr val="tx2"/>
          </a:solidFill>
          <a:latin typeface="Trebuchet MS" pitchFamily="34" charset="0"/>
          <a:cs typeface="Arial" charset="0"/>
        </a:defRPr>
      </a:lvl6pPr>
      <a:lvl7pPr marL="914400" algn="l" defTabSz="889000" rtl="0" eaLnBrk="1" fontAlgn="base" hangingPunct="1">
        <a:spcBef>
          <a:spcPct val="0"/>
        </a:spcBef>
        <a:spcAft>
          <a:spcPct val="0"/>
        </a:spcAft>
        <a:defRPr sz="2400" b="1">
          <a:solidFill>
            <a:schemeClr val="tx2"/>
          </a:solidFill>
          <a:latin typeface="Trebuchet MS" pitchFamily="34" charset="0"/>
          <a:cs typeface="Arial" charset="0"/>
        </a:defRPr>
      </a:lvl7pPr>
      <a:lvl8pPr marL="1371600" algn="l" defTabSz="889000" rtl="0" eaLnBrk="1" fontAlgn="base" hangingPunct="1">
        <a:spcBef>
          <a:spcPct val="0"/>
        </a:spcBef>
        <a:spcAft>
          <a:spcPct val="0"/>
        </a:spcAft>
        <a:defRPr sz="2400" b="1">
          <a:solidFill>
            <a:schemeClr val="tx2"/>
          </a:solidFill>
          <a:latin typeface="Trebuchet MS" pitchFamily="34" charset="0"/>
          <a:cs typeface="Arial" charset="0"/>
        </a:defRPr>
      </a:lvl8pPr>
      <a:lvl9pPr marL="1828800" algn="l" defTabSz="889000" rtl="0" eaLnBrk="1" fontAlgn="base" hangingPunct="1">
        <a:spcBef>
          <a:spcPct val="0"/>
        </a:spcBef>
        <a:spcAft>
          <a:spcPct val="0"/>
        </a:spcAft>
        <a:defRPr sz="2400" b="1">
          <a:solidFill>
            <a:schemeClr val="tx2"/>
          </a:solidFill>
          <a:latin typeface="Trebuchet MS" pitchFamily="34" charset="0"/>
          <a:cs typeface="Arial" charset="0"/>
        </a:defRPr>
      </a:lvl9pPr>
    </p:titleStyle>
    <p:bodyStyle>
      <a:lvl1pPr algn="l" defTabSz="889000" rtl="0" eaLnBrk="0" fontAlgn="base" hangingPunct="0">
        <a:spcBef>
          <a:spcPct val="20000"/>
        </a:spcBef>
        <a:spcAft>
          <a:spcPct val="0"/>
        </a:spcAft>
        <a:defRPr sz="1600" b="1">
          <a:solidFill>
            <a:schemeClr val="tx1"/>
          </a:solidFill>
          <a:latin typeface="+mn-lt"/>
          <a:ea typeface="+mn-ea"/>
          <a:cs typeface="+mn-cs"/>
        </a:defRPr>
      </a:lvl1pPr>
      <a:lvl2pPr marL="444500" indent="-222250" algn="l" defTabSz="889000" rtl="0" eaLnBrk="0" fontAlgn="base" hangingPunct="0">
        <a:spcBef>
          <a:spcPct val="20000"/>
        </a:spcBef>
        <a:spcAft>
          <a:spcPct val="0"/>
        </a:spcAft>
        <a:buClr>
          <a:schemeClr val="tx2"/>
        </a:buClr>
        <a:buChar char="•"/>
        <a:defRPr sz="1600">
          <a:solidFill>
            <a:schemeClr val="tx1"/>
          </a:solidFill>
          <a:latin typeface="+mn-lt"/>
          <a:cs typeface="+mn-cs"/>
        </a:defRPr>
      </a:lvl2pPr>
      <a:lvl3pPr marL="889000" indent="-222250" algn="l" defTabSz="889000" rtl="0" eaLnBrk="0" fontAlgn="base" hangingPunct="0">
        <a:spcBef>
          <a:spcPct val="20000"/>
        </a:spcBef>
        <a:spcAft>
          <a:spcPct val="0"/>
        </a:spcAft>
        <a:buClr>
          <a:schemeClr val="tx2"/>
        </a:buClr>
        <a:buFont typeface="Trebuchet MS" pitchFamily="34" charset="0"/>
        <a:buChar char="–"/>
        <a:defRPr sz="1600">
          <a:solidFill>
            <a:schemeClr val="tx1"/>
          </a:solidFill>
          <a:latin typeface="+mn-lt"/>
          <a:cs typeface="+mn-cs"/>
        </a:defRPr>
      </a:lvl3pPr>
      <a:lvl4pPr marL="1338263" indent="-227013" algn="l" defTabSz="889000" rtl="0" eaLnBrk="0" fontAlgn="base" hangingPunct="0">
        <a:spcBef>
          <a:spcPct val="20000"/>
        </a:spcBef>
        <a:spcAft>
          <a:spcPct val="0"/>
        </a:spcAft>
        <a:buClr>
          <a:schemeClr val="tx2"/>
        </a:buClr>
        <a:buFont typeface="Trebuchet MS" pitchFamily="34" charset="0"/>
        <a:buChar char="–"/>
        <a:defRPr sz="1600">
          <a:solidFill>
            <a:schemeClr val="tx1"/>
          </a:solidFill>
          <a:latin typeface="+mn-lt"/>
          <a:cs typeface="+mn-cs"/>
        </a:defRPr>
      </a:lvl4pPr>
      <a:lvl5pPr marL="1998663" indent="-220663" algn="l" defTabSz="889000" rtl="0" eaLnBrk="0" fontAlgn="base" hangingPunct="0">
        <a:spcBef>
          <a:spcPct val="20000"/>
        </a:spcBef>
        <a:spcAft>
          <a:spcPct val="0"/>
        </a:spcAft>
        <a:buClr>
          <a:schemeClr val="tx2"/>
        </a:buClr>
        <a:buFont typeface="Trebuchet MS" pitchFamily="34" charset="0"/>
        <a:buChar char="–"/>
        <a:defRPr sz="1600">
          <a:solidFill>
            <a:schemeClr val="tx1"/>
          </a:solidFill>
          <a:latin typeface="+mn-lt"/>
          <a:cs typeface="+mn-cs"/>
        </a:defRPr>
      </a:lvl5pPr>
      <a:lvl6pPr marL="24558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6pPr>
      <a:lvl7pPr marL="29130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7pPr>
      <a:lvl8pPr marL="33702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8pPr>
      <a:lvl9pPr marL="38274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sldNum" sz="quarter" idx="4"/>
          </p:nvPr>
        </p:nvSpPr>
        <p:spPr bwMode="auto">
          <a:xfrm>
            <a:off x="11013017" y="6448426"/>
            <a:ext cx="836083" cy="377825"/>
          </a:xfrm>
          <a:prstGeom prst="rect">
            <a:avLst/>
          </a:prstGeom>
          <a:noFill/>
          <a:ln w="9525">
            <a:noFill/>
            <a:miter lim="800000"/>
            <a:headEnd/>
            <a:tailEnd/>
          </a:ln>
          <a:effectLst/>
        </p:spPr>
        <p:txBody>
          <a:bodyPr vert="horz" wrap="square" lIns="0" tIns="0" rIns="0" bIns="0" numCol="1" anchor="ctr" anchorCtr="1" compatLnSpc="1">
            <a:prstTxWarp prst="textNoShape">
              <a:avLst/>
            </a:prstTxWarp>
          </a:bodyPr>
          <a:lstStyle>
            <a:lvl1pPr algn="r">
              <a:defRPr sz="2200" b="1">
                <a:solidFill>
                  <a:schemeClr val="hlink"/>
                </a:solidFill>
              </a:defRPr>
            </a:lvl1pPr>
          </a:lstStyle>
          <a:p>
            <a:fld id="{18E7493B-2D55-47CC-A53F-822C40AC252B}" type="slidenum">
              <a:rPr lang="ru-RU">
                <a:solidFill>
                  <a:srgbClr val="003274"/>
                </a:solidFill>
                <a:latin typeface="Arial" pitchFamily="34" charset="0"/>
                <a:cs typeface="Arial" pitchFamily="34" charset="0"/>
              </a:rPr>
              <a:pPr/>
              <a:t>‹#›</a:t>
            </a:fld>
            <a:endParaRPr lang="ru-RU">
              <a:solidFill>
                <a:srgbClr val="003274"/>
              </a:solidFill>
              <a:latin typeface="Arial" pitchFamily="34" charset="0"/>
              <a:cs typeface="Arial" pitchFamily="34" charset="0"/>
            </a:endParaRPr>
          </a:p>
        </p:txBody>
      </p:sp>
      <p:sp>
        <p:nvSpPr>
          <p:cNvPr id="1027" name="Rectangle 3"/>
          <p:cNvSpPr>
            <a:spLocks noGrp="1" noChangeArrowheads="1"/>
          </p:cNvSpPr>
          <p:nvPr>
            <p:ph type="body" idx="1"/>
          </p:nvPr>
        </p:nvSpPr>
        <p:spPr bwMode="auto">
          <a:xfrm>
            <a:off x="624418" y="1125538"/>
            <a:ext cx="11233149" cy="51482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ru-RU" smtClean="0"/>
              <a:t>Образец текста</a:t>
            </a:r>
          </a:p>
          <a:p>
            <a:pPr lvl="1"/>
            <a:r>
              <a:rPr lang="ru-RU" smtClean="0"/>
              <a:t>Второй уровень</a:t>
            </a:r>
          </a:p>
        </p:txBody>
      </p:sp>
      <p:sp>
        <p:nvSpPr>
          <p:cNvPr id="1028" name="Rectangle 4"/>
          <p:cNvSpPr>
            <a:spLocks noGrp="1" noChangeArrowheads="1"/>
          </p:cNvSpPr>
          <p:nvPr>
            <p:ph type="title"/>
          </p:nvPr>
        </p:nvSpPr>
        <p:spPr bwMode="auto">
          <a:xfrm>
            <a:off x="624418" y="0"/>
            <a:ext cx="10176933" cy="96202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ru-RU" smtClean="0"/>
              <a:t>Образец заголовка</a:t>
            </a:r>
          </a:p>
        </p:txBody>
      </p:sp>
      <p:pic>
        <p:nvPicPr>
          <p:cNvPr id="1029" name="navigation8" descr="ujkm,"/>
          <p:cNvPicPr>
            <a:picLocks noChangeAspect="1" noChangeArrowheads="1"/>
          </p:cNvPicPr>
          <p:nvPr/>
        </p:nvPicPr>
        <p:blipFill>
          <a:blip r:embed="rId14" cstate="print"/>
          <a:srcRect/>
          <a:stretch>
            <a:fillRect/>
          </a:stretch>
        </p:blipFill>
        <p:spPr bwMode="auto">
          <a:xfrm>
            <a:off x="10674351" y="106363"/>
            <a:ext cx="1183216" cy="785812"/>
          </a:xfrm>
          <a:prstGeom prst="rect">
            <a:avLst/>
          </a:prstGeom>
          <a:noFill/>
          <a:ln w="9525">
            <a:noFill/>
            <a:miter lim="800000"/>
            <a:headEnd/>
            <a:tailEnd/>
          </a:ln>
        </p:spPr>
      </p:pic>
    </p:spTree>
    <p:extLst>
      <p:ext uri="{BB962C8B-B14F-4D97-AF65-F5344CB8AC3E}">
        <p14:creationId xmlns:p14="http://schemas.microsoft.com/office/powerpoint/2010/main" val="3055237891"/>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2000" b="1">
          <a:solidFill>
            <a:schemeClr val="hlink"/>
          </a:solidFill>
          <a:latin typeface="+mj-lt"/>
          <a:ea typeface="Arial" charset="0"/>
          <a:cs typeface="+mj-cs"/>
        </a:defRPr>
      </a:lvl1pPr>
      <a:lvl2pPr algn="l" rtl="0" eaLnBrk="0" fontAlgn="base" hangingPunct="0">
        <a:spcBef>
          <a:spcPct val="0"/>
        </a:spcBef>
        <a:spcAft>
          <a:spcPct val="0"/>
        </a:spcAft>
        <a:defRPr sz="2000" b="1">
          <a:solidFill>
            <a:schemeClr val="hlink"/>
          </a:solidFill>
          <a:latin typeface="Arial" charset="0"/>
          <a:ea typeface="Arial" charset="0"/>
          <a:cs typeface="Arial" charset="0"/>
        </a:defRPr>
      </a:lvl2pPr>
      <a:lvl3pPr algn="l" rtl="0" eaLnBrk="0" fontAlgn="base" hangingPunct="0">
        <a:spcBef>
          <a:spcPct val="0"/>
        </a:spcBef>
        <a:spcAft>
          <a:spcPct val="0"/>
        </a:spcAft>
        <a:defRPr sz="2000" b="1">
          <a:solidFill>
            <a:schemeClr val="hlink"/>
          </a:solidFill>
          <a:latin typeface="Arial" charset="0"/>
          <a:ea typeface="Arial" charset="0"/>
          <a:cs typeface="Arial" charset="0"/>
        </a:defRPr>
      </a:lvl3pPr>
      <a:lvl4pPr algn="l" rtl="0" eaLnBrk="0" fontAlgn="base" hangingPunct="0">
        <a:spcBef>
          <a:spcPct val="0"/>
        </a:spcBef>
        <a:spcAft>
          <a:spcPct val="0"/>
        </a:spcAft>
        <a:defRPr sz="2000" b="1">
          <a:solidFill>
            <a:schemeClr val="hlink"/>
          </a:solidFill>
          <a:latin typeface="Arial" charset="0"/>
          <a:ea typeface="Arial" charset="0"/>
          <a:cs typeface="Arial" charset="0"/>
        </a:defRPr>
      </a:lvl4pPr>
      <a:lvl5pPr algn="l" rtl="0" eaLnBrk="0" fontAlgn="base" hangingPunct="0">
        <a:spcBef>
          <a:spcPct val="0"/>
        </a:spcBef>
        <a:spcAft>
          <a:spcPct val="0"/>
        </a:spcAft>
        <a:defRPr sz="2000" b="1">
          <a:solidFill>
            <a:schemeClr val="hlink"/>
          </a:solidFill>
          <a:latin typeface="Arial" charset="0"/>
          <a:ea typeface="Arial" charset="0"/>
          <a:cs typeface="Arial" charset="0"/>
        </a:defRPr>
      </a:lvl5pPr>
      <a:lvl6pPr marL="457200" algn="l" rtl="0" fontAlgn="base">
        <a:spcBef>
          <a:spcPct val="0"/>
        </a:spcBef>
        <a:spcAft>
          <a:spcPct val="0"/>
        </a:spcAft>
        <a:defRPr sz="2000" b="1">
          <a:solidFill>
            <a:schemeClr val="hlink"/>
          </a:solidFill>
          <a:latin typeface="Arial" charset="0"/>
          <a:cs typeface="Arial" charset="0"/>
        </a:defRPr>
      </a:lvl6pPr>
      <a:lvl7pPr marL="914400" algn="l" rtl="0" fontAlgn="base">
        <a:spcBef>
          <a:spcPct val="0"/>
        </a:spcBef>
        <a:spcAft>
          <a:spcPct val="0"/>
        </a:spcAft>
        <a:defRPr sz="2000" b="1">
          <a:solidFill>
            <a:schemeClr val="hlink"/>
          </a:solidFill>
          <a:latin typeface="Arial" charset="0"/>
          <a:cs typeface="Arial" charset="0"/>
        </a:defRPr>
      </a:lvl7pPr>
      <a:lvl8pPr marL="1371600" algn="l" rtl="0" fontAlgn="base">
        <a:spcBef>
          <a:spcPct val="0"/>
        </a:spcBef>
        <a:spcAft>
          <a:spcPct val="0"/>
        </a:spcAft>
        <a:defRPr sz="2000" b="1">
          <a:solidFill>
            <a:schemeClr val="hlink"/>
          </a:solidFill>
          <a:latin typeface="Arial" charset="0"/>
          <a:cs typeface="Arial" charset="0"/>
        </a:defRPr>
      </a:lvl8pPr>
      <a:lvl9pPr marL="1828800" algn="l" rtl="0" fontAlgn="base">
        <a:spcBef>
          <a:spcPct val="0"/>
        </a:spcBef>
        <a:spcAft>
          <a:spcPct val="0"/>
        </a:spcAft>
        <a:defRPr sz="2000" b="1">
          <a:solidFill>
            <a:schemeClr val="hlink"/>
          </a:solidFill>
          <a:latin typeface="Arial" charset="0"/>
          <a:cs typeface="Arial" charset="0"/>
        </a:defRPr>
      </a:lvl9pPr>
    </p:titleStyle>
    <p:bodyStyle>
      <a:lvl1pPr marL="180975" indent="-180975" algn="l" rtl="0" eaLnBrk="0" fontAlgn="base" hangingPunct="0">
        <a:lnSpc>
          <a:spcPct val="110000"/>
        </a:lnSpc>
        <a:spcBef>
          <a:spcPct val="40000"/>
        </a:spcBef>
        <a:spcAft>
          <a:spcPct val="20000"/>
        </a:spcAft>
        <a:buBlip>
          <a:blip r:embed="rId15"/>
        </a:buBlip>
        <a:defRPr kumimoji="1" sz="1600">
          <a:solidFill>
            <a:schemeClr val="tx1"/>
          </a:solidFill>
          <a:latin typeface="+mn-lt"/>
          <a:ea typeface="Arial" charset="0"/>
          <a:cs typeface="+mn-cs"/>
        </a:defRPr>
      </a:lvl1pPr>
      <a:lvl2pPr marL="360363" indent="-177800" algn="l" rtl="0" eaLnBrk="0" fontAlgn="base" hangingPunct="0">
        <a:lnSpc>
          <a:spcPct val="110000"/>
        </a:lnSpc>
        <a:spcBef>
          <a:spcPct val="0"/>
        </a:spcBef>
        <a:spcAft>
          <a:spcPct val="20000"/>
        </a:spcAft>
        <a:buBlip>
          <a:blip r:embed="rId16"/>
        </a:buBlip>
        <a:defRPr kumimoji="1" sz="1400">
          <a:solidFill>
            <a:schemeClr val="tx1"/>
          </a:solidFill>
          <a:latin typeface="+mn-lt"/>
          <a:ea typeface="Arial" charset="0"/>
          <a:cs typeface="+mn-cs"/>
        </a:defRPr>
      </a:lvl2pPr>
      <a:lvl3pPr marL="1162050" indent="-268288" algn="l" rtl="0" eaLnBrk="0" fontAlgn="base" hangingPunct="0">
        <a:spcBef>
          <a:spcPct val="0"/>
        </a:spcBef>
        <a:spcAft>
          <a:spcPct val="30000"/>
        </a:spcAft>
        <a:buBlip>
          <a:blip r:embed="rId16"/>
        </a:buBlip>
        <a:defRPr kumimoji="1" sz="2200">
          <a:solidFill>
            <a:schemeClr val="tx1"/>
          </a:solidFill>
          <a:latin typeface="+mn-lt"/>
          <a:ea typeface="Arial" charset="0"/>
          <a:cs typeface="+mn-cs"/>
        </a:defRPr>
      </a:lvl3pPr>
      <a:lvl4pPr marL="1665288" indent="-228600" algn="l" rtl="0" eaLnBrk="0" fontAlgn="base" hangingPunct="0">
        <a:spcBef>
          <a:spcPct val="20000"/>
        </a:spcBef>
        <a:spcAft>
          <a:spcPct val="0"/>
        </a:spcAft>
        <a:buChar char="–"/>
        <a:defRPr kumimoji="1" sz="2000">
          <a:solidFill>
            <a:schemeClr val="tx1"/>
          </a:solidFill>
          <a:latin typeface="+mn-lt"/>
          <a:ea typeface="Arial" charset="0"/>
          <a:cs typeface="+mn-cs"/>
        </a:defRPr>
      </a:lvl4pPr>
      <a:lvl5pPr marL="2073275" indent="-228600" algn="l" rtl="0" eaLnBrk="0" fontAlgn="base" hangingPunct="0">
        <a:spcBef>
          <a:spcPct val="20000"/>
        </a:spcBef>
        <a:spcAft>
          <a:spcPct val="0"/>
        </a:spcAft>
        <a:buChar char="»"/>
        <a:defRPr kumimoji="1" sz="2000">
          <a:solidFill>
            <a:schemeClr val="tx1"/>
          </a:solidFill>
          <a:latin typeface="+mn-lt"/>
          <a:ea typeface="Arial" charset="0"/>
          <a:cs typeface="+mn-cs"/>
        </a:defRPr>
      </a:lvl5pPr>
      <a:lvl6pPr marL="2530475" indent="-228600" algn="l" rtl="0" fontAlgn="base">
        <a:spcBef>
          <a:spcPct val="20000"/>
        </a:spcBef>
        <a:spcAft>
          <a:spcPct val="0"/>
        </a:spcAft>
        <a:buChar char="»"/>
        <a:defRPr sz="2000">
          <a:solidFill>
            <a:schemeClr val="tx1"/>
          </a:solidFill>
          <a:latin typeface="+mn-lt"/>
          <a:cs typeface="+mn-cs"/>
        </a:defRPr>
      </a:lvl6pPr>
      <a:lvl7pPr marL="2987675" indent="-228600" algn="l" rtl="0" fontAlgn="base">
        <a:spcBef>
          <a:spcPct val="20000"/>
        </a:spcBef>
        <a:spcAft>
          <a:spcPct val="0"/>
        </a:spcAft>
        <a:buChar char="»"/>
        <a:defRPr sz="2000">
          <a:solidFill>
            <a:schemeClr val="tx1"/>
          </a:solidFill>
          <a:latin typeface="+mn-lt"/>
          <a:cs typeface="+mn-cs"/>
        </a:defRPr>
      </a:lvl7pPr>
      <a:lvl8pPr marL="3444875" indent="-228600" algn="l" rtl="0" fontAlgn="base">
        <a:spcBef>
          <a:spcPct val="20000"/>
        </a:spcBef>
        <a:spcAft>
          <a:spcPct val="0"/>
        </a:spcAft>
        <a:buChar char="»"/>
        <a:defRPr sz="2000">
          <a:solidFill>
            <a:schemeClr val="tx1"/>
          </a:solidFill>
          <a:latin typeface="+mn-lt"/>
          <a:cs typeface="+mn-cs"/>
        </a:defRPr>
      </a:lvl8pPr>
      <a:lvl9pPr marL="3902075"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10.emf"/><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0.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3" Type="http://schemas.openxmlformats.org/officeDocument/2006/relationships/image" Target="../media/image11.png"/><Relationship Id="rId7" Type="http://schemas.openxmlformats.org/officeDocument/2006/relationships/diagramQuickStyle" Target="../diagrams/quickStyle1.xml"/><Relationship Id="rId12" Type="http://schemas.openxmlformats.org/officeDocument/2006/relationships/diagramQuickStyle" Target="../diagrams/quickStyle2.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Layout" Target="../diagrams/layout1.xml"/><Relationship Id="rId11" Type="http://schemas.openxmlformats.org/officeDocument/2006/relationships/diagramLayout" Target="../diagrams/layout2.xml"/><Relationship Id="rId5" Type="http://schemas.openxmlformats.org/officeDocument/2006/relationships/diagramData" Target="../diagrams/data1.xml"/><Relationship Id="rId15" Type="http://schemas.openxmlformats.org/officeDocument/2006/relationships/image" Target="../media/image13.png"/><Relationship Id="rId10" Type="http://schemas.openxmlformats.org/officeDocument/2006/relationships/diagramData" Target="../diagrams/data2.xml"/><Relationship Id="rId4" Type="http://schemas.openxmlformats.org/officeDocument/2006/relationships/image" Target="../media/image12.png"/><Relationship Id="rId9" Type="http://schemas.microsoft.com/office/2007/relationships/diagramDrawing" Target="../diagrams/drawing1.xml"/><Relationship Id="rId14" Type="http://schemas.microsoft.com/office/2007/relationships/diagramDrawing" Target="../diagrams/drawing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9426" name="Object 2" hidden="1"/>
          <p:cNvGraphicFramePr>
            <a:graphicFrameLocks noChangeAspect="1"/>
          </p:cNvGraphicFramePr>
          <p:nvPr>
            <p:custDataLst>
              <p:tags r:id="rId2"/>
            </p:custDataLst>
          </p:nvPr>
        </p:nvGraphicFramePr>
        <p:xfrm>
          <a:off x="1143000" y="0"/>
          <a:ext cx="158750" cy="158750"/>
        </p:xfrm>
        <a:graphic>
          <a:graphicData uri="http://schemas.openxmlformats.org/presentationml/2006/ole">
            <mc:AlternateContent xmlns:mc="http://schemas.openxmlformats.org/markup-compatibility/2006">
              <mc:Choice xmlns:v="urn:schemas-microsoft-com:vml" Requires="v">
                <p:oleObj spid="_x0000_s2784313" name="think-cell Slide" r:id="rId6" imgW="360" imgH="360" progId="">
                  <p:embed/>
                </p:oleObj>
              </mc:Choice>
              <mc:Fallback>
                <p:oleObj name="think-cell Slide" r:id="rId6" imgW="360" imgH="360" progId="">
                  <p:embed/>
                  <p:pic>
                    <p:nvPicPr>
                      <p:cNvPr id="0" name="Picture 93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300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9428" name="Rectangle 13"/>
          <p:cNvSpPr>
            <a:spLocks noChangeArrowheads="1"/>
          </p:cNvSpPr>
          <p:nvPr/>
        </p:nvSpPr>
        <p:spPr bwMode="auto">
          <a:xfrm>
            <a:off x="1789749" y="5421086"/>
            <a:ext cx="8813800" cy="379413"/>
          </a:xfrm>
          <a:prstGeom prst="rect">
            <a:avLst/>
          </a:prstGeom>
          <a:noFill/>
          <a:ln w="12700" algn="ctr">
            <a:noFill/>
            <a:miter lim="800000"/>
            <a:headEnd/>
            <a:tailEnd/>
          </a:ln>
        </p:spPr>
        <p:txBody>
          <a:bodyPr lIns="88891" tIns="44445" rIns="88891" bIns="44445" anchor="b"/>
          <a:lstStyle/>
          <a:p>
            <a:pPr defTabSz="889000"/>
            <a:endParaRPr lang="ru-RU" sz="2000" dirty="0">
              <a:solidFill>
                <a:srgbClr val="4D4D4D"/>
              </a:solidFill>
            </a:endParaRPr>
          </a:p>
        </p:txBody>
      </p:sp>
      <p:sp>
        <p:nvSpPr>
          <p:cNvPr id="6" name="Rectangle 12"/>
          <p:cNvSpPr>
            <a:spLocks noChangeArrowheads="1"/>
          </p:cNvSpPr>
          <p:nvPr>
            <p:custDataLst>
              <p:tags r:id="rId3"/>
            </p:custDataLst>
          </p:nvPr>
        </p:nvSpPr>
        <p:spPr bwMode="auto">
          <a:xfrm>
            <a:off x="1490134" y="2371803"/>
            <a:ext cx="9139767" cy="4147186"/>
          </a:xfrm>
          <a:prstGeom prst="rect">
            <a:avLst/>
          </a:prstGeom>
          <a:noFill/>
          <a:ln w="12700" algn="ctr">
            <a:noFill/>
            <a:miter lim="800000"/>
            <a:headEnd/>
            <a:tailEnd/>
          </a:ln>
        </p:spPr>
        <p:txBody>
          <a:bodyPr lIns="88891" tIns="44445" rIns="88891" bIns="44445" anchor="ctr"/>
          <a:lstStyle/>
          <a:p>
            <a:pPr eaLnBrk="0" hangingPunct="0">
              <a:lnSpc>
                <a:spcPct val="110000"/>
              </a:lnSpc>
            </a:pPr>
            <a:r>
              <a:rPr lang="ru-RU" sz="3200" b="1" dirty="0" smtClean="0">
                <a:solidFill>
                  <a:srgbClr val="264161"/>
                </a:solidFill>
              </a:rPr>
              <a:t>Результаты аудита системы стратегического </a:t>
            </a:r>
            <a:r>
              <a:rPr lang="ru-RU" sz="3200" b="1" dirty="0">
                <a:solidFill>
                  <a:srgbClr val="264161"/>
                </a:solidFill>
              </a:rPr>
              <a:t>управления </a:t>
            </a:r>
            <a:endParaRPr lang="ru-RU" sz="3200" b="1" dirty="0" smtClean="0">
              <a:solidFill>
                <a:srgbClr val="264161"/>
              </a:solidFill>
            </a:endParaRPr>
          </a:p>
          <a:p>
            <a:pPr eaLnBrk="0" hangingPunct="0">
              <a:lnSpc>
                <a:spcPct val="110000"/>
              </a:lnSpc>
            </a:pPr>
            <a:r>
              <a:rPr lang="ru-RU" sz="3200" b="1" dirty="0" smtClean="0">
                <a:solidFill>
                  <a:srgbClr val="264161"/>
                </a:solidFill>
              </a:rPr>
              <a:t>АО «Предприятие»</a:t>
            </a:r>
          </a:p>
          <a:p>
            <a:pPr eaLnBrk="0" fontAlgn="base" hangingPunct="0">
              <a:lnSpc>
                <a:spcPct val="110000"/>
              </a:lnSpc>
              <a:spcBef>
                <a:spcPct val="0"/>
              </a:spcBef>
              <a:spcAft>
                <a:spcPct val="0"/>
              </a:spcAft>
            </a:pPr>
            <a:endParaRPr lang="ru-RU" b="1" dirty="0" smtClean="0">
              <a:solidFill>
                <a:srgbClr val="D0DCEC">
                  <a:lumMod val="25000"/>
                </a:srgbClr>
              </a:solidFill>
            </a:endParaRPr>
          </a:p>
          <a:p>
            <a:pPr eaLnBrk="0" fontAlgn="base" hangingPunct="0">
              <a:lnSpc>
                <a:spcPct val="110000"/>
              </a:lnSpc>
              <a:spcBef>
                <a:spcPct val="0"/>
              </a:spcBef>
              <a:spcAft>
                <a:spcPct val="0"/>
              </a:spcAft>
            </a:pPr>
            <a:r>
              <a:rPr lang="ru-RU" b="1" dirty="0" smtClean="0">
                <a:solidFill>
                  <a:srgbClr val="D0DCEC">
                    <a:lumMod val="25000"/>
                  </a:srgbClr>
                </a:solidFill>
              </a:rPr>
              <a:t>Для должность</a:t>
            </a:r>
            <a:endParaRPr lang="ru-RU" dirty="0">
              <a:solidFill>
                <a:srgbClr val="D0DCEC">
                  <a:lumMod val="25000"/>
                </a:srgbClr>
              </a:solidFill>
            </a:endParaRPr>
          </a:p>
          <a:p>
            <a:pPr defTabSz="452438" fontAlgn="base"/>
            <a:endParaRPr lang="ru-RU" dirty="0">
              <a:solidFill>
                <a:srgbClr val="D0DCEC">
                  <a:lumMod val="25000"/>
                </a:srgbClr>
              </a:solidFill>
            </a:endParaRPr>
          </a:p>
          <a:p>
            <a:pPr defTabSz="452438" fontAlgn="base"/>
            <a:r>
              <a:rPr lang="ru-RU" sz="1600" dirty="0">
                <a:solidFill>
                  <a:srgbClr val="4D4D4D"/>
                </a:solidFill>
              </a:rPr>
              <a:t>Подготовлено </a:t>
            </a:r>
            <a:r>
              <a:rPr lang="ru-RU" sz="1600" dirty="0" smtClean="0">
                <a:solidFill>
                  <a:srgbClr val="4D4D4D"/>
                </a:solidFill>
              </a:rPr>
              <a:t>подразделением</a:t>
            </a:r>
            <a:endParaRPr lang="ru-RU" sz="1600" dirty="0">
              <a:solidFill>
                <a:srgbClr val="4D4D4D"/>
              </a:solidFill>
            </a:endParaRPr>
          </a:p>
          <a:p>
            <a:pPr defTabSz="452438" fontAlgn="base">
              <a:tabLst>
                <a:tab pos="1341438" algn="l"/>
              </a:tabLst>
            </a:pPr>
            <a:endParaRPr lang="ru-RU" sz="1400" dirty="0">
              <a:solidFill>
                <a:srgbClr val="4D4D4D"/>
              </a:solidFill>
            </a:endParaRPr>
          </a:p>
          <a:p>
            <a:pPr defTabSz="452438" fontAlgn="base">
              <a:tabLst>
                <a:tab pos="1341438" algn="l"/>
              </a:tabLst>
            </a:pPr>
            <a:r>
              <a:rPr lang="ru-RU" sz="1400" dirty="0">
                <a:solidFill>
                  <a:srgbClr val="4D4D4D"/>
                </a:solidFill>
              </a:rPr>
              <a:t>	</a:t>
            </a:r>
          </a:p>
          <a:p>
            <a:pPr defTabSz="452438" fontAlgn="base">
              <a:tabLst>
                <a:tab pos="1341438" algn="l"/>
              </a:tabLst>
            </a:pPr>
            <a:r>
              <a:rPr lang="ru-RU" sz="1400" dirty="0" smtClean="0">
                <a:solidFill>
                  <a:srgbClr val="264161"/>
                </a:solidFill>
              </a:rPr>
              <a:t>Месяц, 2018 </a:t>
            </a:r>
            <a:endParaRPr lang="ru-RU" sz="1400" dirty="0">
              <a:solidFill>
                <a:srgbClr val="264161"/>
              </a:solidFill>
            </a:endParaRPr>
          </a:p>
          <a:p>
            <a:pPr defTabSz="889000" fontAlgn="base"/>
            <a:endParaRPr lang="ru-RU" sz="2600" dirty="0">
              <a:solidFill>
                <a:srgbClr val="4D4D4D"/>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stretch>
            <a:fillRect/>
          </a:stretch>
        </p:blipFill>
        <p:spPr>
          <a:xfrm>
            <a:off x="3750882" y="1524157"/>
            <a:ext cx="4758099" cy="4763117"/>
          </a:xfrm>
          <a:prstGeom prst="rect">
            <a:avLst/>
          </a:prstGeom>
        </p:spPr>
      </p:pic>
      <p:sp>
        <p:nvSpPr>
          <p:cNvPr id="4" name="Заголовок 3"/>
          <p:cNvSpPr>
            <a:spLocks noGrp="1"/>
          </p:cNvSpPr>
          <p:nvPr>
            <p:ph type="title"/>
          </p:nvPr>
        </p:nvSpPr>
        <p:spPr/>
        <p:txBody>
          <a:bodyPr/>
          <a:lstStyle/>
          <a:p>
            <a:r>
              <a:rPr lang="ru-RU" dirty="0"/>
              <a:t>Общая характеристика </a:t>
            </a:r>
            <a:r>
              <a:rPr lang="ru-RU" dirty="0" smtClean="0"/>
              <a:t>основных элементов системы стратегического управления компании</a:t>
            </a:r>
            <a:endParaRPr lang="ru-RU" dirty="0"/>
          </a:p>
        </p:txBody>
      </p:sp>
      <p:cxnSp>
        <p:nvCxnSpPr>
          <p:cNvPr id="16" name="Прямая соединительная линия 15"/>
          <p:cNvCxnSpPr/>
          <p:nvPr/>
        </p:nvCxnSpPr>
        <p:spPr bwMode="auto">
          <a:xfrm flipH="1" flipV="1">
            <a:off x="578584" y="1246054"/>
            <a:ext cx="4667912" cy="2004749"/>
          </a:xfrm>
          <a:prstGeom prst="line">
            <a:avLst/>
          </a:prstGeom>
          <a:noFill/>
          <a:ln w="3175" cap="flat" cmpd="sng" algn="ctr">
            <a:solidFill>
              <a:srgbClr val="345782"/>
            </a:solidFill>
            <a:prstDash val="dash"/>
            <a:round/>
            <a:headEnd type="none" w="med" len="med"/>
            <a:tailEnd type="none"/>
          </a:ln>
          <a:effectLst/>
        </p:spPr>
      </p:cxnSp>
      <p:cxnSp>
        <p:nvCxnSpPr>
          <p:cNvPr id="21" name="Прямая соединительная линия 20"/>
          <p:cNvCxnSpPr/>
          <p:nvPr/>
        </p:nvCxnSpPr>
        <p:spPr bwMode="auto">
          <a:xfrm flipH="1">
            <a:off x="579974" y="3548754"/>
            <a:ext cx="4666522" cy="135403"/>
          </a:xfrm>
          <a:prstGeom prst="line">
            <a:avLst/>
          </a:prstGeom>
          <a:noFill/>
          <a:ln w="3175" cap="flat" cmpd="sng" algn="ctr">
            <a:solidFill>
              <a:srgbClr val="345782"/>
            </a:solidFill>
            <a:prstDash val="dash"/>
            <a:round/>
            <a:headEnd type="none" w="med" len="med"/>
            <a:tailEnd type="none"/>
          </a:ln>
          <a:effectLst/>
        </p:spPr>
      </p:cxnSp>
      <p:sp>
        <p:nvSpPr>
          <p:cNvPr id="5" name="Текст 4"/>
          <p:cNvSpPr>
            <a:spLocks noGrp="1"/>
          </p:cNvSpPr>
          <p:nvPr>
            <p:ph type="body" sz="quarter" idx="10"/>
          </p:nvPr>
        </p:nvSpPr>
        <p:spPr>
          <a:xfrm>
            <a:off x="579974" y="1246054"/>
            <a:ext cx="4320000" cy="2438103"/>
          </a:xfrm>
          <a:solidFill>
            <a:srgbClr val="FFFFCC">
              <a:alpha val="80000"/>
            </a:srgbClr>
          </a:solidFill>
          <a:ln w="3175" cap="rnd">
            <a:solidFill>
              <a:schemeClr val="tx2"/>
            </a:solidFill>
            <a:round/>
          </a:ln>
          <a:effectLst>
            <a:outerShdw blurRad="50800" dist="38100" dir="5400000" algn="t" rotWithShape="0">
              <a:prstClr val="black">
                <a:alpha val="40000"/>
              </a:prstClr>
            </a:outerShdw>
          </a:effectLst>
        </p:spPr>
        <p:txBody>
          <a:bodyPr lIns="108000" tIns="108000" rIns="108000" bIns="72000"/>
          <a:lstStyle/>
          <a:p>
            <a:pPr marL="285750" indent="-285750">
              <a:spcBef>
                <a:spcPts val="900"/>
              </a:spcBef>
              <a:buFont typeface="Wingdings" panose="05000000000000000000" pitchFamily="2" charset="2"/>
              <a:buChar char="Ø"/>
            </a:pPr>
            <a:r>
              <a:rPr lang="ru-RU" sz="1300" dirty="0"/>
              <a:t>При существующей децентрализованной модели управления проектами </a:t>
            </a:r>
            <a:r>
              <a:rPr lang="ru-RU" sz="1300" dirty="0" smtClean="0"/>
              <a:t>и фрагментарном применении проектного управления возможны срывы сроков реализации, ресурсные </a:t>
            </a:r>
            <a:r>
              <a:rPr lang="ru-RU" sz="1300" dirty="0"/>
              <a:t>ограничения </a:t>
            </a:r>
            <a:r>
              <a:rPr lang="ru-RU" sz="1300" dirty="0" smtClean="0"/>
              <a:t>и дисбалансы </a:t>
            </a:r>
            <a:r>
              <a:rPr lang="ru-RU" sz="1300" dirty="0"/>
              <a:t>при реализации стратегий</a:t>
            </a:r>
          </a:p>
          <a:p>
            <a:pPr marL="285750" indent="-285750">
              <a:spcBef>
                <a:spcPts val="900"/>
              </a:spcBef>
              <a:buFont typeface="Wingdings" panose="05000000000000000000" pitchFamily="2" charset="2"/>
              <a:buChar char="Ø"/>
            </a:pPr>
            <a:r>
              <a:rPr lang="ru-RU" sz="1300" dirty="0" smtClean="0"/>
              <a:t>Несистемная адаптация </a:t>
            </a:r>
            <a:r>
              <a:rPr lang="ru-RU" sz="1300" dirty="0"/>
              <a:t>механизмов управления </a:t>
            </a:r>
            <a:r>
              <a:rPr lang="ru-RU" sz="1300" dirty="0" smtClean="0"/>
              <a:t>под стратегию уменьшает вероятность ее реализации (процесс «настройки» и централизованного управления им через организационное развитие только зарождается)</a:t>
            </a:r>
            <a:endParaRPr lang="ru-RU" sz="1300" dirty="0"/>
          </a:p>
        </p:txBody>
      </p:sp>
      <p:cxnSp>
        <p:nvCxnSpPr>
          <p:cNvPr id="17" name="Прямая соединительная линия 16"/>
          <p:cNvCxnSpPr/>
          <p:nvPr/>
        </p:nvCxnSpPr>
        <p:spPr bwMode="auto">
          <a:xfrm flipH="1">
            <a:off x="578584" y="4578840"/>
            <a:ext cx="4667912" cy="1986537"/>
          </a:xfrm>
          <a:prstGeom prst="line">
            <a:avLst/>
          </a:prstGeom>
          <a:noFill/>
          <a:ln w="3175" cap="flat" cmpd="sng" algn="ctr">
            <a:solidFill>
              <a:srgbClr val="345782"/>
            </a:solidFill>
            <a:prstDash val="dash"/>
            <a:round/>
            <a:headEnd type="none" w="med" len="med"/>
            <a:tailEnd type="none"/>
          </a:ln>
          <a:effectLst/>
        </p:spPr>
      </p:cxnSp>
      <p:sp>
        <p:nvSpPr>
          <p:cNvPr id="12" name="Текст 4"/>
          <p:cNvSpPr txBox="1">
            <a:spLocks/>
          </p:cNvSpPr>
          <p:nvPr/>
        </p:nvSpPr>
        <p:spPr bwMode="auto">
          <a:xfrm>
            <a:off x="5246496" y="3250802"/>
            <a:ext cx="712516" cy="297952"/>
          </a:xfrm>
          <a:prstGeom prst="rect">
            <a:avLst/>
          </a:prstGeom>
          <a:noFill/>
          <a:ln w="3175" cap="rnd" algn="ctr">
            <a:solidFill>
              <a:schemeClr val="tx2"/>
            </a:solidFill>
            <a:round/>
            <a:headEnd/>
            <a:tailEnd/>
          </a:ln>
        </p:spPr>
        <p:txBody>
          <a:bodyPr vert="horz" wrap="square" lIns="108000" tIns="108000" rIns="108000" bIns="72000" numCol="1" anchor="t" anchorCtr="0" compatLnSpc="1">
            <a:prstTxWarp prst="textNoShape">
              <a:avLst/>
            </a:prstTxWarp>
          </a:bodyPr>
          <a:lstStyle>
            <a:lvl1pPr algn="l" defTabSz="889000" rtl="0" eaLnBrk="0" fontAlgn="base" hangingPunct="0">
              <a:spcBef>
                <a:spcPts val="1200"/>
              </a:spcBef>
              <a:spcAft>
                <a:spcPct val="0"/>
              </a:spcAft>
              <a:defRPr sz="1600" b="0">
                <a:solidFill>
                  <a:schemeClr val="accent1"/>
                </a:solidFill>
                <a:latin typeface="+mn-lt"/>
                <a:ea typeface="+mn-ea"/>
                <a:cs typeface="+mn-cs"/>
              </a:defRPr>
            </a:lvl1pPr>
            <a:lvl2pPr marL="444500" indent="-222250" algn="l" defTabSz="889000" rtl="0" eaLnBrk="0" fontAlgn="base" hangingPunct="0">
              <a:spcBef>
                <a:spcPts val="1200"/>
              </a:spcBef>
              <a:spcAft>
                <a:spcPct val="0"/>
              </a:spcAft>
              <a:buClr>
                <a:schemeClr val="tx2"/>
              </a:buClr>
              <a:buChar char="•"/>
              <a:defRPr sz="1600" b="0">
                <a:solidFill>
                  <a:schemeClr val="accent1"/>
                </a:solidFill>
                <a:latin typeface="+mn-lt"/>
                <a:cs typeface="+mn-cs"/>
              </a:defRPr>
            </a:lvl2pPr>
            <a:lvl3pPr marL="889000" indent="-222250" algn="l" defTabSz="889000" rtl="0" eaLnBrk="0" fontAlgn="base" hangingPunct="0">
              <a:spcBef>
                <a:spcPts val="1200"/>
              </a:spcBef>
              <a:spcAft>
                <a:spcPct val="0"/>
              </a:spcAft>
              <a:buClr>
                <a:schemeClr val="tx2"/>
              </a:buClr>
              <a:buFont typeface="Trebuchet MS" pitchFamily="34" charset="0"/>
              <a:buChar char="–"/>
              <a:defRPr sz="1600" b="0">
                <a:solidFill>
                  <a:schemeClr val="accent1"/>
                </a:solidFill>
                <a:latin typeface="+mn-lt"/>
                <a:cs typeface="+mn-cs"/>
              </a:defRPr>
            </a:lvl3pPr>
            <a:lvl4pPr marL="1338263" indent="-227013" algn="l" defTabSz="889000" rtl="0" eaLnBrk="0" fontAlgn="base" hangingPunct="0">
              <a:spcBef>
                <a:spcPts val="1200"/>
              </a:spcBef>
              <a:spcAft>
                <a:spcPct val="0"/>
              </a:spcAft>
              <a:buClr>
                <a:schemeClr val="tx2"/>
              </a:buClr>
              <a:buFont typeface="Trebuchet MS" pitchFamily="34" charset="0"/>
              <a:buChar char="–"/>
              <a:defRPr sz="1600" b="0">
                <a:solidFill>
                  <a:schemeClr val="accent1"/>
                </a:solidFill>
                <a:latin typeface="+mn-lt"/>
                <a:cs typeface="+mn-cs"/>
              </a:defRPr>
            </a:lvl4pPr>
            <a:lvl5pPr marL="1998663" indent="-220663" algn="l" defTabSz="889000" rtl="0" eaLnBrk="0" fontAlgn="base" hangingPunct="0">
              <a:spcBef>
                <a:spcPts val="1200"/>
              </a:spcBef>
              <a:spcAft>
                <a:spcPct val="0"/>
              </a:spcAft>
              <a:buClr>
                <a:schemeClr val="tx2"/>
              </a:buClr>
              <a:buFont typeface="Trebuchet MS" pitchFamily="34" charset="0"/>
              <a:buChar char="–"/>
              <a:defRPr sz="1600" b="0">
                <a:solidFill>
                  <a:schemeClr val="accent1"/>
                </a:solidFill>
                <a:latin typeface="+mn-lt"/>
                <a:cs typeface="+mn-cs"/>
              </a:defRPr>
            </a:lvl5pPr>
            <a:lvl6pPr marL="24558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6pPr>
            <a:lvl7pPr marL="29130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7pPr>
            <a:lvl8pPr marL="33702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8pPr>
            <a:lvl9pPr marL="38274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9pPr>
          </a:lstStyle>
          <a:p>
            <a:pPr marL="285750" indent="-285750">
              <a:buFont typeface="Wingdings" panose="05000000000000000000" pitchFamily="2" charset="2"/>
              <a:buChar char="Ø"/>
            </a:pPr>
            <a:endParaRPr lang="ru-RU" sz="1200" kern="0" dirty="0"/>
          </a:p>
        </p:txBody>
      </p:sp>
      <p:cxnSp>
        <p:nvCxnSpPr>
          <p:cNvPr id="11" name="Прямая соединительная линия 10"/>
          <p:cNvCxnSpPr/>
          <p:nvPr/>
        </p:nvCxnSpPr>
        <p:spPr bwMode="auto">
          <a:xfrm flipH="1" flipV="1">
            <a:off x="4899974" y="1246054"/>
            <a:ext cx="1059038" cy="2004748"/>
          </a:xfrm>
          <a:prstGeom prst="line">
            <a:avLst/>
          </a:prstGeom>
          <a:noFill/>
          <a:ln w="3175" cap="flat" cmpd="sng" algn="ctr">
            <a:solidFill>
              <a:srgbClr val="345782"/>
            </a:solidFill>
            <a:prstDash val="dash"/>
            <a:round/>
            <a:headEnd type="none" w="med" len="med"/>
            <a:tailEnd type="none"/>
          </a:ln>
          <a:effectLst/>
        </p:spPr>
      </p:cxnSp>
      <p:cxnSp>
        <p:nvCxnSpPr>
          <p:cNvPr id="18" name="Прямая соединительная линия 17"/>
          <p:cNvCxnSpPr/>
          <p:nvPr/>
        </p:nvCxnSpPr>
        <p:spPr bwMode="auto">
          <a:xfrm flipH="1">
            <a:off x="4899974" y="3548754"/>
            <a:ext cx="1059038" cy="135403"/>
          </a:xfrm>
          <a:prstGeom prst="line">
            <a:avLst/>
          </a:prstGeom>
          <a:noFill/>
          <a:ln w="3175" cap="flat" cmpd="sng" algn="ctr">
            <a:solidFill>
              <a:srgbClr val="345782"/>
            </a:solidFill>
            <a:prstDash val="dash"/>
            <a:round/>
            <a:headEnd type="none" w="med" len="med"/>
            <a:tailEnd type="none"/>
          </a:ln>
          <a:effectLst/>
        </p:spPr>
      </p:cxnSp>
      <p:cxnSp>
        <p:nvCxnSpPr>
          <p:cNvPr id="13" name="Прямая соединительная линия 12"/>
          <p:cNvCxnSpPr/>
          <p:nvPr/>
        </p:nvCxnSpPr>
        <p:spPr bwMode="auto">
          <a:xfrm flipH="1" flipV="1">
            <a:off x="578584" y="4132251"/>
            <a:ext cx="4667912" cy="180967"/>
          </a:xfrm>
          <a:prstGeom prst="line">
            <a:avLst/>
          </a:prstGeom>
          <a:noFill/>
          <a:ln w="3175" cap="flat" cmpd="sng" algn="ctr">
            <a:solidFill>
              <a:srgbClr val="345782"/>
            </a:solidFill>
            <a:prstDash val="dash"/>
            <a:round/>
            <a:headEnd type="none" w="med" len="med"/>
            <a:tailEnd type="none"/>
          </a:ln>
          <a:effectLst/>
        </p:spPr>
      </p:cxnSp>
      <p:sp>
        <p:nvSpPr>
          <p:cNvPr id="19" name="Текст 4"/>
          <p:cNvSpPr txBox="1">
            <a:spLocks/>
          </p:cNvSpPr>
          <p:nvPr/>
        </p:nvSpPr>
        <p:spPr bwMode="auto">
          <a:xfrm>
            <a:off x="5247886" y="4318195"/>
            <a:ext cx="712516" cy="255668"/>
          </a:xfrm>
          <a:prstGeom prst="rect">
            <a:avLst/>
          </a:prstGeom>
          <a:noFill/>
          <a:ln w="3175" cap="rnd" algn="ctr">
            <a:solidFill>
              <a:schemeClr val="tx2"/>
            </a:solidFill>
            <a:round/>
            <a:headEnd/>
            <a:tailEnd/>
          </a:ln>
        </p:spPr>
        <p:txBody>
          <a:bodyPr vert="horz" wrap="square" lIns="108000" tIns="108000" rIns="108000" bIns="72000" numCol="1" anchor="t" anchorCtr="0" compatLnSpc="1">
            <a:prstTxWarp prst="textNoShape">
              <a:avLst/>
            </a:prstTxWarp>
          </a:bodyPr>
          <a:lstStyle>
            <a:lvl1pPr algn="l" defTabSz="889000" rtl="0" eaLnBrk="0" fontAlgn="base" hangingPunct="0">
              <a:spcBef>
                <a:spcPts val="1200"/>
              </a:spcBef>
              <a:spcAft>
                <a:spcPct val="0"/>
              </a:spcAft>
              <a:defRPr sz="1600" b="0">
                <a:solidFill>
                  <a:schemeClr val="accent1"/>
                </a:solidFill>
                <a:latin typeface="+mn-lt"/>
                <a:ea typeface="+mn-ea"/>
                <a:cs typeface="+mn-cs"/>
              </a:defRPr>
            </a:lvl1pPr>
            <a:lvl2pPr marL="444500" indent="-222250" algn="l" defTabSz="889000" rtl="0" eaLnBrk="0" fontAlgn="base" hangingPunct="0">
              <a:spcBef>
                <a:spcPts val="1200"/>
              </a:spcBef>
              <a:spcAft>
                <a:spcPct val="0"/>
              </a:spcAft>
              <a:buClr>
                <a:schemeClr val="tx2"/>
              </a:buClr>
              <a:buChar char="•"/>
              <a:defRPr sz="1600" b="0">
                <a:solidFill>
                  <a:schemeClr val="accent1"/>
                </a:solidFill>
                <a:latin typeface="+mn-lt"/>
                <a:cs typeface="+mn-cs"/>
              </a:defRPr>
            </a:lvl2pPr>
            <a:lvl3pPr marL="889000" indent="-222250" algn="l" defTabSz="889000" rtl="0" eaLnBrk="0" fontAlgn="base" hangingPunct="0">
              <a:spcBef>
                <a:spcPts val="1200"/>
              </a:spcBef>
              <a:spcAft>
                <a:spcPct val="0"/>
              </a:spcAft>
              <a:buClr>
                <a:schemeClr val="tx2"/>
              </a:buClr>
              <a:buFont typeface="Trebuchet MS" pitchFamily="34" charset="0"/>
              <a:buChar char="–"/>
              <a:defRPr sz="1600" b="0">
                <a:solidFill>
                  <a:schemeClr val="accent1"/>
                </a:solidFill>
                <a:latin typeface="+mn-lt"/>
                <a:cs typeface="+mn-cs"/>
              </a:defRPr>
            </a:lvl3pPr>
            <a:lvl4pPr marL="1338263" indent="-227013" algn="l" defTabSz="889000" rtl="0" eaLnBrk="0" fontAlgn="base" hangingPunct="0">
              <a:spcBef>
                <a:spcPts val="1200"/>
              </a:spcBef>
              <a:spcAft>
                <a:spcPct val="0"/>
              </a:spcAft>
              <a:buClr>
                <a:schemeClr val="tx2"/>
              </a:buClr>
              <a:buFont typeface="Trebuchet MS" pitchFamily="34" charset="0"/>
              <a:buChar char="–"/>
              <a:defRPr sz="1600" b="0">
                <a:solidFill>
                  <a:schemeClr val="accent1"/>
                </a:solidFill>
                <a:latin typeface="+mn-lt"/>
                <a:cs typeface="+mn-cs"/>
              </a:defRPr>
            </a:lvl4pPr>
            <a:lvl5pPr marL="1998663" indent="-220663" algn="l" defTabSz="889000" rtl="0" eaLnBrk="0" fontAlgn="base" hangingPunct="0">
              <a:spcBef>
                <a:spcPts val="1200"/>
              </a:spcBef>
              <a:spcAft>
                <a:spcPct val="0"/>
              </a:spcAft>
              <a:buClr>
                <a:schemeClr val="tx2"/>
              </a:buClr>
              <a:buFont typeface="Trebuchet MS" pitchFamily="34" charset="0"/>
              <a:buChar char="–"/>
              <a:defRPr sz="1600" b="0">
                <a:solidFill>
                  <a:schemeClr val="accent1"/>
                </a:solidFill>
                <a:latin typeface="+mn-lt"/>
                <a:cs typeface="+mn-cs"/>
              </a:defRPr>
            </a:lvl5pPr>
            <a:lvl6pPr marL="24558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6pPr>
            <a:lvl7pPr marL="29130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7pPr>
            <a:lvl8pPr marL="33702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8pPr>
            <a:lvl9pPr marL="38274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9pPr>
          </a:lstStyle>
          <a:p>
            <a:pPr marL="285750" indent="-285750">
              <a:buFont typeface="Wingdings" panose="05000000000000000000" pitchFamily="2" charset="2"/>
              <a:buChar char="Ø"/>
            </a:pPr>
            <a:endParaRPr lang="ru-RU" sz="1200" kern="0" dirty="0"/>
          </a:p>
        </p:txBody>
      </p:sp>
      <p:cxnSp>
        <p:nvCxnSpPr>
          <p:cNvPr id="20" name="Прямая соединительная линия 19"/>
          <p:cNvCxnSpPr/>
          <p:nvPr/>
        </p:nvCxnSpPr>
        <p:spPr bwMode="auto">
          <a:xfrm flipH="1" flipV="1">
            <a:off x="4899974" y="4132250"/>
            <a:ext cx="1059038" cy="180968"/>
          </a:xfrm>
          <a:prstGeom prst="line">
            <a:avLst/>
          </a:prstGeom>
          <a:noFill/>
          <a:ln w="3175" cap="flat" cmpd="sng" algn="ctr">
            <a:solidFill>
              <a:srgbClr val="345782"/>
            </a:solidFill>
            <a:prstDash val="dash"/>
            <a:round/>
            <a:headEnd type="none" w="med" len="med"/>
            <a:tailEnd type="none"/>
          </a:ln>
          <a:effectLst/>
        </p:spPr>
      </p:cxnSp>
      <p:cxnSp>
        <p:nvCxnSpPr>
          <p:cNvPr id="22" name="Прямая соединительная линия 21"/>
          <p:cNvCxnSpPr/>
          <p:nvPr/>
        </p:nvCxnSpPr>
        <p:spPr bwMode="auto">
          <a:xfrm flipH="1">
            <a:off x="4899974" y="4565605"/>
            <a:ext cx="1059038" cy="1999772"/>
          </a:xfrm>
          <a:prstGeom prst="line">
            <a:avLst/>
          </a:prstGeom>
          <a:noFill/>
          <a:ln w="3175" cap="flat" cmpd="sng" algn="ctr">
            <a:solidFill>
              <a:srgbClr val="345782"/>
            </a:solidFill>
            <a:prstDash val="dash"/>
            <a:round/>
            <a:headEnd type="none" w="med" len="med"/>
            <a:tailEnd type="none"/>
          </a:ln>
          <a:effectLst/>
        </p:spPr>
      </p:cxnSp>
      <p:sp>
        <p:nvSpPr>
          <p:cNvPr id="14" name="Текст 4"/>
          <p:cNvSpPr txBox="1">
            <a:spLocks/>
          </p:cNvSpPr>
          <p:nvPr/>
        </p:nvSpPr>
        <p:spPr bwMode="auto">
          <a:xfrm>
            <a:off x="579974" y="4132251"/>
            <a:ext cx="4320000" cy="2433126"/>
          </a:xfrm>
          <a:prstGeom prst="rect">
            <a:avLst/>
          </a:prstGeom>
          <a:solidFill>
            <a:srgbClr val="FFFFCC">
              <a:alpha val="80000"/>
            </a:srgbClr>
          </a:solidFill>
          <a:ln w="3175" cap="rnd" algn="ctr">
            <a:solidFill>
              <a:schemeClr val="tx2"/>
            </a:solidFill>
            <a:round/>
            <a:headEnd/>
            <a:tailEnd/>
          </a:ln>
          <a:effectLst>
            <a:outerShdw blurRad="50800" dist="38100" dir="5400000" algn="t" rotWithShape="0">
              <a:prstClr val="black">
                <a:alpha val="40000"/>
              </a:prstClr>
            </a:outerShdw>
          </a:effectLst>
        </p:spPr>
        <p:txBody>
          <a:bodyPr vert="horz" wrap="square" lIns="108000" tIns="108000" rIns="108000" bIns="72000" numCol="1" anchor="t" anchorCtr="0" compatLnSpc="1">
            <a:prstTxWarp prst="textNoShape">
              <a:avLst/>
            </a:prstTxWarp>
          </a:bodyPr>
          <a:lstStyle>
            <a:lvl1pPr marL="285750" indent="-285750" defTabSz="889000" eaLnBrk="0" hangingPunct="0">
              <a:spcBef>
                <a:spcPts val="1200"/>
              </a:spcBef>
              <a:buFont typeface="Wingdings" panose="05000000000000000000" pitchFamily="2" charset="2"/>
              <a:buChar char="Ø"/>
              <a:defRPr sz="1200" b="0">
                <a:solidFill>
                  <a:schemeClr val="accent1"/>
                </a:solidFill>
                <a:latin typeface="+mn-lt"/>
                <a:cs typeface="+mn-cs"/>
              </a:defRPr>
            </a:lvl1pPr>
            <a:lvl2pPr marL="444500" indent="-222250" defTabSz="889000" eaLnBrk="0" hangingPunct="0">
              <a:spcBef>
                <a:spcPts val="1200"/>
              </a:spcBef>
              <a:buClr>
                <a:schemeClr val="tx2"/>
              </a:buClr>
              <a:buChar char="•"/>
              <a:defRPr sz="1600" b="0">
                <a:solidFill>
                  <a:schemeClr val="accent1"/>
                </a:solidFill>
                <a:latin typeface="+mn-lt"/>
                <a:cs typeface="+mn-cs"/>
              </a:defRPr>
            </a:lvl2pPr>
            <a:lvl3pPr marL="889000" indent="-222250" defTabSz="889000" eaLnBrk="0" hangingPunct="0">
              <a:spcBef>
                <a:spcPts val="1200"/>
              </a:spcBef>
              <a:buClr>
                <a:schemeClr val="tx2"/>
              </a:buClr>
              <a:buFont typeface="Trebuchet MS" pitchFamily="34" charset="0"/>
              <a:buChar char="–"/>
              <a:defRPr sz="1600" b="0">
                <a:solidFill>
                  <a:schemeClr val="accent1"/>
                </a:solidFill>
                <a:latin typeface="+mn-lt"/>
                <a:cs typeface="+mn-cs"/>
              </a:defRPr>
            </a:lvl3pPr>
            <a:lvl4pPr marL="1338263" indent="-227013" defTabSz="889000" eaLnBrk="0" hangingPunct="0">
              <a:spcBef>
                <a:spcPts val="1200"/>
              </a:spcBef>
              <a:buClr>
                <a:schemeClr val="tx2"/>
              </a:buClr>
              <a:buFont typeface="Trebuchet MS" pitchFamily="34" charset="0"/>
              <a:buChar char="–"/>
              <a:defRPr sz="1600" b="0">
                <a:solidFill>
                  <a:schemeClr val="accent1"/>
                </a:solidFill>
                <a:latin typeface="+mn-lt"/>
                <a:cs typeface="+mn-cs"/>
              </a:defRPr>
            </a:lvl4pPr>
            <a:lvl5pPr marL="1998663" indent="-220663" defTabSz="889000" eaLnBrk="0" hangingPunct="0">
              <a:spcBef>
                <a:spcPts val="1200"/>
              </a:spcBef>
              <a:buClr>
                <a:schemeClr val="tx2"/>
              </a:buClr>
              <a:buFont typeface="Trebuchet MS" pitchFamily="34" charset="0"/>
              <a:buChar char="–"/>
              <a:defRPr sz="1600" b="0">
                <a:solidFill>
                  <a:schemeClr val="accent1"/>
                </a:solidFill>
                <a:latin typeface="+mn-lt"/>
                <a:cs typeface="+mn-cs"/>
              </a:defRPr>
            </a:lvl5pPr>
            <a:lvl6pPr marL="2455863" indent="-220663" defTabSz="889000" fontAlgn="base">
              <a:spcBef>
                <a:spcPct val="20000"/>
              </a:spcBef>
              <a:spcAft>
                <a:spcPct val="0"/>
              </a:spcAft>
              <a:buClr>
                <a:schemeClr val="tx2"/>
              </a:buClr>
              <a:buFont typeface="Trebuchet MS" pitchFamily="34" charset="0"/>
              <a:buChar char="–"/>
              <a:defRPr sz="1600">
                <a:latin typeface="+mn-lt"/>
                <a:cs typeface="+mn-cs"/>
              </a:defRPr>
            </a:lvl6pPr>
            <a:lvl7pPr marL="2913063" indent="-220663" defTabSz="889000" fontAlgn="base">
              <a:spcBef>
                <a:spcPct val="20000"/>
              </a:spcBef>
              <a:spcAft>
                <a:spcPct val="0"/>
              </a:spcAft>
              <a:buClr>
                <a:schemeClr val="tx2"/>
              </a:buClr>
              <a:buFont typeface="Trebuchet MS" pitchFamily="34" charset="0"/>
              <a:buChar char="–"/>
              <a:defRPr sz="1600">
                <a:latin typeface="+mn-lt"/>
                <a:cs typeface="+mn-cs"/>
              </a:defRPr>
            </a:lvl7pPr>
            <a:lvl8pPr marL="3370263" indent="-220663" defTabSz="889000" fontAlgn="base">
              <a:spcBef>
                <a:spcPct val="20000"/>
              </a:spcBef>
              <a:spcAft>
                <a:spcPct val="0"/>
              </a:spcAft>
              <a:buClr>
                <a:schemeClr val="tx2"/>
              </a:buClr>
              <a:buFont typeface="Trebuchet MS" pitchFamily="34" charset="0"/>
              <a:buChar char="–"/>
              <a:defRPr sz="1600">
                <a:latin typeface="+mn-lt"/>
                <a:cs typeface="+mn-cs"/>
              </a:defRPr>
            </a:lvl8pPr>
            <a:lvl9pPr marL="3827463" indent="-220663" defTabSz="889000" fontAlgn="base">
              <a:spcBef>
                <a:spcPct val="20000"/>
              </a:spcBef>
              <a:spcAft>
                <a:spcPct val="0"/>
              </a:spcAft>
              <a:buClr>
                <a:schemeClr val="tx2"/>
              </a:buClr>
              <a:buFont typeface="Trebuchet MS" pitchFamily="34" charset="0"/>
              <a:buChar char="–"/>
              <a:defRPr sz="1600">
                <a:latin typeface="+mn-lt"/>
                <a:cs typeface="+mn-cs"/>
              </a:defRPr>
            </a:lvl9pPr>
          </a:lstStyle>
          <a:p>
            <a:pPr>
              <a:spcBef>
                <a:spcPts val="900"/>
              </a:spcBef>
            </a:pPr>
            <a:r>
              <a:rPr lang="ru-RU" sz="1300" dirty="0" smtClean="0"/>
              <a:t>Глубоко анализируются отраслевые тенденции </a:t>
            </a:r>
            <a:r>
              <a:rPr lang="ru-RU" sz="1300" dirty="0"/>
              <a:t>и угрозы </a:t>
            </a:r>
            <a:r>
              <a:rPr lang="ru-RU" sz="1300" dirty="0" smtClean="0"/>
              <a:t>и варианты ответа на них</a:t>
            </a:r>
          </a:p>
          <a:p>
            <a:pPr>
              <a:spcBef>
                <a:spcPts val="900"/>
              </a:spcBef>
            </a:pPr>
            <a:r>
              <a:rPr lang="ru-RU" sz="1300" dirty="0" smtClean="0"/>
              <a:t>Вопросы внутренней организации работы, совершенствования механизмов управления, человеческого и организационного капитала не рассматриваются</a:t>
            </a:r>
          </a:p>
        </p:txBody>
      </p:sp>
      <p:cxnSp>
        <p:nvCxnSpPr>
          <p:cNvPr id="31" name="Прямая соединительная линия 30"/>
          <p:cNvCxnSpPr/>
          <p:nvPr/>
        </p:nvCxnSpPr>
        <p:spPr bwMode="auto">
          <a:xfrm flipV="1">
            <a:off x="6225340" y="1246054"/>
            <a:ext cx="1117863" cy="2014705"/>
          </a:xfrm>
          <a:prstGeom prst="line">
            <a:avLst/>
          </a:prstGeom>
          <a:noFill/>
          <a:ln w="3175" cap="flat" cmpd="sng" algn="ctr">
            <a:solidFill>
              <a:srgbClr val="345782"/>
            </a:solidFill>
            <a:prstDash val="dash"/>
            <a:round/>
            <a:headEnd type="none" w="med" len="med"/>
            <a:tailEnd type="none"/>
          </a:ln>
          <a:effectLst/>
        </p:spPr>
      </p:cxnSp>
      <p:cxnSp>
        <p:nvCxnSpPr>
          <p:cNvPr id="32" name="Прямая соединительная линия 31"/>
          <p:cNvCxnSpPr/>
          <p:nvPr/>
        </p:nvCxnSpPr>
        <p:spPr bwMode="auto">
          <a:xfrm>
            <a:off x="6225340" y="3558708"/>
            <a:ext cx="1117863" cy="125449"/>
          </a:xfrm>
          <a:prstGeom prst="line">
            <a:avLst/>
          </a:prstGeom>
          <a:noFill/>
          <a:ln w="3175" cap="flat" cmpd="sng" algn="ctr">
            <a:solidFill>
              <a:srgbClr val="345782"/>
            </a:solidFill>
            <a:prstDash val="dash"/>
            <a:round/>
            <a:headEnd type="none" w="med" len="med"/>
            <a:tailEnd type="none"/>
          </a:ln>
          <a:effectLst/>
        </p:spPr>
      </p:cxnSp>
      <p:sp>
        <p:nvSpPr>
          <p:cNvPr id="33" name="Текст 4"/>
          <p:cNvSpPr txBox="1">
            <a:spLocks/>
          </p:cNvSpPr>
          <p:nvPr/>
        </p:nvSpPr>
        <p:spPr bwMode="auto">
          <a:xfrm>
            <a:off x="6225339" y="3260756"/>
            <a:ext cx="828000" cy="297952"/>
          </a:xfrm>
          <a:prstGeom prst="rect">
            <a:avLst/>
          </a:prstGeom>
          <a:noFill/>
          <a:ln w="3175" cap="rnd" algn="ctr">
            <a:solidFill>
              <a:schemeClr val="tx2"/>
            </a:solidFill>
            <a:round/>
            <a:headEnd/>
            <a:tailEnd/>
          </a:ln>
        </p:spPr>
        <p:txBody>
          <a:bodyPr vert="horz" wrap="square" lIns="108000" tIns="108000" rIns="108000" bIns="72000" numCol="1" anchor="t" anchorCtr="0" compatLnSpc="1">
            <a:prstTxWarp prst="textNoShape">
              <a:avLst/>
            </a:prstTxWarp>
          </a:bodyPr>
          <a:lstStyle>
            <a:lvl1pPr algn="l" defTabSz="889000" rtl="0" eaLnBrk="0" fontAlgn="base" hangingPunct="0">
              <a:spcBef>
                <a:spcPts val="1200"/>
              </a:spcBef>
              <a:spcAft>
                <a:spcPct val="0"/>
              </a:spcAft>
              <a:defRPr sz="1600" b="0">
                <a:solidFill>
                  <a:schemeClr val="accent1"/>
                </a:solidFill>
                <a:latin typeface="+mn-lt"/>
                <a:ea typeface="+mn-ea"/>
                <a:cs typeface="+mn-cs"/>
              </a:defRPr>
            </a:lvl1pPr>
            <a:lvl2pPr marL="444500" indent="-222250" algn="l" defTabSz="889000" rtl="0" eaLnBrk="0" fontAlgn="base" hangingPunct="0">
              <a:spcBef>
                <a:spcPts val="1200"/>
              </a:spcBef>
              <a:spcAft>
                <a:spcPct val="0"/>
              </a:spcAft>
              <a:buClr>
                <a:schemeClr val="tx2"/>
              </a:buClr>
              <a:buChar char="•"/>
              <a:defRPr sz="1600" b="0">
                <a:solidFill>
                  <a:schemeClr val="accent1"/>
                </a:solidFill>
                <a:latin typeface="+mn-lt"/>
                <a:cs typeface="+mn-cs"/>
              </a:defRPr>
            </a:lvl2pPr>
            <a:lvl3pPr marL="889000" indent="-222250" algn="l" defTabSz="889000" rtl="0" eaLnBrk="0" fontAlgn="base" hangingPunct="0">
              <a:spcBef>
                <a:spcPts val="1200"/>
              </a:spcBef>
              <a:spcAft>
                <a:spcPct val="0"/>
              </a:spcAft>
              <a:buClr>
                <a:schemeClr val="tx2"/>
              </a:buClr>
              <a:buFont typeface="Trebuchet MS" pitchFamily="34" charset="0"/>
              <a:buChar char="–"/>
              <a:defRPr sz="1600" b="0">
                <a:solidFill>
                  <a:schemeClr val="accent1"/>
                </a:solidFill>
                <a:latin typeface="+mn-lt"/>
                <a:cs typeface="+mn-cs"/>
              </a:defRPr>
            </a:lvl3pPr>
            <a:lvl4pPr marL="1338263" indent="-227013" algn="l" defTabSz="889000" rtl="0" eaLnBrk="0" fontAlgn="base" hangingPunct="0">
              <a:spcBef>
                <a:spcPts val="1200"/>
              </a:spcBef>
              <a:spcAft>
                <a:spcPct val="0"/>
              </a:spcAft>
              <a:buClr>
                <a:schemeClr val="tx2"/>
              </a:buClr>
              <a:buFont typeface="Trebuchet MS" pitchFamily="34" charset="0"/>
              <a:buChar char="–"/>
              <a:defRPr sz="1600" b="0">
                <a:solidFill>
                  <a:schemeClr val="accent1"/>
                </a:solidFill>
                <a:latin typeface="+mn-lt"/>
                <a:cs typeface="+mn-cs"/>
              </a:defRPr>
            </a:lvl4pPr>
            <a:lvl5pPr marL="1998663" indent="-220663" algn="l" defTabSz="889000" rtl="0" eaLnBrk="0" fontAlgn="base" hangingPunct="0">
              <a:spcBef>
                <a:spcPts val="1200"/>
              </a:spcBef>
              <a:spcAft>
                <a:spcPct val="0"/>
              </a:spcAft>
              <a:buClr>
                <a:schemeClr val="tx2"/>
              </a:buClr>
              <a:buFont typeface="Trebuchet MS" pitchFamily="34" charset="0"/>
              <a:buChar char="–"/>
              <a:defRPr sz="1600" b="0">
                <a:solidFill>
                  <a:schemeClr val="accent1"/>
                </a:solidFill>
                <a:latin typeface="+mn-lt"/>
                <a:cs typeface="+mn-cs"/>
              </a:defRPr>
            </a:lvl5pPr>
            <a:lvl6pPr marL="24558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6pPr>
            <a:lvl7pPr marL="29130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7pPr>
            <a:lvl8pPr marL="33702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8pPr>
            <a:lvl9pPr marL="38274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9pPr>
          </a:lstStyle>
          <a:p>
            <a:pPr marL="285750" indent="-285750">
              <a:buFont typeface="Wingdings" panose="05000000000000000000" pitchFamily="2" charset="2"/>
              <a:buChar char="Ø"/>
            </a:pPr>
            <a:endParaRPr lang="ru-RU" sz="1200" kern="0" dirty="0"/>
          </a:p>
        </p:txBody>
      </p:sp>
      <p:cxnSp>
        <p:nvCxnSpPr>
          <p:cNvPr id="34" name="Прямая соединительная линия 33"/>
          <p:cNvCxnSpPr/>
          <p:nvPr/>
        </p:nvCxnSpPr>
        <p:spPr bwMode="auto">
          <a:xfrm flipV="1">
            <a:off x="7053340" y="1246054"/>
            <a:ext cx="4626549" cy="2014703"/>
          </a:xfrm>
          <a:prstGeom prst="line">
            <a:avLst/>
          </a:prstGeom>
          <a:noFill/>
          <a:ln w="3175" cap="flat" cmpd="sng" algn="ctr">
            <a:solidFill>
              <a:srgbClr val="345782"/>
            </a:solidFill>
            <a:prstDash val="dash"/>
            <a:round/>
            <a:headEnd type="none" w="med" len="med"/>
            <a:tailEnd type="none"/>
          </a:ln>
          <a:effectLst/>
        </p:spPr>
      </p:cxnSp>
      <p:cxnSp>
        <p:nvCxnSpPr>
          <p:cNvPr id="35" name="Прямая соединительная линия 34"/>
          <p:cNvCxnSpPr/>
          <p:nvPr/>
        </p:nvCxnSpPr>
        <p:spPr bwMode="auto">
          <a:xfrm>
            <a:off x="7053340" y="3558708"/>
            <a:ext cx="4558369" cy="125449"/>
          </a:xfrm>
          <a:prstGeom prst="line">
            <a:avLst/>
          </a:prstGeom>
          <a:noFill/>
          <a:ln w="3175" cap="flat" cmpd="sng" algn="ctr">
            <a:solidFill>
              <a:srgbClr val="345782"/>
            </a:solidFill>
            <a:prstDash val="dash"/>
            <a:round/>
            <a:headEnd type="none" w="med" len="med"/>
            <a:tailEnd type="none"/>
          </a:ln>
          <a:effectLst/>
        </p:spPr>
      </p:cxnSp>
      <p:sp>
        <p:nvSpPr>
          <p:cNvPr id="6" name="Текст 5"/>
          <p:cNvSpPr>
            <a:spLocks noGrp="1"/>
          </p:cNvSpPr>
          <p:nvPr>
            <p:ph type="body" sz="quarter" idx="11"/>
          </p:nvPr>
        </p:nvSpPr>
        <p:spPr>
          <a:xfrm>
            <a:off x="7346022" y="1246054"/>
            <a:ext cx="4333867" cy="2438103"/>
          </a:xfrm>
          <a:solidFill>
            <a:srgbClr val="FFFFCC"/>
          </a:solidFill>
          <a:ln w="3175" cap="rnd" algn="ctr">
            <a:solidFill>
              <a:schemeClr val="tx2"/>
            </a:solidFill>
            <a:round/>
            <a:headEnd/>
            <a:tailEnd/>
          </a:ln>
          <a:effectLst>
            <a:outerShdw blurRad="50800" dist="38100" dir="5400000" algn="t" rotWithShape="0">
              <a:prstClr val="black">
                <a:alpha val="40000"/>
              </a:prstClr>
            </a:outerShdw>
          </a:effectLst>
        </p:spPr>
        <p:txBody>
          <a:bodyPr vert="horz" wrap="square" lIns="108000" tIns="108000" rIns="36000" bIns="72000" numCol="1" anchor="t" anchorCtr="0" compatLnSpc="1">
            <a:prstTxWarp prst="textNoShape">
              <a:avLst/>
            </a:prstTxWarp>
          </a:bodyPr>
          <a:lstStyle/>
          <a:p>
            <a:pPr marL="285750" indent="-285750">
              <a:spcBef>
                <a:spcPts val="900"/>
              </a:spcBef>
              <a:buFont typeface="Wingdings" panose="05000000000000000000" pitchFamily="2" charset="2"/>
              <a:buChar char="Ø"/>
            </a:pPr>
            <a:r>
              <a:rPr lang="ru-RU" sz="1300" dirty="0"/>
              <a:t>Существующая система целеполагания через </a:t>
            </a:r>
            <a:r>
              <a:rPr lang="ru-RU" sz="1300" dirty="0" smtClean="0"/>
              <a:t>КПЭ недостаточна и неинформативна с точки </a:t>
            </a:r>
            <a:r>
              <a:rPr lang="ru-RU" sz="1300" dirty="0"/>
              <a:t>зрения планирования </a:t>
            </a:r>
            <a:r>
              <a:rPr lang="ru-RU" sz="1300" dirty="0" smtClean="0"/>
              <a:t>работ (как </a:t>
            </a:r>
            <a:r>
              <a:rPr lang="ru-RU" sz="1300" dirty="0"/>
              <a:t>минимум 40% КПЭ, зависят </a:t>
            </a:r>
            <a:r>
              <a:rPr lang="ru-RU" sz="1300" dirty="0" smtClean="0"/>
              <a:t>не от сотрудника, </a:t>
            </a:r>
            <a:r>
              <a:rPr lang="ru-RU" sz="1300" dirty="0"/>
              <a:t>а от множества факторов</a:t>
            </a:r>
            <a:r>
              <a:rPr lang="ru-RU" sz="1300" dirty="0" smtClean="0"/>
              <a:t>)</a:t>
            </a:r>
            <a:endParaRPr lang="ru-RU" sz="1300" dirty="0"/>
          </a:p>
          <a:p>
            <a:pPr marL="285750" indent="-285750">
              <a:spcBef>
                <a:spcPts val="900"/>
              </a:spcBef>
              <a:buFont typeface="Wingdings" panose="05000000000000000000" pitchFamily="2" charset="2"/>
              <a:buChar char="Ø"/>
            </a:pPr>
            <a:r>
              <a:rPr lang="ru-RU" sz="1300" dirty="0"/>
              <a:t>Необходимо </a:t>
            </a:r>
            <a:r>
              <a:rPr lang="ru-RU" sz="1300" dirty="0" smtClean="0"/>
              <a:t>планировать действия </a:t>
            </a:r>
            <a:r>
              <a:rPr lang="ru-RU" sz="1300" dirty="0"/>
              <a:t>по достижению </a:t>
            </a:r>
            <a:r>
              <a:rPr lang="ru-RU" sz="1300" dirty="0" smtClean="0"/>
              <a:t>КПЭ</a:t>
            </a:r>
            <a:r>
              <a:rPr lang="ru-RU" sz="1300" dirty="0"/>
              <a:t>, т.е. </a:t>
            </a:r>
            <a:r>
              <a:rPr lang="ru-RU" sz="1300" dirty="0" smtClean="0"/>
              <a:t>фактически разрабатывать стратегии достижения целей и определять </a:t>
            </a:r>
            <a:r>
              <a:rPr lang="ru-RU" sz="1300" dirty="0"/>
              <a:t>необходимые для их реализации </a:t>
            </a:r>
            <a:r>
              <a:rPr lang="ru-RU" sz="1300" dirty="0" smtClean="0"/>
              <a:t>ресурсы</a:t>
            </a:r>
            <a:endParaRPr lang="ru-RU" sz="1300" dirty="0"/>
          </a:p>
        </p:txBody>
      </p:sp>
      <p:cxnSp>
        <p:nvCxnSpPr>
          <p:cNvPr id="44" name="Прямая соединительная линия 43"/>
          <p:cNvCxnSpPr/>
          <p:nvPr/>
        </p:nvCxnSpPr>
        <p:spPr bwMode="auto">
          <a:xfrm flipV="1">
            <a:off x="6222521" y="4132250"/>
            <a:ext cx="1120682" cy="180968"/>
          </a:xfrm>
          <a:prstGeom prst="line">
            <a:avLst/>
          </a:prstGeom>
          <a:noFill/>
          <a:ln w="3175" cap="flat" cmpd="sng" algn="ctr">
            <a:solidFill>
              <a:srgbClr val="345782"/>
            </a:solidFill>
            <a:prstDash val="dash"/>
            <a:round/>
            <a:headEnd type="none" w="med" len="med"/>
            <a:tailEnd type="none"/>
          </a:ln>
          <a:effectLst/>
        </p:spPr>
      </p:cxnSp>
      <p:cxnSp>
        <p:nvCxnSpPr>
          <p:cNvPr id="45" name="Прямая соединительная линия 44"/>
          <p:cNvCxnSpPr/>
          <p:nvPr/>
        </p:nvCxnSpPr>
        <p:spPr bwMode="auto">
          <a:xfrm>
            <a:off x="6222521" y="4573863"/>
            <a:ext cx="1120682" cy="1991514"/>
          </a:xfrm>
          <a:prstGeom prst="line">
            <a:avLst/>
          </a:prstGeom>
          <a:noFill/>
          <a:ln w="3175" cap="flat" cmpd="sng" algn="ctr">
            <a:solidFill>
              <a:srgbClr val="345782"/>
            </a:solidFill>
            <a:prstDash val="dash"/>
            <a:round/>
            <a:headEnd type="none" w="med" len="med"/>
            <a:tailEnd type="none"/>
          </a:ln>
          <a:effectLst/>
        </p:spPr>
      </p:cxnSp>
      <p:sp>
        <p:nvSpPr>
          <p:cNvPr id="46" name="Текст 4"/>
          <p:cNvSpPr txBox="1">
            <a:spLocks/>
          </p:cNvSpPr>
          <p:nvPr/>
        </p:nvSpPr>
        <p:spPr bwMode="auto">
          <a:xfrm>
            <a:off x="6222521" y="4318195"/>
            <a:ext cx="828000" cy="255668"/>
          </a:xfrm>
          <a:prstGeom prst="rect">
            <a:avLst/>
          </a:prstGeom>
          <a:noFill/>
          <a:ln w="3175" cap="rnd" algn="ctr">
            <a:solidFill>
              <a:schemeClr val="tx2"/>
            </a:solidFill>
            <a:round/>
            <a:headEnd/>
            <a:tailEnd/>
          </a:ln>
        </p:spPr>
        <p:txBody>
          <a:bodyPr vert="horz" wrap="square" lIns="108000" tIns="108000" rIns="108000" bIns="72000" numCol="1" anchor="t" anchorCtr="0" compatLnSpc="1">
            <a:prstTxWarp prst="textNoShape">
              <a:avLst/>
            </a:prstTxWarp>
          </a:bodyPr>
          <a:lstStyle>
            <a:lvl1pPr algn="l" defTabSz="889000" rtl="0" eaLnBrk="0" fontAlgn="base" hangingPunct="0">
              <a:spcBef>
                <a:spcPts val="1200"/>
              </a:spcBef>
              <a:spcAft>
                <a:spcPct val="0"/>
              </a:spcAft>
              <a:defRPr sz="1600" b="0">
                <a:solidFill>
                  <a:schemeClr val="accent1"/>
                </a:solidFill>
                <a:latin typeface="+mn-lt"/>
                <a:ea typeface="+mn-ea"/>
                <a:cs typeface="+mn-cs"/>
              </a:defRPr>
            </a:lvl1pPr>
            <a:lvl2pPr marL="444500" indent="-222250" algn="l" defTabSz="889000" rtl="0" eaLnBrk="0" fontAlgn="base" hangingPunct="0">
              <a:spcBef>
                <a:spcPts val="1200"/>
              </a:spcBef>
              <a:spcAft>
                <a:spcPct val="0"/>
              </a:spcAft>
              <a:buClr>
                <a:schemeClr val="tx2"/>
              </a:buClr>
              <a:buChar char="•"/>
              <a:defRPr sz="1600" b="0">
                <a:solidFill>
                  <a:schemeClr val="accent1"/>
                </a:solidFill>
                <a:latin typeface="+mn-lt"/>
                <a:cs typeface="+mn-cs"/>
              </a:defRPr>
            </a:lvl2pPr>
            <a:lvl3pPr marL="889000" indent="-222250" algn="l" defTabSz="889000" rtl="0" eaLnBrk="0" fontAlgn="base" hangingPunct="0">
              <a:spcBef>
                <a:spcPts val="1200"/>
              </a:spcBef>
              <a:spcAft>
                <a:spcPct val="0"/>
              </a:spcAft>
              <a:buClr>
                <a:schemeClr val="tx2"/>
              </a:buClr>
              <a:buFont typeface="Trebuchet MS" pitchFamily="34" charset="0"/>
              <a:buChar char="–"/>
              <a:defRPr sz="1600" b="0">
                <a:solidFill>
                  <a:schemeClr val="accent1"/>
                </a:solidFill>
                <a:latin typeface="+mn-lt"/>
                <a:cs typeface="+mn-cs"/>
              </a:defRPr>
            </a:lvl3pPr>
            <a:lvl4pPr marL="1338263" indent="-227013" algn="l" defTabSz="889000" rtl="0" eaLnBrk="0" fontAlgn="base" hangingPunct="0">
              <a:spcBef>
                <a:spcPts val="1200"/>
              </a:spcBef>
              <a:spcAft>
                <a:spcPct val="0"/>
              </a:spcAft>
              <a:buClr>
                <a:schemeClr val="tx2"/>
              </a:buClr>
              <a:buFont typeface="Trebuchet MS" pitchFamily="34" charset="0"/>
              <a:buChar char="–"/>
              <a:defRPr sz="1600" b="0">
                <a:solidFill>
                  <a:schemeClr val="accent1"/>
                </a:solidFill>
                <a:latin typeface="+mn-lt"/>
                <a:cs typeface="+mn-cs"/>
              </a:defRPr>
            </a:lvl4pPr>
            <a:lvl5pPr marL="1998663" indent="-220663" algn="l" defTabSz="889000" rtl="0" eaLnBrk="0" fontAlgn="base" hangingPunct="0">
              <a:spcBef>
                <a:spcPts val="1200"/>
              </a:spcBef>
              <a:spcAft>
                <a:spcPct val="0"/>
              </a:spcAft>
              <a:buClr>
                <a:schemeClr val="tx2"/>
              </a:buClr>
              <a:buFont typeface="Trebuchet MS" pitchFamily="34" charset="0"/>
              <a:buChar char="–"/>
              <a:defRPr sz="1600" b="0">
                <a:solidFill>
                  <a:schemeClr val="accent1"/>
                </a:solidFill>
                <a:latin typeface="+mn-lt"/>
                <a:cs typeface="+mn-cs"/>
              </a:defRPr>
            </a:lvl5pPr>
            <a:lvl6pPr marL="24558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6pPr>
            <a:lvl7pPr marL="29130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7pPr>
            <a:lvl8pPr marL="33702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8pPr>
            <a:lvl9pPr marL="38274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9pPr>
          </a:lstStyle>
          <a:p>
            <a:pPr marL="285750" indent="-285750">
              <a:buFont typeface="Wingdings" panose="05000000000000000000" pitchFamily="2" charset="2"/>
              <a:buChar char="Ø"/>
            </a:pPr>
            <a:endParaRPr lang="ru-RU" sz="1200" kern="0" dirty="0"/>
          </a:p>
        </p:txBody>
      </p:sp>
      <p:cxnSp>
        <p:nvCxnSpPr>
          <p:cNvPr id="47" name="Прямая соединительная линия 46"/>
          <p:cNvCxnSpPr/>
          <p:nvPr/>
        </p:nvCxnSpPr>
        <p:spPr bwMode="auto">
          <a:xfrm flipV="1">
            <a:off x="7050521" y="4132251"/>
            <a:ext cx="4561188" cy="180967"/>
          </a:xfrm>
          <a:prstGeom prst="line">
            <a:avLst/>
          </a:prstGeom>
          <a:noFill/>
          <a:ln w="3175" cap="flat" cmpd="sng" algn="ctr">
            <a:solidFill>
              <a:srgbClr val="345782"/>
            </a:solidFill>
            <a:prstDash val="dash"/>
            <a:round/>
            <a:headEnd type="none" w="med" len="med"/>
            <a:tailEnd type="none"/>
          </a:ln>
          <a:effectLst/>
        </p:spPr>
      </p:cxnSp>
      <p:cxnSp>
        <p:nvCxnSpPr>
          <p:cNvPr id="48" name="Прямая соединительная линия 47"/>
          <p:cNvCxnSpPr/>
          <p:nvPr/>
        </p:nvCxnSpPr>
        <p:spPr bwMode="auto">
          <a:xfrm>
            <a:off x="7050521" y="4568886"/>
            <a:ext cx="4629368" cy="1996491"/>
          </a:xfrm>
          <a:prstGeom prst="line">
            <a:avLst/>
          </a:prstGeom>
          <a:noFill/>
          <a:ln w="3175" cap="flat" cmpd="sng" algn="ctr">
            <a:solidFill>
              <a:srgbClr val="345782"/>
            </a:solidFill>
            <a:prstDash val="dash"/>
            <a:round/>
            <a:headEnd type="none" w="med" len="med"/>
            <a:tailEnd type="none"/>
          </a:ln>
          <a:effectLst/>
        </p:spPr>
      </p:cxnSp>
      <p:sp>
        <p:nvSpPr>
          <p:cNvPr id="15" name="Текст 5"/>
          <p:cNvSpPr txBox="1">
            <a:spLocks/>
          </p:cNvSpPr>
          <p:nvPr/>
        </p:nvSpPr>
        <p:spPr bwMode="auto">
          <a:xfrm>
            <a:off x="7346022" y="4132251"/>
            <a:ext cx="4333867" cy="2433126"/>
          </a:xfrm>
          <a:prstGeom prst="rect">
            <a:avLst/>
          </a:prstGeom>
          <a:solidFill>
            <a:srgbClr val="FFCCCC">
              <a:alpha val="80000"/>
            </a:srgbClr>
          </a:solidFill>
          <a:ln w="3175" cap="rnd" algn="ctr">
            <a:solidFill>
              <a:schemeClr val="tx2"/>
            </a:solidFill>
            <a:round/>
            <a:headEnd/>
            <a:tailEnd/>
          </a:ln>
          <a:effectLst>
            <a:outerShdw blurRad="50800" dist="38100" dir="5400000" algn="t" rotWithShape="0">
              <a:prstClr val="black">
                <a:alpha val="40000"/>
              </a:prstClr>
            </a:outerShdw>
          </a:effectLst>
        </p:spPr>
        <p:txBody>
          <a:bodyPr vert="horz" wrap="square" lIns="108000" tIns="108000" rIns="36000" bIns="72000" numCol="1" anchor="t" anchorCtr="0" compatLnSpc="1">
            <a:prstTxWarp prst="textNoShape">
              <a:avLst/>
            </a:prstTxWarp>
          </a:bodyPr>
          <a:lstStyle>
            <a:lvl1pPr algn="l" defTabSz="889000" rtl="0" eaLnBrk="0" fontAlgn="base" hangingPunct="0">
              <a:spcBef>
                <a:spcPts val="1200"/>
              </a:spcBef>
              <a:spcAft>
                <a:spcPct val="0"/>
              </a:spcAft>
              <a:defRPr sz="1600" b="0">
                <a:solidFill>
                  <a:schemeClr val="accent1"/>
                </a:solidFill>
                <a:latin typeface="+mn-lt"/>
                <a:ea typeface="+mn-ea"/>
                <a:cs typeface="+mn-cs"/>
              </a:defRPr>
            </a:lvl1pPr>
            <a:lvl2pPr marL="444500" indent="-222250" algn="l" defTabSz="889000" rtl="0" eaLnBrk="0" fontAlgn="base" hangingPunct="0">
              <a:spcBef>
                <a:spcPts val="1200"/>
              </a:spcBef>
              <a:spcAft>
                <a:spcPct val="0"/>
              </a:spcAft>
              <a:buClr>
                <a:schemeClr val="tx2"/>
              </a:buClr>
              <a:buChar char="•"/>
              <a:defRPr sz="1600" b="0">
                <a:solidFill>
                  <a:schemeClr val="accent1"/>
                </a:solidFill>
                <a:latin typeface="+mn-lt"/>
                <a:cs typeface="+mn-cs"/>
              </a:defRPr>
            </a:lvl2pPr>
            <a:lvl3pPr marL="889000" indent="-222250" algn="l" defTabSz="889000" rtl="0" eaLnBrk="0" fontAlgn="base" hangingPunct="0">
              <a:spcBef>
                <a:spcPts val="1200"/>
              </a:spcBef>
              <a:spcAft>
                <a:spcPct val="0"/>
              </a:spcAft>
              <a:buClr>
                <a:schemeClr val="tx2"/>
              </a:buClr>
              <a:buFont typeface="Trebuchet MS" pitchFamily="34" charset="0"/>
              <a:buChar char="–"/>
              <a:defRPr sz="1600" b="0">
                <a:solidFill>
                  <a:schemeClr val="accent1"/>
                </a:solidFill>
                <a:latin typeface="+mn-lt"/>
                <a:cs typeface="+mn-cs"/>
              </a:defRPr>
            </a:lvl3pPr>
            <a:lvl4pPr marL="1338263" indent="-227013" algn="l" defTabSz="889000" rtl="0" eaLnBrk="0" fontAlgn="base" hangingPunct="0">
              <a:spcBef>
                <a:spcPts val="1200"/>
              </a:spcBef>
              <a:spcAft>
                <a:spcPct val="0"/>
              </a:spcAft>
              <a:buClr>
                <a:schemeClr val="tx2"/>
              </a:buClr>
              <a:buFont typeface="Trebuchet MS" pitchFamily="34" charset="0"/>
              <a:buChar char="–"/>
              <a:defRPr sz="1600" b="0">
                <a:solidFill>
                  <a:schemeClr val="accent1"/>
                </a:solidFill>
                <a:latin typeface="+mn-lt"/>
                <a:cs typeface="+mn-cs"/>
              </a:defRPr>
            </a:lvl4pPr>
            <a:lvl5pPr marL="1998663" indent="-220663" algn="l" defTabSz="889000" rtl="0" eaLnBrk="0" fontAlgn="base" hangingPunct="0">
              <a:spcBef>
                <a:spcPts val="1200"/>
              </a:spcBef>
              <a:spcAft>
                <a:spcPct val="0"/>
              </a:spcAft>
              <a:buClr>
                <a:schemeClr val="tx2"/>
              </a:buClr>
              <a:buFont typeface="Trebuchet MS" pitchFamily="34" charset="0"/>
              <a:buChar char="–"/>
              <a:defRPr sz="1600" b="0">
                <a:solidFill>
                  <a:schemeClr val="accent1"/>
                </a:solidFill>
                <a:latin typeface="+mn-lt"/>
                <a:cs typeface="+mn-cs"/>
              </a:defRPr>
            </a:lvl5pPr>
            <a:lvl6pPr marL="24558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6pPr>
            <a:lvl7pPr marL="29130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7pPr>
            <a:lvl8pPr marL="33702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8pPr>
            <a:lvl9pPr marL="38274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9pPr>
          </a:lstStyle>
          <a:p>
            <a:pPr marL="285750" indent="-285750">
              <a:spcBef>
                <a:spcPts val="900"/>
              </a:spcBef>
              <a:buFont typeface="Wingdings" panose="05000000000000000000" pitchFamily="2" charset="2"/>
              <a:buChar char="Ø"/>
            </a:pPr>
            <a:r>
              <a:rPr lang="ru-RU" sz="1300" kern="0" dirty="0"/>
              <a:t>Отсутствие </a:t>
            </a:r>
            <a:r>
              <a:rPr lang="ru-RU" sz="1300" kern="0" dirty="0" smtClean="0"/>
              <a:t>регламентных требований создает </a:t>
            </a:r>
            <a:r>
              <a:rPr lang="ru-RU" sz="1300" kern="0" dirty="0"/>
              <a:t>разрыв между целями компании и мероприятиями подразделений, заключающийся в недостаточной </a:t>
            </a:r>
            <a:r>
              <a:rPr lang="ru-RU" sz="1300" kern="0" dirty="0" smtClean="0"/>
              <a:t>проработке долгосрочных планов, а значит и несистемном контроле их реализации на </a:t>
            </a:r>
            <a:r>
              <a:rPr lang="ru-RU" sz="1300" kern="0" dirty="0"/>
              <a:t>нижних </a:t>
            </a:r>
            <a:r>
              <a:rPr lang="ru-RU" sz="1300" kern="0" dirty="0" smtClean="0"/>
              <a:t>уровнях (нет долгосрочного плана – нет и отчета)</a:t>
            </a:r>
            <a:endParaRPr lang="ru-RU" sz="1300" kern="0" dirty="0"/>
          </a:p>
          <a:p>
            <a:pPr marL="285750" indent="-285750">
              <a:spcBef>
                <a:spcPts val="900"/>
              </a:spcBef>
              <a:buFont typeface="Wingdings" panose="05000000000000000000" pitchFamily="2" charset="2"/>
              <a:buChar char="Ø"/>
            </a:pPr>
            <a:r>
              <a:rPr lang="ru-RU" sz="1300" kern="0" dirty="0" smtClean="0"/>
              <a:t>Стратегические планы и проекты, </a:t>
            </a:r>
            <a:r>
              <a:rPr lang="ru-RU" sz="1300" kern="0" dirty="0"/>
              <a:t>если </a:t>
            </a:r>
            <a:r>
              <a:rPr lang="ru-RU" sz="1300" kern="0" dirty="0" smtClean="0"/>
              <a:t>и не </a:t>
            </a:r>
            <a:r>
              <a:rPr lang="ru-RU" sz="1300" kern="0" dirty="0"/>
              <a:t>«тонут» в «текучке</a:t>
            </a:r>
            <a:r>
              <a:rPr lang="ru-RU" sz="1300" kern="0" dirty="0" smtClean="0"/>
              <a:t>» подразделений, </a:t>
            </a:r>
            <a:r>
              <a:rPr lang="ru-RU" sz="1300" kern="0" dirty="0"/>
              <a:t>требуют повышенного управленческого внимания со стороны инициаторов и высшего </a:t>
            </a:r>
            <a:r>
              <a:rPr lang="ru-RU" sz="1300" kern="0" dirty="0" smtClean="0"/>
              <a:t>руководства</a:t>
            </a:r>
          </a:p>
        </p:txBody>
      </p:sp>
    </p:spTree>
    <p:extLst>
      <p:ext uri="{BB962C8B-B14F-4D97-AF65-F5344CB8AC3E}">
        <p14:creationId xmlns:p14="http://schemas.microsoft.com/office/powerpoint/2010/main" val="911543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33"/>
                                        </p:tgtEl>
                                        <p:attrNameLst>
                                          <p:attrName>style.visibility</p:attrName>
                                        </p:attrNameLst>
                                      </p:cBhvr>
                                      <p:to>
                                        <p:strVal val="visible"/>
                                      </p:to>
                                    </p:set>
                                    <p:anim calcmode="lin" valueType="num">
                                      <p:cBhvr>
                                        <p:cTn id="14" dur="500" fill="hold"/>
                                        <p:tgtEl>
                                          <p:spTgt spid="33"/>
                                        </p:tgtEl>
                                        <p:attrNameLst>
                                          <p:attrName>ppt_w</p:attrName>
                                        </p:attrNameLst>
                                      </p:cBhvr>
                                      <p:tavLst>
                                        <p:tav tm="0">
                                          <p:val>
                                            <p:fltVal val="0"/>
                                          </p:val>
                                        </p:tav>
                                        <p:tav tm="100000">
                                          <p:val>
                                            <p:strVal val="#ppt_w"/>
                                          </p:val>
                                        </p:tav>
                                      </p:tavLst>
                                    </p:anim>
                                    <p:anim calcmode="lin" valueType="num">
                                      <p:cBhvr>
                                        <p:cTn id="15" dur="500" fill="hold"/>
                                        <p:tgtEl>
                                          <p:spTgt spid="33"/>
                                        </p:tgtEl>
                                        <p:attrNameLst>
                                          <p:attrName>ppt_h</p:attrName>
                                        </p:attrNameLst>
                                      </p:cBhvr>
                                      <p:tavLst>
                                        <p:tav tm="0">
                                          <p:val>
                                            <p:fltVal val="0"/>
                                          </p:val>
                                        </p:tav>
                                        <p:tav tm="100000">
                                          <p:val>
                                            <p:strVal val="#ppt_h"/>
                                          </p:val>
                                        </p:tav>
                                      </p:tavLst>
                                    </p:anim>
                                    <p:animEffect transition="in" filter="fade">
                                      <p:cBhvr>
                                        <p:cTn id="16" dur="500"/>
                                        <p:tgtEl>
                                          <p:spTgt spid="33"/>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wipe(left)">
                                      <p:cBhvr>
                                        <p:cTn id="20" dur="500"/>
                                        <p:tgtEl>
                                          <p:spTgt spid="34"/>
                                        </p:tgtEl>
                                      </p:cBhvr>
                                    </p:animEffect>
                                  </p:childTnLst>
                                </p:cTn>
                              </p:par>
                              <p:par>
                                <p:cTn id="21" presetID="22" presetClass="entr" presetSubtype="8"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left)">
                                      <p:cBhvr>
                                        <p:cTn id="23" dur="500"/>
                                        <p:tgtEl>
                                          <p:spTgt spid="35"/>
                                        </p:tgtEl>
                                      </p:cBhvr>
                                    </p:animEffect>
                                  </p:childTnLst>
                                </p:cTn>
                              </p:par>
                              <p:par>
                                <p:cTn id="24" presetID="22" presetClass="entr" presetSubtype="8" fill="hold"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left)">
                                      <p:cBhvr>
                                        <p:cTn id="26" dur="500"/>
                                        <p:tgtEl>
                                          <p:spTgt spid="31"/>
                                        </p:tgtEl>
                                      </p:cBhvr>
                                    </p:animEffect>
                                  </p:childTnLst>
                                </p:cTn>
                              </p:par>
                              <p:par>
                                <p:cTn id="27" presetID="22" presetClass="entr" presetSubtype="8"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par>
                                <p:cTn id="30" presetID="53" presetClass="entr" presetSubtype="528" fill="hold" grpId="0" nodeType="withEffect">
                                  <p:stCondLst>
                                    <p:cond delay="0"/>
                                  </p:stCondLst>
                                  <p:childTnLst>
                                    <p:set>
                                      <p:cBhvr>
                                        <p:cTn id="31" dur="1" fill="hold">
                                          <p:stCondLst>
                                            <p:cond delay="0"/>
                                          </p:stCondLst>
                                        </p:cTn>
                                        <p:tgtEl>
                                          <p:spTgt spid="6">
                                            <p:bg/>
                                          </p:spTgt>
                                        </p:tgtEl>
                                        <p:attrNameLst>
                                          <p:attrName>style.visibility</p:attrName>
                                        </p:attrNameLst>
                                      </p:cBhvr>
                                      <p:to>
                                        <p:strVal val="visible"/>
                                      </p:to>
                                    </p:set>
                                    <p:anim calcmode="lin" valueType="num">
                                      <p:cBhvr>
                                        <p:cTn id="32" dur="500" fill="hold"/>
                                        <p:tgtEl>
                                          <p:spTgt spid="6">
                                            <p:bg/>
                                          </p:spTgt>
                                        </p:tgtEl>
                                        <p:attrNameLst>
                                          <p:attrName>ppt_w</p:attrName>
                                        </p:attrNameLst>
                                      </p:cBhvr>
                                      <p:tavLst>
                                        <p:tav tm="0">
                                          <p:val>
                                            <p:fltVal val="0"/>
                                          </p:val>
                                        </p:tav>
                                        <p:tav tm="100000">
                                          <p:val>
                                            <p:strVal val="#ppt_w"/>
                                          </p:val>
                                        </p:tav>
                                      </p:tavLst>
                                    </p:anim>
                                    <p:anim calcmode="lin" valueType="num">
                                      <p:cBhvr>
                                        <p:cTn id="33" dur="500" fill="hold"/>
                                        <p:tgtEl>
                                          <p:spTgt spid="6">
                                            <p:bg/>
                                          </p:spTgt>
                                        </p:tgtEl>
                                        <p:attrNameLst>
                                          <p:attrName>ppt_h</p:attrName>
                                        </p:attrNameLst>
                                      </p:cBhvr>
                                      <p:tavLst>
                                        <p:tav tm="0">
                                          <p:val>
                                            <p:fltVal val="0"/>
                                          </p:val>
                                        </p:tav>
                                        <p:tav tm="100000">
                                          <p:val>
                                            <p:strVal val="#ppt_h"/>
                                          </p:val>
                                        </p:tav>
                                      </p:tavLst>
                                    </p:anim>
                                    <p:animEffect transition="in" filter="fade">
                                      <p:cBhvr>
                                        <p:cTn id="34" dur="500"/>
                                        <p:tgtEl>
                                          <p:spTgt spid="6">
                                            <p:bg/>
                                          </p:spTgt>
                                        </p:tgtEl>
                                      </p:cBhvr>
                                    </p:animEffect>
                                    <p:anim calcmode="lin" valueType="num">
                                      <p:cBhvr>
                                        <p:cTn id="35" dur="500" fill="hold"/>
                                        <p:tgtEl>
                                          <p:spTgt spid="6">
                                            <p:bg/>
                                          </p:spTgt>
                                        </p:tgtEl>
                                        <p:attrNameLst>
                                          <p:attrName>ppt_x</p:attrName>
                                        </p:attrNameLst>
                                      </p:cBhvr>
                                      <p:tavLst>
                                        <p:tav tm="0">
                                          <p:val>
                                            <p:fltVal val="0.5"/>
                                          </p:val>
                                        </p:tav>
                                        <p:tav tm="100000">
                                          <p:val>
                                            <p:strVal val="#ppt_x"/>
                                          </p:val>
                                        </p:tav>
                                      </p:tavLst>
                                    </p:anim>
                                    <p:anim calcmode="lin" valueType="num">
                                      <p:cBhvr>
                                        <p:cTn id="36" dur="500" fill="hold"/>
                                        <p:tgtEl>
                                          <p:spTgt spid="6">
                                            <p:bg/>
                                          </p:spTgt>
                                        </p:tgtEl>
                                        <p:attrNameLst>
                                          <p:attrName>ppt_y</p:attrName>
                                        </p:attrNameLst>
                                      </p:cBhvr>
                                      <p:tavLst>
                                        <p:tav tm="0">
                                          <p:val>
                                            <p:fltVal val="0.5"/>
                                          </p:val>
                                        </p:tav>
                                        <p:tav tm="100000">
                                          <p:val>
                                            <p:strVal val="#ppt_y"/>
                                          </p:val>
                                        </p:tav>
                                      </p:tavLst>
                                    </p:anim>
                                  </p:childTnLst>
                                </p:cTn>
                              </p:par>
                              <p:par>
                                <p:cTn id="37" presetID="53" presetClass="entr" presetSubtype="528" fill="hold" grpId="0" nodeType="with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anim calcmode="lin" valueType="num">
                                      <p:cBhvr>
                                        <p:cTn id="39"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40"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41" dur="500"/>
                                        <p:tgtEl>
                                          <p:spTgt spid="6">
                                            <p:txEl>
                                              <p:pRg st="0" end="0"/>
                                            </p:txEl>
                                          </p:spTgt>
                                        </p:tgtEl>
                                      </p:cBhvr>
                                    </p:animEffect>
                                    <p:anim calcmode="lin" valueType="num">
                                      <p:cBhvr>
                                        <p:cTn id="42" dur="500" fill="hold"/>
                                        <p:tgtEl>
                                          <p:spTgt spid="6">
                                            <p:txEl>
                                              <p:pRg st="0" end="0"/>
                                            </p:txEl>
                                          </p:spTgt>
                                        </p:tgtEl>
                                        <p:attrNameLst>
                                          <p:attrName>ppt_x</p:attrName>
                                        </p:attrNameLst>
                                      </p:cBhvr>
                                      <p:tavLst>
                                        <p:tav tm="0">
                                          <p:val>
                                            <p:fltVal val="0.5"/>
                                          </p:val>
                                        </p:tav>
                                        <p:tav tm="100000">
                                          <p:val>
                                            <p:strVal val="#ppt_x"/>
                                          </p:val>
                                        </p:tav>
                                      </p:tavLst>
                                    </p:anim>
                                    <p:anim calcmode="lin" valueType="num">
                                      <p:cBhvr>
                                        <p:cTn id="43" dur="500" fill="hold"/>
                                        <p:tgtEl>
                                          <p:spTgt spid="6">
                                            <p:txEl>
                                              <p:pRg st="0" end="0"/>
                                            </p:txEl>
                                          </p:spTgt>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6">
                                            <p:txEl>
                                              <p:pRg st="1" end="1"/>
                                            </p:txEl>
                                          </p:spTgt>
                                        </p:tgtEl>
                                        <p:attrNameLst>
                                          <p:attrName>style.visibility</p:attrName>
                                        </p:attrNameLst>
                                      </p:cBhvr>
                                      <p:to>
                                        <p:strVal val="visible"/>
                                      </p:to>
                                    </p:set>
                                    <p:anim calcmode="lin" valueType="num">
                                      <p:cBhvr>
                                        <p:cTn id="46"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47"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48" dur="500"/>
                                        <p:tgtEl>
                                          <p:spTgt spid="6">
                                            <p:txEl>
                                              <p:pRg st="1" end="1"/>
                                            </p:txEl>
                                          </p:spTgt>
                                        </p:tgtEl>
                                      </p:cBhvr>
                                    </p:animEffect>
                                    <p:anim calcmode="lin" valueType="num">
                                      <p:cBhvr>
                                        <p:cTn id="49" dur="500" fill="hold"/>
                                        <p:tgtEl>
                                          <p:spTgt spid="6">
                                            <p:txEl>
                                              <p:pRg st="1" end="1"/>
                                            </p:txEl>
                                          </p:spTgt>
                                        </p:tgtEl>
                                        <p:attrNameLst>
                                          <p:attrName>ppt_x</p:attrName>
                                        </p:attrNameLst>
                                      </p:cBhvr>
                                      <p:tavLst>
                                        <p:tav tm="0">
                                          <p:val>
                                            <p:fltVal val="0.5"/>
                                          </p:val>
                                        </p:tav>
                                        <p:tav tm="100000">
                                          <p:val>
                                            <p:strVal val="#ppt_x"/>
                                          </p:val>
                                        </p:tav>
                                      </p:tavLst>
                                    </p:anim>
                                    <p:anim calcmode="lin" valueType="num">
                                      <p:cBhvr>
                                        <p:cTn id="50" dur="500" fill="hold"/>
                                        <p:tgtEl>
                                          <p:spTgt spid="6">
                                            <p:txEl>
                                              <p:pRg st="1" end="1"/>
                                            </p:txEl>
                                          </p:spTgt>
                                        </p:tgtEl>
                                        <p:attrNameLst>
                                          <p:attrName>ppt_y</p:attrName>
                                        </p:attrNameLst>
                                      </p:cBhvr>
                                      <p:tavLst>
                                        <p:tav tm="0">
                                          <p:val>
                                            <p:fltVal val="0.5"/>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46"/>
                                        </p:tgtEl>
                                        <p:attrNameLst>
                                          <p:attrName>style.visibility</p:attrName>
                                        </p:attrNameLst>
                                      </p:cBhvr>
                                      <p:to>
                                        <p:strVal val="visible"/>
                                      </p:to>
                                    </p:set>
                                    <p:anim calcmode="lin" valueType="num">
                                      <p:cBhvr>
                                        <p:cTn id="55" dur="500" fill="hold"/>
                                        <p:tgtEl>
                                          <p:spTgt spid="46"/>
                                        </p:tgtEl>
                                        <p:attrNameLst>
                                          <p:attrName>ppt_w</p:attrName>
                                        </p:attrNameLst>
                                      </p:cBhvr>
                                      <p:tavLst>
                                        <p:tav tm="0">
                                          <p:val>
                                            <p:fltVal val="0"/>
                                          </p:val>
                                        </p:tav>
                                        <p:tav tm="100000">
                                          <p:val>
                                            <p:strVal val="#ppt_w"/>
                                          </p:val>
                                        </p:tav>
                                      </p:tavLst>
                                    </p:anim>
                                    <p:anim calcmode="lin" valueType="num">
                                      <p:cBhvr>
                                        <p:cTn id="56" dur="500" fill="hold"/>
                                        <p:tgtEl>
                                          <p:spTgt spid="46"/>
                                        </p:tgtEl>
                                        <p:attrNameLst>
                                          <p:attrName>ppt_h</p:attrName>
                                        </p:attrNameLst>
                                      </p:cBhvr>
                                      <p:tavLst>
                                        <p:tav tm="0">
                                          <p:val>
                                            <p:fltVal val="0"/>
                                          </p:val>
                                        </p:tav>
                                        <p:tav tm="100000">
                                          <p:val>
                                            <p:strVal val="#ppt_h"/>
                                          </p:val>
                                        </p:tav>
                                      </p:tavLst>
                                    </p:anim>
                                    <p:animEffect transition="in" filter="fade">
                                      <p:cBhvr>
                                        <p:cTn id="57" dur="500"/>
                                        <p:tgtEl>
                                          <p:spTgt spid="46"/>
                                        </p:tgtEl>
                                      </p:cBhvr>
                                    </p:animEffect>
                                  </p:childTnLst>
                                </p:cTn>
                              </p:par>
                            </p:childTnLst>
                          </p:cTn>
                        </p:par>
                        <p:par>
                          <p:cTn id="58" fill="hold">
                            <p:stCondLst>
                              <p:cond delay="500"/>
                            </p:stCondLst>
                            <p:childTnLst>
                              <p:par>
                                <p:cTn id="59" presetID="22" presetClass="entr" presetSubtype="8" fill="hold" nodeType="afterEffect">
                                  <p:stCondLst>
                                    <p:cond delay="0"/>
                                  </p:stCondLst>
                                  <p:childTnLst>
                                    <p:set>
                                      <p:cBhvr>
                                        <p:cTn id="60" dur="1" fill="hold">
                                          <p:stCondLst>
                                            <p:cond delay="0"/>
                                          </p:stCondLst>
                                        </p:cTn>
                                        <p:tgtEl>
                                          <p:spTgt spid="47"/>
                                        </p:tgtEl>
                                        <p:attrNameLst>
                                          <p:attrName>style.visibility</p:attrName>
                                        </p:attrNameLst>
                                      </p:cBhvr>
                                      <p:to>
                                        <p:strVal val="visible"/>
                                      </p:to>
                                    </p:set>
                                    <p:animEffect transition="in" filter="wipe(left)">
                                      <p:cBhvr>
                                        <p:cTn id="61" dur="500"/>
                                        <p:tgtEl>
                                          <p:spTgt spid="47"/>
                                        </p:tgtEl>
                                      </p:cBhvr>
                                    </p:animEffect>
                                  </p:childTnLst>
                                </p:cTn>
                              </p:par>
                              <p:par>
                                <p:cTn id="62" presetID="2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wipe(left)">
                                      <p:cBhvr>
                                        <p:cTn id="64" dur="500"/>
                                        <p:tgtEl>
                                          <p:spTgt spid="48"/>
                                        </p:tgtEl>
                                      </p:cBhvr>
                                    </p:animEffect>
                                  </p:childTnLst>
                                </p:cTn>
                              </p:par>
                              <p:par>
                                <p:cTn id="65" presetID="22" presetClass="entr" presetSubtype="8" fill="hold" nodeType="with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left)">
                                      <p:cBhvr>
                                        <p:cTn id="67" dur="500"/>
                                        <p:tgtEl>
                                          <p:spTgt spid="44"/>
                                        </p:tgtEl>
                                      </p:cBhvr>
                                    </p:animEffect>
                                  </p:childTnLst>
                                </p:cTn>
                              </p:par>
                              <p:par>
                                <p:cTn id="68" presetID="22" presetClass="entr" presetSubtype="8" fill="hold" nodeType="with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wipe(left)">
                                      <p:cBhvr>
                                        <p:cTn id="70" dur="500"/>
                                        <p:tgtEl>
                                          <p:spTgt spid="45"/>
                                        </p:tgtEl>
                                      </p:cBhvr>
                                    </p:animEffect>
                                  </p:childTnLst>
                                </p:cTn>
                              </p:par>
                              <p:par>
                                <p:cTn id="71" presetID="53" presetClass="entr" presetSubtype="528" fill="hold" grpId="0" nodeType="withEffect">
                                  <p:stCondLst>
                                    <p:cond delay="0"/>
                                  </p:stCondLst>
                                  <p:childTnLst>
                                    <p:set>
                                      <p:cBhvr>
                                        <p:cTn id="72" dur="1" fill="hold">
                                          <p:stCondLst>
                                            <p:cond delay="0"/>
                                          </p:stCondLst>
                                        </p:cTn>
                                        <p:tgtEl>
                                          <p:spTgt spid="15">
                                            <p:bg/>
                                          </p:spTgt>
                                        </p:tgtEl>
                                        <p:attrNameLst>
                                          <p:attrName>style.visibility</p:attrName>
                                        </p:attrNameLst>
                                      </p:cBhvr>
                                      <p:to>
                                        <p:strVal val="visible"/>
                                      </p:to>
                                    </p:set>
                                    <p:anim calcmode="lin" valueType="num">
                                      <p:cBhvr>
                                        <p:cTn id="73" dur="500" fill="hold"/>
                                        <p:tgtEl>
                                          <p:spTgt spid="15">
                                            <p:bg/>
                                          </p:spTgt>
                                        </p:tgtEl>
                                        <p:attrNameLst>
                                          <p:attrName>ppt_w</p:attrName>
                                        </p:attrNameLst>
                                      </p:cBhvr>
                                      <p:tavLst>
                                        <p:tav tm="0">
                                          <p:val>
                                            <p:fltVal val="0"/>
                                          </p:val>
                                        </p:tav>
                                        <p:tav tm="100000">
                                          <p:val>
                                            <p:strVal val="#ppt_w"/>
                                          </p:val>
                                        </p:tav>
                                      </p:tavLst>
                                    </p:anim>
                                    <p:anim calcmode="lin" valueType="num">
                                      <p:cBhvr>
                                        <p:cTn id="74" dur="500" fill="hold"/>
                                        <p:tgtEl>
                                          <p:spTgt spid="15">
                                            <p:bg/>
                                          </p:spTgt>
                                        </p:tgtEl>
                                        <p:attrNameLst>
                                          <p:attrName>ppt_h</p:attrName>
                                        </p:attrNameLst>
                                      </p:cBhvr>
                                      <p:tavLst>
                                        <p:tav tm="0">
                                          <p:val>
                                            <p:fltVal val="0"/>
                                          </p:val>
                                        </p:tav>
                                        <p:tav tm="100000">
                                          <p:val>
                                            <p:strVal val="#ppt_h"/>
                                          </p:val>
                                        </p:tav>
                                      </p:tavLst>
                                    </p:anim>
                                    <p:animEffect transition="in" filter="fade">
                                      <p:cBhvr>
                                        <p:cTn id="75" dur="500"/>
                                        <p:tgtEl>
                                          <p:spTgt spid="15">
                                            <p:bg/>
                                          </p:spTgt>
                                        </p:tgtEl>
                                      </p:cBhvr>
                                    </p:animEffect>
                                    <p:anim calcmode="lin" valueType="num">
                                      <p:cBhvr>
                                        <p:cTn id="76" dur="500" fill="hold"/>
                                        <p:tgtEl>
                                          <p:spTgt spid="15">
                                            <p:bg/>
                                          </p:spTgt>
                                        </p:tgtEl>
                                        <p:attrNameLst>
                                          <p:attrName>ppt_x</p:attrName>
                                        </p:attrNameLst>
                                      </p:cBhvr>
                                      <p:tavLst>
                                        <p:tav tm="0">
                                          <p:val>
                                            <p:fltVal val="0.5"/>
                                          </p:val>
                                        </p:tav>
                                        <p:tav tm="100000">
                                          <p:val>
                                            <p:strVal val="#ppt_x"/>
                                          </p:val>
                                        </p:tav>
                                      </p:tavLst>
                                    </p:anim>
                                    <p:anim calcmode="lin" valueType="num">
                                      <p:cBhvr>
                                        <p:cTn id="77" dur="500" fill="hold"/>
                                        <p:tgtEl>
                                          <p:spTgt spid="15">
                                            <p:bg/>
                                          </p:spTgt>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15">
                                            <p:txEl>
                                              <p:pRg st="0" end="0"/>
                                            </p:txEl>
                                          </p:spTgt>
                                        </p:tgtEl>
                                        <p:attrNameLst>
                                          <p:attrName>style.visibility</p:attrName>
                                        </p:attrNameLst>
                                      </p:cBhvr>
                                      <p:to>
                                        <p:strVal val="visible"/>
                                      </p:to>
                                    </p:set>
                                    <p:anim calcmode="lin" valueType="num">
                                      <p:cBhvr>
                                        <p:cTn id="80"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81" dur="500" fill="hold"/>
                                        <p:tgtEl>
                                          <p:spTgt spid="15">
                                            <p:txEl>
                                              <p:pRg st="0" end="0"/>
                                            </p:txEl>
                                          </p:spTgt>
                                        </p:tgtEl>
                                        <p:attrNameLst>
                                          <p:attrName>ppt_h</p:attrName>
                                        </p:attrNameLst>
                                      </p:cBhvr>
                                      <p:tavLst>
                                        <p:tav tm="0">
                                          <p:val>
                                            <p:fltVal val="0"/>
                                          </p:val>
                                        </p:tav>
                                        <p:tav tm="100000">
                                          <p:val>
                                            <p:strVal val="#ppt_h"/>
                                          </p:val>
                                        </p:tav>
                                      </p:tavLst>
                                    </p:anim>
                                    <p:animEffect transition="in" filter="fade">
                                      <p:cBhvr>
                                        <p:cTn id="82" dur="500"/>
                                        <p:tgtEl>
                                          <p:spTgt spid="15">
                                            <p:txEl>
                                              <p:pRg st="0" end="0"/>
                                            </p:txEl>
                                          </p:spTgt>
                                        </p:tgtEl>
                                      </p:cBhvr>
                                    </p:animEffect>
                                    <p:anim calcmode="lin" valueType="num">
                                      <p:cBhvr>
                                        <p:cTn id="83" dur="500" fill="hold"/>
                                        <p:tgtEl>
                                          <p:spTgt spid="15">
                                            <p:txEl>
                                              <p:pRg st="0" end="0"/>
                                            </p:txEl>
                                          </p:spTgt>
                                        </p:tgtEl>
                                        <p:attrNameLst>
                                          <p:attrName>ppt_x</p:attrName>
                                        </p:attrNameLst>
                                      </p:cBhvr>
                                      <p:tavLst>
                                        <p:tav tm="0">
                                          <p:val>
                                            <p:fltVal val="0.5"/>
                                          </p:val>
                                        </p:tav>
                                        <p:tav tm="100000">
                                          <p:val>
                                            <p:strVal val="#ppt_x"/>
                                          </p:val>
                                        </p:tav>
                                      </p:tavLst>
                                    </p:anim>
                                    <p:anim calcmode="lin" valueType="num">
                                      <p:cBhvr>
                                        <p:cTn id="84" dur="500" fill="hold"/>
                                        <p:tgtEl>
                                          <p:spTgt spid="15">
                                            <p:txEl>
                                              <p:pRg st="0" end="0"/>
                                            </p:txEl>
                                          </p:spTgt>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15">
                                            <p:txEl>
                                              <p:pRg st="1" end="1"/>
                                            </p:txEl>
                                          </p:spTgt>
                                        </p:tgtEl>
                                        <p:attrNameLst>
                                          <p:attrName>style.visibility</p:attrName>
                                        </p:attrNameLst>
                                      </p:cBhvr>
                                      <p:to>
                                        <p:strVal val="visible"/>
                                      </p:to>
                                    </p:set>
                                    <p:anim calcmode="lin" valueType="num">
                                      <p:cBhvr>
                                        <p:cTn id="87" dur="500" fill="hold"/>
                                        <p:tgtEl>
                                          <p:spTgt spid="15">
                                            <p:txEl>
                                              <p:pRg st="1" end="1"/>
                                            </p:txEl>
                                          </p:spTgt>
                                        </p:tgtEl>
                                        <p:attrNameLst>
                                          <p:attrName>ppt_w</p:attrName>
                                        </p:attrNameLst>
                                      </p:cBhvr>
                                      <p:tavLst>
                                        <p:tav tm="0">
                                          <p:val>
                                            <p:fltVal val="0"/>
                                          </p:val>
                                        </p:tav>
                                        <p:tav tm="100000">
                                          <p:val>
                                            <p:strVal val="#ppt_w"/>
                                          </p:val>
                                        </p:tav>
                                      </p:tavLst>
                                    </p:anim>
                                    <p:anim calcmode="lin" valueType="num">
                                      <p:cBhvr>
                                        <p:cTn id="88" dur="500" fill="hold"/>
                                        <p:tgtEl>
                                          <p:spTgt spid="15">
                                            <p:txEl>
                                              <p:pRg st="1" end="1"/>
                                            </p:txEl>
                                          </p:spTgt>
                                        </p:tgtEl>
                                        <p:attrNameLst>
                                          <p:attrName>ppt_h</p:attrName>
                                        </p:attrNameLst>
                                      </p:cBhvr>
                                      <p:tavLst>
                                        <p:tav tm="0">
                                          <p:val>
                                            <p:fltVal val="0"/>
                                          </p:val>
                                        </p:tav>
                                        <p:tav tm="100000">
                                          <p:val>
                                            <p:strVal val="#ppt_h"/>
                                          </p:val>
                                        </p:tav>
                                      </p:tavLst>
                                    </p:anim>
                                    <p:animEffect transition="in" filter="fade">
                                      <p:cBhvr>
                                        <p:cTn id="89" dur="500"/>
                                        <p:tgtEl>
                                          <p:spTgt spid="15">
                                            <p:txEl>
                                              <p:pRg st="1" end="1"/>
                                            </p:txEl>
                                          </p:spTgt>
                                        </p:tgtEl>
                                      </p:cBhvr>
                                    </p:animEffect>
                                    <p:anim calcmode="lin" valueType="num">
                                      <p:cBhvr>
                                        <p:cTn id="90" dur="500" fill="hold"/>
                                        <p:tgtEl>
                                          <p:spTgt spid="15">
                                            <p:txEl>
                                              <p:pRg st="1" end="1"/>
                                            </p:txEl>
                                          </p:spTgt>
                                        </p:tgtEl>
                                        <p:attrNameLst>
                                          <p:attrName>ppt_x</p:attrName>
                                        </p:attrNameLst>
                                      </p:cBhvr>
                                      <p:tavLst>
                                        <p:tav tm="0">
                                          <p:val>
                                            <p:fltVal val="0.5"/>
                                          </p:val>
                                        </p:tav>
                                        <p:tav tm="100000">
                                          <p:val>
                                            <p:strVal val="#ppt_x"/>
                                          </p:val>
                                        </p:tav>
                                      </p:tavLst>
                                    </p:anim>
                                    <p:anim calcmode="lin" valueType="num">
                                      <p:cBhvr>
                                        <p:cTn id="91" dur="500" fill="hold"/>
                                        <p:tgtEl>
                                          <p:spTgt spid="15">
                                            <p:txEl>
                                              <p:pRg st="1" end="1"/>
                                            </p:txEl>
                                          </p:spTgt>
                                        </p:tgtEl>
                                        <p:attrNameLst>
                                          <p:attrName>ppt_y</p:attrName>
                                        </p:attrNameLst>
                                      </p:cBhvr>
                                      <p:tavLst>
                                        <p:tav tm="0">
                                          <p:val>
                                            <p:fltVal val="0.5"/>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19"/>
                                        </p:tgtEl>
                                        <p:attrNameLst>
                                          <p:attrName>style.visibility</p:attrName>
                                        </p:attrNameLst>
                                      </p:cBhvr>
                                      <p:to>
                                        <p:strVal val="visible"/>
                                      </p:to>
                                    </p:set>
                                    <p:anim calcmode="lin" valueType="num">
                                      <p:cBhvr>
                                        <p:cTn id="96" dur="500" fill="hold"/>
                                        <p:tgtEl>
                                          <p:spTgt spid="19"/>
                                        </p:tgtEl>
                                        <p:attrNameLst>
                                          <p:attrName>ppt_w</p:attrName>
                                        </p:attrNameLst>
                                      </p:cBhvr>
                                      <p:tavLst>
                                        <p:tav tm="0">
                                          <p:val>
                                            <p:fltVal val="0"/>
                                          </p:val>
                                        </p:tav>
                                        <p:tav tm="100000">
                                          <p:val>
                                            <p:strVal val="#ppt_w"/>
                                          </p:val>
                                        </p:tav>
                                      </p:tavLst>
                                    </p:anim>
                                    <p:anim calcmode="lin" valueType="num">
                                      <p:cBhvr>
                                        <p:cTn id="97" dur="500" fill="hold"/>
                                        <p:tgtEl>
                                          <p:spTgt spid="19"/>
                                        </p:tgtEl>
                                        <p:attrNameLst>
                                          <p:attrName>ppt_h</p:attrName>
                                        </p:attrNameLst>
                                      </p:cBhvr>
                                      <p:tavLst>
                                        <p:tav tm="0">
                                          <p:val>
                                            <p:fltVal val="0"/>
                                          </p:val>
                                        </p:tav>
                                        <p:tav tm="100000">
                                          <p:val>
                                            <p:strVal val="#ppt_h"/>
                                          </p:val>
                                        </p:tav>
                                      </p:tavLst>
                                    </p:anim>
                                    <p:animEffect transition="in" filter="fade">
                                      <p:cBhvr>
                                        <p:cTn id="98" dur="500"/>
                                        <p:tgtEl>
                                          <p:spTgt spid="19"/>
                                        </p:tgtEl>
                                      </p:cBhvr>
                                    </p:animEffect>
                                  </p:childTnLst>
                                </p:cTn>
                              </p:par>
                            </p:childTnLst>
                          </p:cTn>
                        </p:par>
                        <p:par>
                          <p:cTn id="99" fill="hold">
                            <p:stCondLst>
                              <p:cond delay="500"/>
                            </p:stCondLst>
                            <p:childTnLst>
                              <p:par>
                                <p:cTn id="100" presetID="22" presetClass="entr" presetSubtype="2" fill="hold" nodeType="afterEffect">
                                  <p:stCondLst>
                                    <p:cond delay="0"/>
                                  </p:stCondLst>
                                  <p:childTnLst>
                                    <p:set>
                                      <p:cBhvr>
                                        <p:cTn id="101" dur="1" fill="hold">
                                          <p:stCondLst>
                                            <p:cond delay="0"/>
                                          </p:stCondLst>
                                        </p:cTn>
                                        <p:tgtEl>
                                          <p:spTgt spid="17"/>
                                        </p:tgtEl>
                                        <p:attrNameLst>
                                          <p:attrName>style.visibility</p:attrName>
                                        </p:attrNameLst>
                                      </p:cBhvr>
                                      <p:to>
                                        <p:strVal val="visible"/>
                                      </p:to>
                                    </p:set>
                                    <p:animEffect transition="in" filter="wipe(right)">
                                      <p:cBhvr>
                                        <p:cTn id="102" dur="500"/>
                                        <p:tgtEl>
                                          <p:spTgt spid="17"/>
                                        </p:tgtEl>
                                      </p:cBhvr>
                                    </p:animEffect>
                                  </p:childTnLst>
                                </p:cTn>
                              </p:par>
                              <p:par>
                                <p:cTn id="103" presetID="22" presetClass="entr" presetSubtype="2" fill="hold" nodeType="withEffect">
                                  <p:stCondLst>
                                    <p:cond delay="0"/>
                                  </p:stCondLst>
                                  <p:childTnLst>
                                    <p:set>
                                      <p:cBhvr>
                                        <p:cTn id="104" dur="1" fill="hold">
                                          <p:stCondLst>
                                            <p:cond delay="0"/>
                                          </p:stCondLst>
                                        </p:cTn>
                                        <p:tgtEl>
                                          <p:spTgt spid="13"/>
                                        </p:tgtEl>
                                        <p:attrNameLst>
                                          <p:attrName>style.visibility</p:attrName>
                                        </p:attrNameLst>
                                      </p:cBhvr>
                                      <p:to>
                                        <p:strVal val="visible"/>
                                      </p:to>
                                    </p:set>
                                    <p:animEffect transition="in" filter="wipe(right)">
                                      <p:cBhvr>
                                        <p:cTn id="105" dur="500"/>
                                        <p:tgtEl>
                                          <p:spTgt spid="13"/>
                                        </p:tgtEl>
                                      </p:cBhvr>
                                    </p:animEffect>
                                  </p:childTnLst>
                                </p:cTn>
                              </p:par>
                              <p:par>
                                <p:cTn id="106" presetID="22" presetClass="entr" presetSubtype="2" fill="hold" nodeType="withEffect">
                                  <p:stCondLst>
                                    <p:cond delay="0"/>
                                  </p:stCondLst>
                                  <p:childTnLst>
                                    <p:set>
                                      <p:cBhvr>
                                        <p:cTn id="107" dur="1" fill="hold">
                                          <p:stCondLst>
                                            <p:cond delay="0"/>
                                          </p:stCondLst>
                                        </p:cTn>
                                        <p:tgtEl>
                                          <p:spTgt spid="20"/>
                                        </p:tgtEl>
                                        <p:attrNameLst>
                                          <p:attrName>style.visibility</p:attrName>
                                        </p:attrNameLst>
                                      </p:cBhvr>
                                      <p:to>
                                        <p:strVal val="visible"/>
                                      </p:to>
                                    </p:set>
                                    <p:animEffect transition="in" filter="wipe(right)">
                                      <p:cBhvr>
                                        <p:cTn id="108" dur="500"/>
                                        <p:tgtEl>
                                          <p:spTgt spid="20"/>
                                        </p:tgtEl>
                                      </p:cBhvr>
                                    </p:animEffect>
                                  </p:childTnLst>
                                </p:cTn>
                              </p:par>
                              <p:par>
                                <p:cTn id="109" presetID="22" presetClass="entr" presetSubtype="2" fill="hold" nodeType="withEffect">
                                  <p:stCondLst>
                                    <p:cond delay="0"/>
                                  </p:stCondLst>
                                  <p:childTnLst>
                                    <p:set>
                                      <p:cBhvr>
                                        <p:cTn id="110" dur="1" fill="hold">
                                          <p:stCondLst>
                                            <p:cond delay="0"/>
                                          </p:stCondLst>
                                        </p:cTn>
                                        <p:tgtEl>
                                          <p:spTgt spid="22"/>
                                        </p:tgtEl>
                                        <p:attrNameLst>
                                          <p:attrName>style.visibility</p:attrName>
                                        </p:attrNameLst>
                                      </p:cBhvr>
                                      <p:to>
                                        <p:strVal val="visible"/>
                                      </p:to>
                                    </p:set>
                                    <p:animEffect transition="in" filter="wipe(right)">
                                      <p:cBhvr>
                                        <p:cTn id="111" dur="500"/>
                                        <p:tgtEl>
                                          <p:spTgt spid="22"/>
                                        </p:tgtEl>
                                      </p:cBhvr>
                                    </p:animEffect>
                                  </p:childTnLst>
                                </p:cTn>
                              </p:par>
                              <p:par>
                                <p:cTn id="112" presetID="53" presetClass="entr" presetSubtype="528" fill="hold" grpId="0" nodeType="withEffect">
                                  <p:stCondLst>
                                    <p:cond delay="0"/>
                                  </p:stCondLst>
                                  <p:childTnLst>
                                    <p:set>
                                      <p:cBhvr>
                                        <p:cTn id="113" dur="1" fill="hold">
                                          <p:stCondLst>
                                            <p:cond delay="0"/>
                                          </p:stCondLst>
                                        </p:cTn>
                                        <p:tgtEl>
                                          <p:spTgt spid="14"/>
                                        </p:tgtEl>
                                        <p:attrNameLst>
                                          <p:attrName>style.visibility</p:attrName>
                                        </p:attrNameLst>
                                      </p:cBhvr>
                                      <p:to>
                                        <p:strVal val="visible"/>
                                      </p:to>
                                    </p:set>
                                    <p:anim calcmode="lin" valueType="num">
                                      <p:cBhvr>
                                        <p:cTn id="114" dur="500" fill="hold"/>
                                        <p:tgtEl>
                                          <p:spTgt spid="14"/>
                                        </p:tgtEl>
                                        <p:attrNameLst>
                                          <p:attrName>ppt_w</p:attrName>
                                        </p:attrNameLst>
                                      </p:cBhvr>
                                      <p:tavLst>
                                        <p:tav tm="0">
                                          <p:val>
                                            <p:fltVal val="0"/>
                                          </p:val>
                                        </p:tav>
                                        <p:tav tm="100000">
                                          <p:val>
                                            <p:strVal val="#ppt_w"/>
                                          </p:val>
                                        </p:tav>
                                      </p:tavLst>
                                    </p:anim>
                                    <p:anim calcmode="lin" valueType="num">
                                      <p:cBhvr>
                                        <p:cTn id="115" dur="500" fill="hold"/>
                                        <p:tgtEl>
                                          <p:spTgt spid="14"/>
                                        </p:tgtEl>
                                        <p:attrNameLst>
                                          <p:attrName>ppt_h</p:attrName>
                                        </p:attrNameLst>
                                      </p:cBhvr>
                                      <p:tavLst>
                                        <p:tav tm="0">
                                          <p:val>
                                            <p:fltVal val="0"/>
                                          </p:val>
                                        </p:tav>
                                        <p:tav tm="100000">
                                          <p:val>
                                            <p:strVal val="#ppt_h"/>
                                          </p:val>
                                        </p:tav>
                                      </p:tavLst>
                                    </p:anim>
                                    <p:animEffect transition="in" filter="fade">
                                      <p:cBhvr>
                                        <p:cTn id="116" dur="500"/>
                                        <p:tgtEl>
                                          <p:spTgt spid="14"/>
                                        </p:tgtEl>
                                      </p:cBhvr>
                                    </p:animEffect>
                                    <p:anim calcmode="lin" valueType="num">
                                      <p:cBhvr>
                                        <p:cTn id="117" dur="500" fill="hold"/>
                                        <p:tgtEl>
                                          <p:spTgt spid="14"/>
                                        </p:tgtEl>
                                        <p:attrNameLst>
                                          <p:attrName>ppt_x</p:attrName>
                                        </p:attrNameLst>
                                      </p:cBhvr>
                                      <p:tavLst>
                                        <p:tav tm="0">
                                          <p:val>
                                            <p:fltVal val="0.5"/>
                                          </p:val>
                                        </p:tav>
                                        <p:tav tm="100000">
                                          <p:val>
                                            <p:strVal val="#ppt_x"/>
                                          </p:val>
                                        </p:tav>
                                      </p:tavLst>
                                    </p:anim>
                                    <p:anim calcmode="lin" valueType="num">
                                      <p:cBhvr>
                                        <p:cTn id="118" dur="500" fill="hold"/>
                                        <p:tgtEl>
                                          <p:spTgt spid="14"/>
                                        </p:tgtEl>
                                        <p:attrNameLst>
                                          <p:attrName>ppt_y</p:attrName>
                                        </p:attrNameLst>
                                      </p:cBhvr>
                                      <p:tavLst>
                                        <p:tav tm="0">
                                          <p:val>
                                            <p:fltVal val="0.5"/>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53" presetClass="entr" presetSubtype="16" fill="hold" grpId="0" nodeType="clickEffect">
                                  <p:stCondLst>
                                    <p:cond delay="0"/>
                                  </p:stCondLst>
                                  <p:childTnLst>
                                    <p:set>
                                      <p:cBhvr>
                                        <p:cTn id="122" dur="1" fill="hold">
                                          <p:stCondLst>
                                            <p:cond delay="0"/>
                                          </p:stCondLst>
                                        </p:cTn>
                                        <p:tgtEl>
                                          <p:spTgt spid="12"/>
                                        </p:tgtEl>
                                        <p:attrNameLst>
                                          <p:attrName>style.visibility</p:attrName>
                                        </p:attrNameLst>
                                      </p:cBhvr>
                                      <p:to>
                                        <p:strVal val="visible"/>
                                      </p:to>
                                    </p:set>
                                    <p:anim calcmode="lin" valueType="num">
                                      <p:cBhvr>
                                        <p:cTn id="123" dur="500" fill="hold"/>
                                        <p:tgtEl>
                                          <p:spTgt spid="12"/>
                                        </p:tgtEl>
                                        <p:attrNameLst>
                                          <p:attrName>ppt_w</p:attrName>
                                        </p:attrNameLst>
                                      </p:cBhvr>
                                      <p:tavLst>
                                        <p:tav tm="0">
                                          <p:val>
                                            <p:fltVal val="0"/>
                                          </p:val>
                                        </p:tav>
                                        <p:tav tm="100000">
                                          <p:val>
                                            <p:strVal val="#ppt_w"/>
                                          </p:val>
                                        </p:tav>
                                      </p:tavLst>
                                    </p:anim>
                                    <p:anim calcmode="lin" valueType="num">
                                      <p:cBhvr>
                                        <p:cTn id="124" dur="500" fill="hold"/>
                                        <p:tgtEl>
                                          <p:spTgt spid="12"/>
                                        </p:tgtEl>
                                        <p:attrNameLst>
                                          <p:attrName>ppt_h</p:attrName>
                                        </p:attrNameLst>
                                      </p:cBhvr>
                                      <p:tavLst>
                                        <p:tav tm="0">
                                          <p:val>
                                            <p:fltVal val="0"/>
                                          </p:val>
                                        </p:tav>
                                        <p:tav tm="100000">
                                          <p:val>
                                            <p:strVal val="#ppt_h"/>
                                          </p:val>
                                        </p:tav>
                                      </p:tavLst>
                                    </p:anim>
                                    <p:animEffect transition="in" filter="fade">
                                      <p:cBhvr>
                                        <p:cTn id="125" dur="500"/>
                                        <p:tgtEl>
                                          <p:spTgt spid="12"/>
                                        </p:tgtEl>
                                      </p:cBhvr>
                                    </p:animEffect>
                                  </p:childTnLst>
                                </p:cTn>
                              </p:par>
                            </p:childTnLst>
                          </p:cTn>
                        </p:par>
                        <p:par>
                          <p:cTn id="126" fill="hold">
                            <p:stCondLst>
                              <p:cond delay="500"/>
                            </p:stCondLst>
                            <p:childTnLst>
                              <p:par>
                                <p:cTn id="127" presetID="22" presetClass="entr" presetSubtype="2" fill="hold" nodeType="afterEffect">
                                  <p:stCondLst>
                                    <p:cond delay="0"/>
                                  </p:stCondLst>
                                  <p:childTnLst>
                                    <p:set>
                                      <p:cBhvr>
                                        <p:cTn id="128" dur="1" fill="hold">
                                          <p:stCondLst>
                                            <p:cond delay="0"/>
                                          </p:stCondLst>
                                        </p:cTn>
                                        <p:tgtEl>
                                          <p:spTgt spid="16"/>
                                        </p:tgtEl>
                                        <p:attrNameLst>
                                          <p:attrName>style.visibility</p:attrName>
                                        </p:attrNameLst>
                                      </p:cBhvr>
                                      <p:to>
                                        <p:strVal val="visible"/>
                                      </p:to>
                                    </p:set>
                                    <p:animEffect transition="in" filter="wipe(right)">
                                      <p:cBhvr>
                                        <p:cTn id="129" dur="500"/>
                                        <p:tgtEl>
                                          <p:spTgt spid="16"/>
                                        </p:tgtEl>
                                      </p:cBhvr>
                                    </p:animEffect>
                                  </p:childTnLst>
                                </p:cTn>
                              </p:par>
                              <p:par>
                                <p:cTn id="130" presetID="22" presetClass="entr" presetSubtype="2" fill="hold" nodeType="withEffect">
                                  <p:stCondLst>
                                    <p:cond delay="0"/>
                                  </p:stCondLst>
                                  <p:childTnLst>
                                    <p:set>
                                      <p:cBhvr>
                                        <p:cTn id="131" dur="1" fill="hold">
                                          <p:stCondLst>
                                            <p:cond delay="0"/>
                                          </p:stCondLst>
                                        </p:cTn>
                                        <p:tgtEl>
                                          <p:spTgt spid="21"/>
                                        </p:tgtEl>
                                        <p:attrNameLst>
                                          <p:attrName>style.visibility</p:attrName>
                                        </p:attrNameLst>
                                      </p:cBhvr>
                                      <p:to>
                                        <p:strVal val="visible"/>
                                      </p:to>
                                    </p:set>
                                    <p:animEffect transition="in" filter="wipe(right)">
                                      <p:cBhvr>
                                        <p:cTn id="132" dur="500"/>
                                        <p:tgtEl>
                                          <p:spTgt spid="21"/>
                                        </p:tgtEl>
                                      </p:cBhvr>
                                    </p:animEffect>
                                  </p:childTnLst>
                                </p:cTn>
                              </p:par>
                              <p:par>
                                <p:cTn id="133" presetID="22" presetClass="entr" presetSubtype="2" fill="hold" nodeType="withEffect">
                                  <p:stCondLst>
                                    <p:cond delay="0"/>
                                  </p:stCondLst>
                                  <p:childTnLst>
                                    <p:set>
                                      <p:cBhvr>
                                        <p:cTn id="134" dur="1" fill="hold">
                                          <p:stCondLst>
                                            <p:cond delay="0"/>
                                          </p:stCondLst>
                                        </p:cTn>
                                        <p:tgtEl>
                                          <p:spTgt spid="11"/>
                                        </p:tgtEl>
                                        <p:attrNameLst>
                                          <p:attrName>style.visibility</p:attrName>
                                        </p:attrNameLst>
                                      </p:cBhvr>
                                      <p:to>
                                        <p:strVal val="visible"/>
                                      </p:to>
                                    </p:set>
                                    <p:animEffect transition="in" filter="wipe(right)">
                                      <p:cBhvr>
                                        <p:cTn id="135" dur="500"/>
                                        <p:tgtEl>
                                          <p:spTgt spid="11"/>
                                        </p:tgtEl>
                                      </p:cBhvr>
                                    </p:animEffect>
                                  </p:childTnLst>
                                </p:cTn>
                              </p:par>
                              <p:par>
                                <p:cTn id="136" presetID="22" presetClass="entr" presetSubtype="2" fill="hold" nodeType="withEffect">
                                  <p:stCondLst>
                                    <p:cond delay="0"/>
                                  </p:stCondLst>
                                  <p:childTnLst>
                                    <p:set>
                                      <p:cBhvr>
                                        <p:cTn id="137" dur="1" fill="hold">
                                          <p:stCondLst>
                                            <p:cond delay="0"/>
                                          </p:stCondLst>
                                        </p:cTn>
                                        <p:tgtEl>
                                          <p:spTgt spid="18"/>
                                        </p:tgtEl>
                                        <p:attrNameLst>
                                          <p:attrName>style.visibility</p:attrName>
                                        </p:attrNameLst>
                                      </p:cBhvr>
                                      <p:to>
                                        <p:strVal val="visible"/>
                                      </p:to>
                                    </p:set>
                                    <p:animEffect transition="in" filter="wipe(right)">
                                      <p:cBhvr>
                                        <p:cTn id="138" dur="500"/>
                                        <p:tgtEl>
                                          <p:spTgt spid="18"/>
                                        </p:tgtEl>
                                      </p:cBhvr>
                                    </p:animEffect>
                                  </p:childTnLst>
                                </p:cTn>
                              </p:par>
                              <p:par>
                                <p:cTn id="139" presetID="53" presetClass="entr" presetSubtype="528" fill="hold" grpId="0" nodeType="withEffect">
                                  <p:stCondLst>
                                    <p:cond delay="0"/>
                                  </p:stCondLst>
                                  <p:childTnLst>
                                    <p:set>
                                      <p:cBhvr>
                                        <p:cTn id="140" dur="1" fill="hold">
                                          <p:stCondLst>
                                            <p:cond delay="0"/>
                                          </p:stCondLst>
                                        </p:cTn>
                                        <p:tgtEl>
                                          <p:spTgt spid="5">
                                            <p:bg/>
                                          </p:spTgt>
                                        </p:tgtEl>
                                        <p:attrNameLst>
                                          <p:attrName>style.visibility</p:attrName>
                                        </p:attrNameLst>
                                      </p:cBhvr>
                                      <p:to>
                                        <p:strVal val="visible"/>
                                      </p:to>
                                    </p:set>
                                    <p:anim calcmode="lin" valueType="num">
                                      <p:cBhvr>
                                        <p:cTn id="141" dur="500" fill="hold"/>
                                        <p:tgtEl>
                                          <p:spTgt spid="5">
                                            <p:bg/>
                                          </p:spTgt>
                                        </p:tgtEl>
                                        <p:attrNameLst>
                                          <p:attrName>ppt_w</p:attrName>
                                        </p:attrNameLst>
                                      </p:cBhvr>
                                      <p:tavLst>
                                        <p:tav tm="0">
                                          <p:val>
                                            <p:fltVal val="0"/>
                                          </p:val>
                                        </p:tav>
                                        <p:tav tm="100000">
                                          <p:val>
                                            <p:strVal val="#ppt_w"/>
                                          </p:val>
                                        </p:tav>
                                      </p:tavLst>
                                    </p:anim>
                                    <p:anim calcmode="lin" valueType="num">
                                      <p:cBhvr>
                                        <p:cTn id="142" dur="500" fill="hold"/>
                                        <p:tgtEl>
                                          <p:spTgt spid="5">
                                            <p:bg/>
                                          </p:spTgt>
                                        </p:tgtEl>
                                        <p:attrNameLst>
                                          <p:attrName>ppt_h</p:attrName>
                                        </p:attrNameLst>
                                      </p:cBhvr>
                                      <p:tavLst>
                                        <p:tav tm="0">
                                          <p:val>
                                            <p:fltVal val="0"/>
                                          </p:val>
                                        </p:tav>
                                        <p:tav tm="100000">
                                          <p:val>
                                            <p:strVal val="#ppt_h"/>
                                          </p:val>
                                        </p:tav>
                                      </p:tavLst>
                                    </p:anim>
                                    <p:animEffect transition="in" filter="fade">
                                      <p:cBhvr>
                                        <p:cTn id="143" dur="500"/>
                                        <p:tgtEl>
                                          <p:spTgt spid="5">
                                            <p:bg/>
                                          </p:spTgt>
                                        </p:tgtEl>
                                      </p:cBhvr>
                                    </p:animEffect>
                                    <p:anim calcmode="lin" valueType="num">
                                      <p:cBhvr>
                                        <p:cTn id="144" dur="500" fill="hold"/>
                                        <p:tgtEl>
                                          <p:spTgt spid="5">
                                            <p:bg/>
                                          </p:spTgt>
                                        </p:tgtEl>
                                        <p:attrNameLst>
                                          <p:attrName>ppt_x</p:attrName>
                                        </p:attrNameLst>
                                      </p:cBhvr>
                                      <p:tavLst>
                                        <p:tav tm="0">
                                          <p:val>
                                            <p:fltVal val="0.5"/>
                                          </p:val>
                                        </p:tav>
                                        <p:tav tm="100000">
                                          <p:val>
                                            <p:strVal val="#ppt_x"/>
                                          </p:val>
                                        </p:tav>
                                      </p:tavLst>
                                    </p:anim>
                                    <p:anim calcmode="lin" valueType="num">
                                      <p:cBhvr>
                                        <p:cTn id="145" dur="500" fill="hold"/>
                                        <p:tgtEl>
                                          <p:spTgt spid="5">
                                            <p:bg/>
                                          </p:spTgt>
                                        </p:tgtEl>
                                        <p:attrNameLst>
                                          <p:attrName>ppt_y</p:attrName>
                                        </p:attrNameLst>
                                      </p:cBhvr>
                                      <p:tavLst>
                                        <p:tav tm="0">
                                          <p:val>
                                            <p:fltVal val="0.5"/>
                                          </p:val>
                                        </p:tav>
                                        <p:tav tm="100000">
                                          <p:val>
                                            <p:strVal val="#ppt_y"/>
                                          </p:val>
                                        </p:tav>
                                      </p:tavLst>
                                    </p:anim>
                                  </p:childTnLst>
                                </p:cTn>
                              </p:par>
                            </p:childTnLst>
                          </p:cTn>
                        </p:par>
                        <p:par>
                          <p:cTn id="146" fill="hold">
                            <p:stCondLst>
                              <p:cond delay="1000"/>
                            </p:stCondLst>
                            <p:childTnLst>
                              <p:par>
                                <p:cTn id="147" presetID="53" presetClass="entr" presetSubtype="16" fill="hold" grpId="0" nodeType="afterEffect">
                                  <p:stCondLst>
                                    <p:cond delay="0"/>
                                  </p:stCondLst>
                                  <p:childTnLst>
                                    <p:set>
                                      <p:cBhvr>
                                        <p:cTn id="148" dur="1" fill="hold">
                                          <p:stCondLst>
                                            <p:cond delay="0"/>
                                          </p:stCondLst>
                                        </p:cTn>
                                        <p:tgtEl>
                                          <p:spTgt spid="5">
                                            <p:txEl>
                                              <p:pRg st="0" end="0"/>
                                            </p:txEl>
                                          </p:spTgt>
                                        </p:tgtEl>
                                        <p:attrNameLst>
                                          <p:attrName>style.visibility</p:attrName>
                                        </p:attrNameLst>
                                      </p:cBhvr>
                                      <p:to>
                                        <p:strVal val="visible"/>
                                      </p:to>
                                    </p:set>
                                    <p:anim calcmode="lin" valueType="num">
                                      <p:cBhvr>
                                        <p:cTn id="149"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50"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51" dur="500"/>
                                        <p:tgtEl>
                                          <p:spTgt spid="5">
                                            <p:txEl>
                                              <p:pRg st="0" end="0"/>
                                            </p:txEl>
                                          </p:spTgt>
                                        </p:tgtEl>
                                      </p:cBhvr>
                                    </p:animEffect>
                                  </p:childTnLst>
                                </p:cTn>
                              </p:par>
                            </p:childTnLst>
                          </p:cTn>
                        </p:par>
                        <p:par>
                          <p:cTn id="152" fill="hold">
                            <p:stCondLst>
                              <p:cond delay="1500"/>
                            </p:stCondLst>
                            <p:childTnLst>
                              <p:par>
                                <p:cTn id="153" presetID="53" presetClass="entr" presetSubtype="16" fill="hold" grpId="0" nodeType="afterEffect">
                                  <p:stCondLst>
                                    <p:cond delay="0"/>
                                  </p:stCondLst>
                                  <p:childTnLst>
                                    <p:set>
                                      <p:cBhvr>
                                        <p:cTn id="154" dur="1" fill="hold">
                                          <p:stCondLst>
                                            <p:cond delay="0"/>
                                          </p:stCondLst>
                                        </p:cTn>
                                        <p:tgtEl>
                                          <p:spTgt spid="5">
                                            <p:txEl>
                                              <p:pRg st="1" end="1"/>
                                            </p:txEl>
                                          </p:spTgt>
                                        </p:tgtEl>
                                        <p:attrNameLst>
                                          <p:attrName>style.visibility</p:attrName>
                                        </p:attrNameLst>
                                      </p:cBhvr>
                                      <p:to>
                                        <p:strVal val="visible"/>
                                      </p:to>
                                    </p:set>
                                    <p:anim calcmode="lin" valueType="num">
                                      <p:cBhvr>
                                        <p:cTn id="155"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6"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5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12" grpId="0" animBg="1"/>
      <p:bldP spid="19" grpId="0" animBg="1"/>
      <p:bldP spid="14" grpId="0" animBg="1"/>
      <p:bldP spid="33" grpId="0" animBg="1"/>
      <p:bldP spid="6" grpId="0" build="p" animBg="1" advAuto="500"/>
      <p:bldP spid="46" grpId="0" animBg="1"/>
      <p:bldP spid="15" grpId="0" build="p" animBg="1" advAuto="50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dirty="0" smtClean="0"/>
              <a:t>Возможные решения </a:t>
            </a:r>
            <a:r>
              <a:rPr lang="ru-RU" dirty="0"/>
              <a:t>для </a:t>
            </a:r>
            <a:r>
              <a:rPr lang="ru-RU" dirty="0" smtClean="0"/>
              <a:t>улучшения существующей ситуации</a:t>
            </a:r>
            <a:endParaRPr lang="ru-RU" dirty="0"/>
          </a:p>
        </p:txBody>
      </p:sp>
      <p:graphicFrame>
        <p:nvGraphicFramePr>
          <p:cNvPr id="7" name="Объект 6"/>
          <p:cNvGraphicFramePr>
            <a:graphicFrameLocks noGrp="1"/>
          </p:cNvGraphicFramePr>
          <p:nvPr>
            <p:ph idx="1"/>
            <p:extLst>
              <p:ext uri="{D42A27DB-BD31-4B8C-83A1-F6EECF244321}">
                <p14:modId xmlns:p14="http://schemas.microsoft.com/office/powerpoint/2010/main" val="1209102801"/>
              </p:ext>
            </p:extLst>
          </p:nvPr>
        </p:nvGraphicFramePr>
        <p:xfrm>
          <a:off x="581759" y="1140431"/>
          <a:ext cx="11284894" cy="5717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3049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Первоочередные задачи для утверждения (пишем самое неотложное из предыдущего слайда)</a:t>
            </a:r>
            <a:endParaRPr lang="ru-RU" dirty="0"/>
          </a:p>
        </p:txBody>
      </p:sp>
      <p:sp>
        <p:nvSpPr>
          <p:cNvPr id="3" name="Объект 2"/>
          <p:cNvSpPr>
            <a:spLocks noGrp="1"/>
          </p:cNvSpPr>
          <p:nvPr>
            <p:ph idx="1"/>
          </p:nvPr>
        </p:nvSpPr>
        <p:spPr/>
        <p:txBody>
          <a:bodyPr/>
          <a:lstStyle/>
          <a:p>
            <a:pPr marL="342900" indent="-342900">
              <a:spcBef>
                <a:spcPts val="1200"/>
              </a:spcBef>
              <a:buAutoNum type="arabicPeriod"/>
            </a:pPr>
            <a:r>
              <a:rPr lang="ru-RU" b="0" dirty="0" smtClean="0"/>
              <a:t>Разработать план улучшения/внедрения системы стратегического управления</a:t>
            </a:r>
            <a:endParaRPr lang="ru-RU" b="0" dirty="0"/>
          </a:p>
          <a:p>
            <a:pPr marL="342900" indent="-342900">
              <a:spcBef>
                <a:spcPts val="1200"/>
              </a:spcBef>
              <a:buFontTx/>
              <a:buAutoNum type="arabicPeriod"/>
            </a:pPr>
            <a:r>
              <a:rPr lang="ru-RU" b="0" dirty="0"/>
              <a:t>Разработать методологию стратегического управления</a:t>
            </a:r>
          </a:p>
          <a:p>
            <a:pPr marL="342900" indent="-342900">
              <a:spcBef>
                <a:spcPts val="1200"/>
              </a:spcBef>
              <a:buAutoNum type="arabicPeriod"/>
            </a:pPr>
            <a:r>
              <a:rPr lang="ru-RU" b="0" dirty="0" smtClean="0"/>
              <a:t>Разработать регламент процесса стратегического управления</a:t>
            </a:r>
          </a:p>
          <a:p>
            <a:pPr marL="342900" indent="-342900">
              <a:spcBef>
                <a:spcPts val="1200"/>
              </a:spcBef>
              <a:buAutoNum type="arabicPeriod"/>
            </a:pPr>
            <a:r>
              <a:rPr lang="ru-RU" b="0" dirty="0" smtClean="0"/>
              <a:t>…</a:t>
            </a:r>
          </a:p>
          <a:p>
            <a:endParaRPr lang="ru-RU" b="0" dirty="0"/>
          </a:p>
        </p:txBody>
      </p:sp>
    </p:spTree>
    <p:extLst>
      <p:ext uri="{BB962C8B-B14F-4D97-AF65-F5344CB8AC3E}">
        <p14:creationId xmlns:p14="http://schemas.microsoft.com/office/powerpoint/2010/main" val="1416395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Приложение 1</a:t>
            </a:r>
            <a:endParaRPr lang="ru-RU" dirty="0"/>
          </a:p>
        </p:txBody>
      </p:sp>
      <p:sp>
        <p:nvSpPr>
          <p:cNvPr id="5" name="Текст 4"/>
          <p:cNvSpPr>
            <a:spLocks noGrp="1"/>
          </p:cNvSpPr>
          <p:nvPr>
            <p:ph type="body" idx="1"/>
          </p:nvPr>
        </p:nvSpPr>
        <p:spPr>
          <a:xfrm>
            <a:off x="1967541" y="3376613"/>
            <a:ext cx="8534400" cy="1509712"/>
          </a:xfrm>
        </p:spPr>
        <p:txBody>
          <a:bodyPr anchor="t"/>
          <a:lstStyle/>
          <a:p>
            <a:r>
              <a:rPr lang="ru-RU" dirty="0" smtClean="0"/>
              <a:t>Термины и определения</a:t>
            </a:r>
            <a:endParaRPr lang="ru-RU" dirty="0"/>
          </a:p>
        </p:txBody>
      </p:sp>
    </p:spTree>
    <p:extLst>
      <p:ext uri="{BB962C8B-B14F-4D97-AF65-F5344CB8AC3E}">
        <p14:creationId xmlns:p14="http://schemas.microsoft.com/office/powerpoint/2010/main" val="910344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Термины и определения</a:t>
            </a:r>
            <a:endParaRPr lang="ru-RU" dirty="0"/>
          </a:p>
        </p:txBody>
      </p:sp>
      <p:pic>
        <p:nvPicPr>
          <p:cNvPr id="4" name="Рисунок 3"/>
          <p:cNvPicPr>
            <a:picLocks noChangeAspect="1"/>
          </p:cNvPicPr>
          <p:nvPr/>
        </p:nvPicPr>
        <p:blipFill rotWithShape="1">
          <a:blip r:embed="rId3">
            <a:extLst>
              <a:ext uri="{28A0092B-C50C-407E-A947-70E740481C1C}">
                <a14:useLocalDpi xmlns:a14="http://schemas.microsoft.com/office/drawing/2010/main" val="0"/>
              </a:ext>
            </a:extLst>
          </a:blip>
          <a:srcRect l="26388"/>
          <a:stretch/>
        </p:blipFill>
        <p:spPr>
          <a:xfrm>
            <a:off x="6493267" y="1315228"/>
            <a:ext cx="5592979" cy="4906584"/>
          </a:xfrm>
          <a:prstGeom prst="rect">
            <a:avLst/>
          </a:prstGeom>
        </p:spPr>
      </p:pic>
      <p:sp>
        <p:nvSpPr>
          <p:cNvPr id="3" name="Текст 2"/>
          <p:cNvSpPr>
            <a:spLocks noGrp="1"/>
          </p:cNvSpPr>
          <p:nvPr>
            <p:ph sz="half" idx="1"/>
          </p:nvPr>
        </p:nvSpPr>
        <p:spPr>
          <a:xfrm>
            <a:off x="589082" y="1407695"/>
            <a:ext cx="6160634" cy="5101389"/>
          </a:xfrm>
        </p:spPr>
        <p:txBody>
          <a:bodyPr/>
          <a:lstStyle/>
          <a:p>
            <a:pPr>
              <a:spcBef>
                <a:spcPts val="1800"/>
              </a:spcBef>
            </a:pPr>
            <a:r>
              <a:rPr lang="ru-RU" sz="1600" b="1" dirty="0"/>
              <a:t>Система стратегического управления </a:t>
            </a:r>
            <a:r>
              <a:rPr lang="ru-RU" sz="1600" dirty="0"/>
              <a:t>– подсистема управления организацией, которая охватывает все вопросы долгосрочного планирования деятельности и реализации долгосрочных планов, включая процессы, стратегические планы, отчеты об их реализации, нормативную документацию, соответствующие органы управления, подразделения и сотрудников</a:t>
            </a:r>
          </a:p>
          <a:p>
            <a:pPr>
              <a:spcBef>
                <a:spcPts val="1800"/>
              </a:spcBef>
            </a:pPr>
            <a:r>
              <a:rPr lang="ru-RU" sz="1600" b="1" dirty="0" smtClean="0"/>
              <a:t>Процесс </a:t>
            </a:r>
            <a:r>
              <a:rPr lang="ru-RU" sz="1600" b="1" dirty="0"/>
              <a:t>стратегического управления (стратегическое управление) </a:t>
            </a:r>
            <a:r>
              <a:rPr lang="ru-RU" sz="1600" dirty="0"/>
              <a:t>– управленческий процесс организации, направленный на повышение ее долгосрочной конкурентоспособности в долгосрочном периоде, включающий в себя поиск и идентификацию изменений внешней и внутренней среды, формулирование, согласование и реализацию экономически эффективного способа </a:t>
            </a:r>
            <a:r>
              <a:rPr lang="ru-RU" sz="1600" dirty="0" smtClean="0"/>
              <a:t>реагирования</a:t>
            </a:r>
          </a:p>
          <a:p>
            <a:pPr>
              <a:spcBef>
                <a:spcPts val="1800"/>
              </a:spcBef>
            </a:pPr>
            <a:r>
              <a:rPr lang="ru-RU" sz="1600" b="1" dirty="0"/>
              <a:t>Стратегия</a:t>
            </a:r>
            <a:r>
              <a:rPr lang="ru-RU" sz="1600" dirty="0"/>
              <a:t> – логически обоснованное и сбалансированное </a:t>
            </a:r>
            <a:r>
              <a:rPr lang="ru-RU" sz="1600" dirty="0" smtClean="0"/>
              <a:t>во </a:t>
            </a:r>
            <a:r>
              <a:rPr lang="ru-RU" sz="1600" dirty="0"/>
              <a:t>времени описание способа достижения долгосрочных целей организации с указанием </a:t>
            </a:r>
            <a:r>
              <a:rPr lang="ru-RU" sz="1600" dirty="0" smtClean="0"/>
              <a:t>состава, последовательности действий и </a:t>
            </a:r>
            <a:r>
              <a:rPr lang="ru-RU" sz="1600" dirty="0"/>
              <a:t>необходимых </a:t>
            </a:r>
            <a:r>
              <a:rPr lang="ru-RU" sz="1600" dirty="0" smtClean="0"/>
              <a:t>для их реализации ресурсов (</a:t>
            </a:r>
            <a:r>
              <a:rPr lang="ru-RU" sz="1600" dirty="0"/>
              <a:t>материальных и нематериальных</a:t>
            </a:r>
            <a:r>
              <a:rPr lang="ru-RU" sz="1600" dirty="0" smtClean="0"/>
              <a:t>)</a:t>
            </a:r>
            <a:endParaRPr lang="ru-RU" sz="1600" dirty="0"/>
          </a:p>
        </p:txBody>
      </p:sp>
    </p:spTree>
    <p:extLst>
      <p:ext uri="{BB962C8B-B14F-4D97-AF65-F5344CB8AC3E}">
        <p14:creationId xmlns:p14="http://schemas.microsoft.com/office/powerpoint/2010/main" val="2687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Термины и определения</a:t>
            </a:r>
            <a:endParaRPr lang="ru-RU" dirty="0"/>
          </a:p>
        </p:txBody>
      </p:sp>
      <p:sp>
        <p:nvSpPr>
          <p:cNvPr id="3" name="Текст 2"/>
          <p:cNvSpPr>
            <a:spLocks noGrp="1"/>
          </p:cNvSpPr>
          <p:nvPr>
            <p:ph sz="half" idx="1"/>
          </p:nvPr>
        </p:nvSpPr>
        <p:spPr>
          <a:xfrm>
            <a:off x="590340" y="1332460"/>
            <a:ext cx="5400000" cy="5147836"/>
          </a:xfrm>
        </p:spPr>
        <p:txBody>
          <a:bodyPr/>
          <a:lstStyle/>
          <a:p>
            <a:pPr lvl="0">
              <a:spcBef>
                <a:spcPts val="1200"/>
              </a:spcBef>
            </a:pPr>
            <a:r>
              <a:rPr lang="ru-RU" sz="1600" b="1" dirty="0"/>
              <a:t>Долгосрочная конкурентоспособность </a:t>
            </a:r>
            <a:r>
              <a:rPr lang="ru-RU" sz="1600" b="1" dirty="0" smtClean="0"/>
              <a:t>компании </a:t>
            </a:r>
            <a:r>
              <a:rPr lang="ru-RU" sz="1600" dirty="0" smtClean="0"/>
              <a:t>– интегральная характеристика эффективности компании, означающая </a:t>
            </a:r>
            <a:r>
              <a:rPr lang="ru-RU" sz="1600" dirty="0"/>
              <a:t>ее способность выдержать конкуренцию в неблагоприятных рыночных условиях в течение продолжительного периода времени</a:t>
            </a:r>
          </a:p>
          <a:p>
            <a:pPr>
              <a:spcBef>
                <a:spcPts val="1200"/>
              </a:spcBef>
            </a:pPr>
            <a:r>
              <a:rPr lang="ru-RU" sz="1600" b="1" dirty="0"/>
              <a:t>Механизмы управления </a:t>
            </a:r>
            <a:r>
              <a:rPr lang="ru-RU" sz="1600" dirty="0"/>
              <a:t>– присущие конкретной организации системы и инструменты, с помощью которых осуществляется управление ее деятельностью (системы совещаний, принятия и трансляции решений, мотивации, обучения, информационные системы и т.п.)</a:t>
            </a:r>
            <a:r>
              <a:rPr lang="ru-RU" sz="1600" b="1" dirty="0"/>
              <a:t> </a:t>
            </a:r>
            <a:endParaRPr lang="en-US" sz="1600" b="1" dirty="0"/>
          </a:p>
          <a:p>
            <a:pPr>
              <a:spcBef>
                <a:spcPts val="1200"/>
              </a:spcBef>
            </a:pPr>
            <a:r>
              <a:rPr lang="ru-RU" sz="1600" b="1" dirty="0" smtClean="0"/>
              <a:t>Каскадирование</a:t>
            </a:r>
            <a:r>
              <a:rPr lang="ru-RU" sz="1600" dirty="0" smtClean="0"/>
              <a:t> </a:t>
            </a:r>
            <a:r>
              <a:rPr lang="ru-RU" sz="1600" dirty="0"/>
              <a:t>– процесс последовательной детализации стратегий</a:t>
            </a:r>
            <a:r>
              <a:rPr lang="en-US" sz="1600" dirty="0"/>
              <a:t> (</a:t>
            </a:r>
            <a:r>
              <a:rPr lang="ru-RU" sz="1600" dirty="0"/>
              <a:t>компании или корпорации</a:t>
            </a:r>
            <a:r>
              <a:rPr lang="en-US" sz="1600" dirty="0"/>
              <a:t>)</a:t>
            </a:r>
            <a:r>
              <a:rPr lang="ru-RU" sz="1600" dirty="0"/>
              <a:t>, на исполнительский уровень (блоки, департаменты, отделы, работники), в ходе которого стратегические задачи верхних уровней преобразовываются в конкретные задачи и мероприятия на нижних </a:t>
            </a:r>
            <a:r>
              <a:rPr lang="ru-RU" sz="1600" dirty="0" smtClean="0"/>
              <a:t>уровнях</a:t>
            </a:r>
            <a:endParaRPr lang="ru-RU" sz="1600" dirty="0"/>
          </a:p>
        </p:txBody>
      </p:sp>
      <p:sp>
        <p:nvSpPr>
          <p:cNvPr id="5" name="Объект 4"/>
          <p:cNvSpPr>
            <a:spLocks noGrp="1"/>
          </p:cNvSpPr>
          <p:nvPr>
            <p:ph sz="half" idx="2"/>
          </p:nvPr>
        </p:nvSpPr>
        <p:spPr>
          <a:xfrm>
            <a:off x="6421904" y="1332460"/>
            <a:ext cx="5400000" cy="4979394"/>
          </a:xfrm>
          <a:noFill/>
          <a:ln w="9525" algn="ctr">
            <a:noFill/>
            <a:miter lim="800000"/>
            <a:headEnd/>
            <a:tailEnd/>
          </a:ln>
        </p:spPr>
        <p:txBody>
          <a:bodyPr vert="horz" wrap="square" lIns="0" tIns="0" rIns="0" bIns="0" numCol="1" anchor="t" anchorCtr="0" compatLnSpc="1">
            <a:prstTxWarp prst="textNoShape">
              <a:avLst/>
            </a:prstTxWarp>
          </a:bodyPr>
          <a:lstStyle/>
          <a:p>
            <a:pPr>
              <a:spcBef>
                <a:spcPts val="1200"/>
              </a:spcBef>
            </a:pPr>
            <a:r>
              <a:rPr lang="ru-RU" sz="1600" b="1" dirty="0" smtClean="0"/>
              <a:t>Интеллектуальный </a:t>
            </a:r>
            <a:r>
              <a:rPr lang="ru-RU" sz="1600" b="1" dirty="0"/>
              <a:t>капитал </a:t>
            </a:r>
            <a:r>
              <a:rPr lang="ru-RU" sz="1600" dirty="0"/>
              <a:t>– все не денежные и нематериальные ресурсы, которые полностью или частично контролируются организацией. Эти ресурсы, как правило, задействованы в создании стоимости не сами по себе, а совместно с другими </a:t>
            </a:r>
            <a:r>
              <a:rPr lang="ru-RU" sz="1600" dirty="0" smtClean="0"/>
              <a:t>ресурсами</a:t>
            </a:r>
            <a:endParaRPr lang="en-US" sz="1600" dirty="0" smtClean="0"/>
          </a:p>
          <a:p>
            <a:pPr>
              <a:spcBef>
                <a:spcPts val="1200"/>
              </a:spcBef>
            </a:pPr>
            <a:r>
              <a:rPr lang="ru-RU" sz="1600" b="1" dirty="0"/>
              <a:t>Стратегически сфокусированная организация </a:t>
            </a:r>
            <a:r>
              <a:rPr lang="ru-RU" sz="1600" dirty="0"/>
              <a:t>– организация, вся деятельность которой направлена на реализацию ее стратегии. Деятельность подразделений и сотрудников такой организации не содержит наследуемых, структурно обусловленных и других не создающих </a:t>
            </a:r>
            <a:r>
              <a:rPr lang="ru-RU" sz="1600" dirty="0" smtClean="0"/>
              <a:t>вклад в реализацию стратегии функций</a:t>
            </a:r>
            <a:endParaRPr lang="en-US" sz="1600" dirty="0"/>
          </a:p>
          <a:p>
            <a:pPr marL="0" lvl="1" indent="0">
              <a:spcBef>
                <a:spcPts val="1200"/>
              </a:spcBef>
              <a:buClrTx/>
              <a:buNone/>
            </a:pPr>
            <a:r>
              <a:rPr lang="ru-RU" b="1" dirty="0"/>
              <a:t>Стратегический диалог </a:t>
            </a:r>
            <a:r>
              <a:rPr lang="ru-RU" dirty="0"/>
              <a:t>– элемент системы стратегического управления, охватывающий вопросы внутриорганизационных коммуникаций (взаимодействие между акционерами, руководством и работниками), которые направлены на выявление, формулирование и согласование видения развития организации, определение путей его достижения и управление конкретными действиями по достижению этого видения</a:t>
            </a:r>
          </a:p>
          <a:p>
            <a:pPr>
              <a:spcBef>
                <a:spcPts val="1200"/>
              </a:spcBef>
            </a:pPr>
            <a:endParaRPr lang="ru-RU" sz="1600" dirty="0"/>
          </a:p>
        </p:txBody>
      </p:sp>
    </p:spTree>
    <p:extLst>
      <p:ext uri="{BB962C8B-B14F-4D97-AF65-F5344CB8AC3E}">
        <p14:creationId xmlns:p14="http://schemas.microsoft.com/office/powerpoint/2010/main" val="4075119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wipe(left)">
                                      <p:cBhvr>
                                        <p:cTn id="27" dur="5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wipe(left)">
                                      <p:cBhvr>
                                        <p:cTn id="3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Приложение 2</a:t>
            </a:r>
            <a:endParaRPr lang="ru-RU" dirty="0"/>
          </a:p>
        </p:txBody>
      </p:sp>
      <p:sp>
        <p:nvSpPr>
          <p:cNvPr id="5" name="Текст 4"/>
          <p:cNvSpPr>
            <a:spLocks noGrp="1"/>
          </p:cNvSpPr>
          <p:nvPr>
            <p:ph type="body" idx="1"/>
          </p:nvPr>
        </p:nvSpPr>
        <p:spPr>
          <a:xfrm>
            <a:off x="1967541" y="3376613"/>
            <a:ext cx="8534400" cy="1509712"/>
          </a:xfrm>
        </p:spPr>
        <p:txBody>
          <a:bodyPr anchor="t"/>
          <a:lstStyle/>
          <a:p>
            <a:r>
              <a:rPr lang="ru-RU" dirty="0" smtClean="0"/>
              <a:t>Результаты анкетирования и дополнительные материалы по аудиту </a:t>
            </a:r>
          </a:p>
          <a:p>
            <a:endParaRPr lang="ru-RU" dirty="0"/>
          </a:p>
          <a:p>
            <a:endParaRPr lang="ru-RU" dirty="0" smtClean="0"/>
          </a:p>
          <a:p>
            <a:r>
              <a:rPr lang="ru-RU" dirty="0" smtClean="0">
                <a:solidFill>
                  <a:srgbClr val="FF0000"/>
                </a:solidFill>
              </a:rPr>
              <a:t>Можно включить в основную презентацию</a:t>
            </a:r>
            <a:endParaRPr lang="ru-RU" dirty="0">
              <a:solidFill>
                <a:srgbClr val="FF0000"/>
              </a:solidFill>
            </a:endParaRPr>
          </a:p>
        </p:txBody>
      </p:sp>
    </p:spTree>
    <p:extLst>
      <p:ext uri="{BB962C8B-B14F-4D97-AF65-F5344CB8AC3E}">
        <p14:creationId xmlns:p14="http://schemas.microsoft.com/office/powerpoint/2010/main" val="3982864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Цитаты из интервью с сотрудниками и комментарии к ним </a:t>
            </a:r>
            <a:endParaRPr lang="ru-RU" dirty="0"/>
          </a:p>
        </p:txBody>
      </p:sp>
      <p:sp>
        <p:nvSpPr>
          <p:cNvPr id="3" name="Текст 2"/>
          <p:cNvSpPr>
            <a:spLocks noGrp="1"/>
          </p:cNvSpPr>
          <p:nvPr>
            <p:ph type="body" sz="quarter" idx="10"/>
          </p:nvPr>
        </p:nvSpPr>
        <p:spPr>
          <a:xfrm>
            <a:off x="579973" y="2361646"/>
            <a:ext cx="5533151" cy="4275419"/>
          </a:xfrm>
        </p:spPr>
        <p:txBody>
          <a:bodyPr/>
          <a:lstStyle/>
          <a:p>
            <a:pPr>
              <a:spcBef>
                <a:spcPts val="800"/>
              </a:spcBef>
            </a:pPr>
            <a:r>
              <a:rPr lang="ru-RU" b="0" dirty="0" smtClean="0"/>
              <a:t>«Стратегия не обеспечена трудовыми ресурсами в должном количестве и с необходимыми компетенциями»</a:t>
            </a:r>
          </a:p>
          <a:p>
            <a:pPr marL="719138">
              <a:spcBef>
                <a:spcPts val="800"/>
              </a:spcBef>
            </a:pPr>
            <a:r>
              <a:rPr lang="ru-RU" sz="1200" i="1" dirty="0" smtClean="0">
                <a:solidFill>
                  <a:schemeClr val="tx2"/>
                </a:solidFill>
              </a:rPr>
              <a:t>Как правило, это происходит из-за отсутствия функциональных (инфраструктурных) стратегий, в частности, стратегии в области управления персоналом, синхронизированной со долгосрочными планами подразделений и компании в целом</a:t>
            </a:r>
            <a:endParaRPr lang="ru-RU" sz="1200" b="0" i="1" dirty="0" smtClean="0">
              <a:solidFill>
                <a:schemeClr val="tx2"/>
              </a:solidFill>
            </a:endParaRPr>
          </a:p>
          <a:p>
            <a:pPr>
              <a:spcBef>
                <a:spcPts val="800"/>
              </a:spcBef>
            </a:pPr>
            <a:r>
              <a:rPr lang="ru-RU" b="0" dirty="0" smtClean="0"/>
              <a:t>«Отчетов о реализации стратегии еще не было»</a:t>
            </a:r>
          </a:p>
          <a:p>
            <a:pPr marL="719138" lvl="0">
              <a:spcBef>
                <a:spcPts val="800"/>
              </a:spcBef>
            </a:pPr>
            <a:r>
              <a:rPr lang="ru-RU" sz="1200" i="1" dirty="0" smtClean="0">
                <a:solidFill>
                  <a:srgbClr val="345782"/>
                </a:solidFill>
              </a:rPr>
              <a:t>Характерно для начального уровня развития системы </a:t>
            </a:r>
            <a:r>
              <a:rPr lang="ru-RU" sz="1200" i="1" dirty="0">
                <a:solidFill>
                  <a:schemeClr val="tx2"/>
                </a:solidFill>
              </a:rPr>
              <a:t>стратегического управления </a:t>
            </a:r>
            <a:r>
              <a:rPr lang="ru-RU" sz="1200" i="1" dirty="0" smtClean="0">
                <a:solidFill>
                  <a:srgbClr val="345782"/>
                </a:solidFill>
              </a:rPr>
              <a:t>в организациях, когда специальной отчетности не формируется и отчетность ограничивается слайдами в стратегии</a:t>
            </a:r>
          </a:p>
          <a:p>
            <a:pPr lvl="0">
              <a:spcBef>
                <a:spcPts val="800"/>
              </a:spcBef>
            </a:pPr>
            <a:r>
              <a:rPr lang="ru-RU" dirty="0">
                <a:solidFill>
                  <a:srgbClr val="264161"/>
                </a:solidFill>
              </a:rPr>
              <a:t>«Проблемы в проектном управлении с точки зрения профессионализма сотрудников»</a:t>
            </a:r>
          </a:p>
          <a:p>
            <a:pPr marL="719138" lvl="0">
              <a:spcBef>
                <a:spcPts val="800"/>
              </a:spcBef>
            </a:pPr>
            <a:r>
              <a:rPr lang="ru-RU" sz="1200" i="1" dirty="0">
                <a:solidFill>
                  <a:srgbClr val="345782"/>
                </a:solidFill>
              </a:rPr>
              <a:t>Качество проектного управления вносит значительный вклад в эффективность и вероятность реализации стратегии, т.к. является главнейшим инструментом целенаправленных изменений внешних и внутренних аспектов деятельности </a:t>
            </a:r>
            <a:r>
              <a:rPr lang="ru-RU" sz="1200" i="1" dirty="0" smtClean="0">
                <a:solidFill>
                  <a:srgbClr val="345782"/>
                </a:solidFill>
              </a:rPr>
              <a:t>организации. Проектное управление применяется фрагментарно</a:t>
            </a:r>
            <a:endParaRPr lang="ru-RU" sz="1200" i="1" dirty="0">
              <a:solidFill>
                <a:srgbClr val="345782"/>
              </a:solidFill>
            </a:endParaRPr>
          </a:p>
          <a:p>
            <a:pPr marL="719138" lvl="0">
              <a:spcBef>
                <a:spcPts val="800"/>
              </a:spcBef>
            </a:pPr>
            <a:endParaRPr lang="ru-RU" b="0" dirty="0" smtClean="0"/>
          </a:p>
        </p:txBody>
      </p:sp>
      <p:sp>
        <p:nvSpPr>
          <p:cNvPr id="4" name="Текст 3"/>
          <p:cNvSpPr>
            <a:spLocks noGrp="1"/>
          </p:cNvSpPr>
          <p:nvPr>
            <p:ph type="body" sz="quarter" idx="11"/>
          </p:nvPr>
        </p:nvSpPr>
        <p:spPr>
          <a:xfrm>
            <a:off x="6363638" y="2364107"/>
            <a:ext cx="5503014" cy="4273457"/>
          </a:xfrm>
        </p:spPr>
        <p:txBody>
          <a:bodyPr/>
          <a:lstStyle/>
          <a:p>
            <a:pPr>
              <a:spcBef>
                <a:spcPts val="800"/>
              </a:spcBef>
            </a:pPr>
            <a:r>
              <a:rPr lang="ru-RU" dirty="0" smtClean="0"/>
              <a:t>«Стратегия </a:t>
            </a:r>
            <a:r>
              <a:rPr lang="ru-RU" dirty="0"/>
              <a:t>руководителям подразделений </a:t>
            </a:r>
            <a:r>
              <a:rPr lang="ru-RU" dirty="0" smtClean="0"/>
              <a:t>понятна»</a:t>
            </a:r>
          </a:p>
          <a:p>
            <a:pPr marL="893763">
              <a:spcBef>
                <a:spcPts val="800"/>
              </a:spcBef>
            </a:pPr>
            <a:r>
              <a:rPr lang="ru-RU" sz="1200" i="1" dirty="0">
                <a:solidFill>
                  <a:srgbClr val="345782"/>
                </a:solidFill>
              </a:rPr>
              <a:t>Достаточно ли это для </a:t>
            </a:r>
            <a:r>
              <a:rPr lang="ru-RU" sz="1200" i="1" dirty="0" smtClean="0">
                <a:solidFill>
                  <a:srgbClr val="345782"/>
                </a:solidFill>
              </a:rPr>
              <a:t>эффективной реализации стратегии? Понятна ли данная стратегия непосредственным исполнителям? </a:t>
            </a:r>
          </a:p>
          <a:p>
            <a:pPr marL="893763">
              <a:spcBef>
                <a:spcPts val="800"/>
              </a:spcBef>
            </a:pPr>
            <a:r>
              <a:rPr lang="ru-RU" sz="1200" i="1" dirty="0" smtClean="0">
                <a:solidFill>
                  <a:srgbClr val="345782"/>
                </a:solidFill>
              </a:rPr>
              <a:t>Стратегия верхнего уровня должна быть преобразована в четкие и взаимоувязанные долгосрочные планы подразделений</a:t>
            </a:r>
            <a:endParaRPr lang="ru-RU" sz="1200" i="1" dirty="0">
              <a:solidFill>
                <a:srgbClr val="345782"/>
              </a:solidFill>
            </a:endParaRPr>
          </a:p>
          <a:p>
            <a:pPr>
              <a:spcBef>
                <a:spcPts val="800"/>
              </a:spcBef>
            </a:pPr>
            <a:r>
              <a:rPr lang="ru-RU" dirty="0" smtClean="0"/>
              <a:t>«Стратегию буд</a:t>
            </a:r>
            <a:r>
              <a:rPr lang="ru-RU" dirty="0"/>
              <a:t>е</a:t>
            </a:r>
            <a:r>
              <a:rPr lang="ru-RU" dirty="0" smtClean="0"/>
              <a:t>т реализовывать стратегический блок»</a:t>
            </a:r>
          </a:p>
          <a:p>
            <a:pPr marL="893763" lvl="0">
              <a:spcBef>
                <a:spcPts val="800"/>
              </a:spcBef>
            </a:pPr>
            <a:r>
              <a:rPr lang="ru-RU" sz="1200" i="1" dirty="0" smtClean="0">
                <a:solidFill>
                  <a:srgbClr val="345782"/>
                </a:solidFill>
              </a:rPr>
              <a:t>Стратегия воспринимается как отдельная, не связанная с персональной ответственностью, тема и отдельные от повседневной деятельности проекты</a:t>
            </a:r>
            <a:endParaRPr lang="ru-RU" sz="1200" i="1" dirty="0">
              <a:solidFill>
                <a:srgbClr val="345782"/>
              </a:solidFill>
            </a:endParaRPr>
          </a:p>
          <a:p>
            <a:pPr lvl="0">
              <a:spcBef>
                <a:spcPts val="800"/>
              </a:spcBef>
            </a:pPr>
            <a:r>
              <a:rPr lang="ru-RU" dirty="0" smtClean="0">
                <a:solidFill>
                  <a:srgbClr val="264161"/>
                </a:solidFill>
              </a:rPr>
              <a:t>«У нас нет задачи разрабатывать стратегию блока»</a:t>
            </a:r>
            <a:endParaRPr lang="ru-RU" dirty="0">
              <a:solidFill>
                <a:srgbClr val="264161"/>
              </a:solidFill>
            </a:endParaRPr>
          </a:p>
          <a:p>
            <a:pPr marL="893763" lvl="0">
              <a:spcBef>
                <a:spcPts val="800"/>
              </a:spcBef>
            </a:pPr>
            <a:r>
              <a:rPr lang="ru-RU" sz="1200" i="1" dirty="0" smtClean="0">
                <a:solidFill>
                  <a:srgbClr val="345782"/>
                </a:solidFill>
              </a:rPr>
              <a:t>Стратегия охватывает внешние аспекты деятельности компании и </a:t>
            </a:r>
            <a:r>
              <a:rPr lang="ru-RU" sz="1200" i="1" dirty="0">
                <a:solidFill>
                  <a:srgbClr val="345782"/>
                </a:solidFill>
              </a:rPr>
              <a:t>детально не </a:t>
            </a:r>
            <a:r>
              <a:rPr lang="ru-RU" sz="1200" i="1" dirty="0" smtClean="0">
                <a:solidFill>
                  <a:srgbClr val="345782"/>
                </a:solidFill>
              </a:rPr>
              <a:t>определяет </a:t>
            </a:r>
            <a:r>
              <a:rPr lang="ru-RU" sz="1200" i="1" dirty="0">
                <a:solidFill>
                  <a:srgbClr val="345782"/>
                </a:solidFill>
              </a:rPr>
              <a:t>необходимые для всех подразделений компании </a:t>
            </a:r>
            <a:r>
              <a:rPr lang="ru-RU" sz="1200" i="1" dirty="0" smtClean="0">
                <a:solidFill>
                  <a:srgbClr val="345782"/>
                </a:solidFill>
              </a:rPr>
              <a:t>действия – по сути, стратегия является комплексом взаимоувязанных и обоснованных рыночными тенденциями целей, дополненным общим описанием мероприятий по их достижению</a:t>
            </a:r>
          </a:p>
        </p:txBody>
      </p:sp>
      <p:sp>
        <p:nvSpPr>
          <p:cNvPr id="5" name="Текст 2"/>
          <p:cNvSpPr txBox="1">
            <a:spLocks/>
          </p:cNvSpPr>
          <p:nvPr/>
        </p:nvSpPr>
        <p:spPr bwMode="auto">
          <a:xfrm>
            <a:off x="579972" y="1181094"/>
            <a:ext cx="11286679" cy="1038225"/>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lgn="l" defTabSz="889000" rtl="0" eaLnBrk="0" fontAlgn="base" hangingPunct="0">
              <a:spcBef>
                <a:spcPts val="1200"/>
              </a:spcBef>
              <a:spcAft>
                <a:spcPct val="0"/>
              </a:spcAft>
              <a:defRPr sz="1600" b="0">
                <a:solidFill>
                  <a:schemeClr val="accent1"/>
                </a:solidFill>
                <a:latin typeface="+mn-lt"/>
                <a:ea typeface="+mn-ea"/>
                <a:cs typeface="+mn-cs"/>
              </a:defRPr>
            </a:lvl1pPr>
            <a:lvl2pPr marL="444500" indent="-222250" algn="l" defTabSz="889000" rtl="0" eaLnBrk="0" fontAlgn="base" hangingPunct="0">
              <a:spcBef>
                <a:spcPts val="1200"/>
              </a:spcBef>
              <a:spcAft>
                <a:spcPct val="0"/>
              </a:spcAft>
              <a:buClr>
                <a:schemeClr val="tx2"/>
              </a:buClr>
              <a:buChar char="•"/>
              <a:defRPr sz="1600" b="0">
                <a:solidFill>
                  <a:schemeClr val="accent1"/>
                </a:solidFill>
                <a:latin typeface="+mn-lt"/>
                <a:cs typeface="+mn-cs"/>
              </a:defRPr>
            </a:lvl2pPr>
            <a:lvl3pPr marL="889000" indent="-222250" algn="l" defTabSz="889000" rtl="0" eaLnBrk="0" fontAlgn="base" hangingPunct="0">
              <a:spcBef>
                <a:spcPts val="1200"/>
              </a:spcBef>
              <a:spcAft>
                <a:spcPct val="0"/>
              </a:spcAft>
              <a:buClr>
                <a:schemeClr val="tx2"/>
              </a:buClr>
              <a:buFont typeface="Trebuchet MS" pitchFamily="34" charset="0"/>
              <a:buChar char="–"/>
              <a:defRPr sz="1600" b="0">
                <a:solidFill>
                  <a:schemeClr val="accent1"/>
                </a:solidFill>
                <a:latin typeface="+mn-lt"/>
                <a:cs typeface="+mn-cs"/>
              </a:defRPr>
            </a:lvl3pPr>
            <a:lvl4pPr marL="1338263" indent="-227013" algn="l" defTabSz="889000" rtl="0" eaLnBrk="0" fontAlgn="base" hangingPunct="0">
              <a:spcBef>
                <a:spcPts val="1200"/>
              </a:spcBef>
              <a:spcAft>
                <a:spcPct val="0"/>
              </a:spcAft>
              <a:buClr>
                <a:schemeClr val="tx2"/>
              </a:buClr>
              <a:buFont typeface="Trebuchet MS" pitchFamily="34" charset="0"/>
              <a:buChar char="–"/>
              <a:defRPr sz="1600" b="0">
                <a:solidFill>
                  <a:schemeClr val="accent1"/>
                </a:solidFill>
                <a:latin typeface="+mn-lt"/>
                <a:cs typeface="+mn-cs"/>
              </a:defRPr>
            </a:lvl4pPr>
            <a:lvl5pPr marL="1998663" indent="-220663" algn="l" defTabSz="889000" rtl="0" eaLnBrk="0" fontAlgn="base" hangingPunct="0">
              <a:spcBef>
                <a:spcPts val="1200"/>
              </a:spcBef>
              <a:spcAft>
                <a:spcPct val="0"/>
              </a:spcAft>
              <a:buClr>
                <a:schemeClr val="tx2"/>
              </a:buClr>
              <a:buFont typeface="Trebuchet MS" pitchFamily="34" charset="0"/>
              <a:buChar char="–"/>
              <a:defRPr sz="1600" b="0">
                <a:solidFill>
                  <a:schemeClr val="accent1"/>
                </a:solidFill>
                <a:latin typeface="+mn-lt"/>
                <a:cs typeface="+mn-cs"/>
              </a:defRPr>
            </a:lvl5pPr>
            <a:lvl6pPr marL="24558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6pPr>
            <a:lvl7pPr marL="29130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7pPr>
            <a:lvl8pPr marL="33702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8pPr>
            <a:lvl9pPr marL="38274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9pPr>
          </a:lstStyle>
          <a:p>
            <a:pPr algn="ctr">
              <a:spcBef>
                <a:spcPts val="800"/>
              </a:spcBef>
            </a:pPr>
            <a:r>
              <a:rPr lang="ru-RU" kern="0" dirty="0" smtClean="0"/>
              <a:t>«Стратегия невыполнима»</a:t>
            </a:r>
          </a:p>
          <a:p>
            <a:pPr marL="719138">
              <a:spcBef>
                <a:spcPts val="800"/>
              </a:spcBef>
            </a:pPr>
            <a:r>
              <a:rPr lang="ru-RU" sz="1200" i="1" kern="0" dirty="0" smtClean="0">
                <a:solidFill>
                  <a:schemeClr val="tx2"/>
                </a:solidFill>
              </a:rPr>
              <a:t>Характерно для компаний, в которых нет полноценного процесса стратегического управления, который, с одной стороны, обеспечивает эффективную реализацию стратегии, а с другой стороны, формулирование реальных и обоснованных целей и методов их достижения</a:t>
            </a:r>
            <a:endParaRPr lang="en-US" sz="1200" i="1" kern="0" dirty="0" smtClean="0">
              <a:solidFill>
                <a:schemeClr val="tx2"/>
              </a:solidFill>
            </a:endParaRPr>
          </a:p>
          <a:p>
            <a:pPr marL="719138">
              <a:spcBef>
                <a:spcPts val="800"/>
              </a:spcBef>
            </a:pPr>
            <a:r>
              <a:rPr lang="ru-RU" sz="1200" i="1" kern="0" dirty="0" smtClean="0">
                <a:solidFill>
                  <a:schemeClr val="tx2"/>
                </a:solidFill>
              </a:rPr>
              <a:t>Подтверждает разрыв между формулированием и реализацией стратегии – наиболее критической части процесса</a:t>
            </a:r>
            <a:endParaRPr lang="ru-RU" kern="0" dirty="0" smtClean="0"/>
          </a:p>
        </p:txBody>
      </p:sp>
    </p:spTree>
    <p:extLst>
      <p:ext uri="{BB962C8B-B14F-4D97-AF65-F5344CB8AC3E}">
        <p14:creationId xmlns:p14="http://schemas.microsoft.com/office/powerpoint/2010/main" val="2418983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dirty="0" smtClean="0"/>
              <a:t>Результаты анкетирования</a:t>
            </a:r>
            <a:endParaRPr lang="ru-RU" dirty="0"/>
          </a:p>
        </p:txBody>
      </p:sp>
      <p:pic>
        <p:nvPicPr>
          <p:cNvPr id="8" name="Рисунок 7"/>
          <p:cNvPicPr>
            <a:picLocks noChangeAspect="1"/>
          </p:cNvPicPr>
          <p:nvPr/>
        </p:nvPicPr>
        <p:blipFill rotWithShape="1">
          <a:blip r:embed="rId2" cstate="print"/>
          <a:srcRect l="9346" t="14127" r="12083" b="7619"/>
          <a:stretch/>
        </p:blipFill>
        <p:spPr>
          <a:xfrm>
            <a:off x="539474" y="1101726"/>
            <a:ext cx="10009415" cy="5607547"/>
          </a:xfrm>
          <a:prstGeom prst="rect">
            <a:avLst/>
          </a:prstGeom>
        </p:spPr>
      </p:pic>
    </p:spTree>
    <p:extLst>
      <p:ext uri="{BB962C8B-B14F-4D97-AF65-F5344CB8AC3E}">
        <p14:creationId xmlns:p14="http://schemas.microsoft.com/office/powerpoint/2010/main" val="1794690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sz="quarter" idx="4294967295"/>
            <p:extLst/>
          </p:nvPr>
        </p:nvGraphicFramePr>
        <p:xfrm>
          <a:off x="877577" y="1150706"/>
          <a:ext cx="10656887" cy="56834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Заголовок 2"/>
          <p:cNvSpPr>
            <a:spLocks noGrp="1"/>
          </p:cNvSpPr>
          <p:nvPr>
            <p:ph type="title"/>
          </p:nvPr>
        </p:nvSpPr>
        <p:spPr>
          <a:noFill/>
          <a:ln w="9525" algn="ctr">
            <a:noFill/>
            <a:miter lim="800000"/>
            <a:headEnd/>
            <a:tailEnd/>
          </a:ln>
        </p:spPr>
        <p:txBody>
          <a:bodyPr vert="horz" wrap="square" lIns="0" tIns="44439" rIns="0" bIns="44439" numCol="1" anchor="b" anchorCtr="0" compatLnSpc="1">
            <a:prstTxWarp prst="textNoShape">
              <a:avLst/>
            </a:prstTxWarp>
          </a:bodyPr>
          <a:lstStyle/>
          <a:p>
            <a:r>
              <a:rPr lang="ru-RU" dirty="0"/>
              <a:t>Анализ </a:t>
            </a:r>
            <a:r>
              <a:rPr lang="ru-RU" dirty="0" smtClean="0"/>
              <a:t>дисбалансов</a:t>
            </a:r>
            <a:r>
              <a:rPr lang="en-US" dirty="0" smtClean="0"/>
              <a:t> </a:t>
            </a:r>
            <a:r>
              <a:rPr lang="ru-RU" dirty="0" smtClean="0"/>
              <a:t>в элементах системы стратегического управления компании</a:t>
            </a:r>
            <a:endParaRPr lang="ru-RU" dirty="0"/>
          </a:p>
        </p:txBody>
      </p:sp>
      <p:sp>
        <p:nvSpPr>
          <p:cNvPr id="10" name="Выноска со стрелкой вправо 9"/>
          <p:cNvSpPr/>
          <p:nvPr/>
        </p:nvSpPr>
        <p:spPr>
          <a:xfrm>
            <a:off x="6521859" y="1210240"/>
            <a:ext cx="3456384" cy="5558400"/>
          </a:xfrm>
          <a:prstGeom prst="rightArrowCallout">
            <a:avLst>
              <a:gd name="adj1" fmla="val 5759"/>
              <a:gd name="adj2" fmla="val 8559"/>
              <a:gd name="adj3" fmla="val 54296"/>
              <a:gd name="adj4" fmla="val 12664"/>
            </a:avLst>
          </a:prstGeom>
          <a:solidFill>
            <a:srgbClr val="92D050">
              <a:alpha val="42000"/>
            </a:srgbClr>
          </a:solidFill>
          <a:ln w="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ru-RU" dirty="0" smtClean="0">
                <a:solidFill>
                  <a:schemeClr val="accent1"/>
                </a:solidFill>
                <a:latin typeface="Arial" pitchFamily="34" charset="0"/>
                <a:cs typeface="Arial" pitchFamily="34" charset="0"/>
              </a:rPr>
              <a:t>НАПРАВЛЕНИЯ РАБОТЫ</a:t>
            </a:r>
          </a:p>
        </p:txBody>
      </p:sp>
      <p:sp>
        <p:nvSpPr>
          <p:cNvPr id="11" name="Выноска со стрелкой вправо 10"/>
          <p:cNvSpPr/>
          <p:nvPr/>
        </p:nvSpPr>
        <p:spPr>
          <a:xfrm>
            <a:off x="2868980" y="1210240"/>
            <a:ext cx="2227001" cy="5558400"/>
          </a:xfrm>
          <a:prstGeom prst="rightArrowCallout">
            <a:avLst>
              <a:gd name="adj1" fmla="val 9602"/>
              <a:gd name="adj2" fmla="val 12079"/>
              <a:gd name="adj3" fmla="val 45423"/>
              <a:gd name="adj4" fmla="val 22322"/>
            </a:avLst>
          </a:prstGeom>
          <a:solidFill>
            <a:srgbClr val="FFFF00">
              <a:alpha val="42000"/>
            </a:srgbClr>
          </a:solidFill>
          <a:ln w="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ru-RU" dirty="0" smtClean="0">
                <a:solidFill>
                  <a:schemeClr val="accent1"/>
                </a:solidFill>
                <a:latin typeface="Arial" pitchFamily="34" charset="0"/>
                <a:cs typeface="Arial" pitchFamily="34" charset="0"/>
              </a:rPr>
              <a:t>ИНТЕРПРЕТАЦИЯ</a:t>
            </a:r>
            <a:endParaRPr lang="ru-RU" dirty="0">
              <a:solidFill>
                <a:schemeClr val="accent1"/>
              </a:solidFill>
              <a:latin typeface="Arial" pitchFamily="34" charset="0"/>
              <a:cs typeface="Arial" pitchFamily="34" charset="0"/>
            </a:endParaRPr>
          </a:p>
        </p:txBody>
      </p:sp>
      <p:sp>
        <p:nvSpPr>
          <p:cNvPr id="12" name="Выноска со стрелкой вправо 11"/>
          <p:cNvSpPr/>
          <p:nvPr/>
        </p:nvSpPr>
        <p:spPr>
          <a:xfrm>
            <a:off x="589153" y="1164137"/>
            <a:ext cx="1481488" cy="5659200"/>
          </a:xfrm>
          <a:prstGeom prst="rightArrowCallout">
            <a:avLst>
              <a:gd name="adj1" fmla="val 25000"/>
              <a:gd name="adj2" fmla="val 25000"/>
              <a:gd name="adj3" fmla="val 51501"/>
              <a:gd name="adj4" fmla="val 39870"/>
            </a:avLst>
          </a:prstGeom>
          <a:solidFill>
            <a:srgbClr val="FF0000">
              <a:alpha val="42000"/>
            </a:srgbClr>
          </a:solidFill>
          <a:ln w="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ru-RU" dirty="0" smtClean="0">
                <a:solidFill>
                  <a:schemeClr val="accent1"/>
                </a:solidFill>
                <a:latin typeface="Arial" pitchFamily="34" charset="0"/>
                <a:cs typeface="Arial" pitchFamily="34" charset="0"/>
              </a:rPr>
              <a:t>ДИСБАЛАНСЫ</a:t>
            </a:r>
            <a:endParaRPr lang="ru-RU" dirty="0">
              <a:solidFill>
                <a:schemeClr val="accent1"/>
              </a:solidFill>
              <a:latin typeface="Arial" pitchFamily="34" charset="0"/>
              <a:cs typeface="Arial" pitchFamily="34" charset="0"/>
            </a:endParaRPr>
          </a:p>
        </p:txBody>
      </p:sp>
      <p:cxnSp>
        <p:nvCxnSpPr>
          <p:cNvPr id="7" name="Прямая соединительная линия 6"/>
          <p:cNvCxnSpPr/>
          <p:nvPr/>
        </p:nvCxnSpPr>
        <p:spPr bwMode="auto">
          <a:xfrm>
            <a:off x="11217453" y="1581899"/>
            <a:ext cx="324000" cy="0"/>
          </a:xfrm>
          <a:prstGeom prst="line">
            <a:avLst/>
          </a:prstGeom>
          <a:noFill/>
          <a:ln w="25400" cap="flat" cmpd="sng" algn="ctr">
            <a:solidFill>
              <a:srgbClr val="264161"/>
            </a:solidFill>
            <a:prstDash val="solid"/>
            <a:round/>
            <a:headEnd type="none" w="med" len="med"/>
            <a:tailEnd type="none"/>
          </a:ln>
          <a:effectLst/>
        </p:spPr>
      </p:cxnSp>
      <p:cxnSp>
        <p:nvCxnSpPr>
          <p:cNvPr id="13" name="Прямая соединительная линия 12"/>
          <p:cNvCxnSpPr/>
          <p:nvPr/>
        </p:nvCxnSpPr>
        <p:spPr bwMode="auto">
          <a:xfrm flipV="1">
            <a:off x="11539790" y="1571626"/>
            <a:ext cx="0" cy="3859657"/>
          </a:xfrm>
          <a:prstGeom prst="line">
            <a:avLst/>
          </a:prstGeom>
          <a:noFill/>
          <a:ln w="25400" cap="flat" cmpd="sng" algn="ctr">
            <a:solidFill>
              <a:srgbClr val="264161"/>
            </a:solidFill>
            <a:prstDash val="solid"/>
            <a:round/>
            <a:headEnd type="none" w="med" len="med"/>
            <a:tailEnd type="none"/>
          </a:ln>
          <a:effectLst/>
        </p:spPr>
      </p:cxnSp>
      <p:cxnSp>
        <p:nvCxnSpPr>
          <p:cNvPr id="14" name="Прямая соединительная линия 13"/>
          <p:cNvCxnSpPr/>
          <p:nvPr/>
        </p:nvCxnSpPr>
        <p:spPr bwMode="auto">
          <a:xfrm>
            <a:off x="11217453" y="4456951"/>
            <a:ext cx="324000" cy="0"/>
          </a:xfrm>
          <a:prstGeom prst="line">
            <a:avLst/>
          </a:prstGeom>
          <a:noFill/>
          <a:ln w="25400" cap="flat" cmpd="sng" algn="ctr">
            <a:solidFill>
              <a:srgbClr val="264161"/>
            </a:solidFill>
            <a:prstDash val="solid"/>
            <a:round/>
            <a:headEnd type="none" w="med" len="med"/>
            <a:tailEnd type="none"/>
          </a:ln>
          <a:effectLst/>
        </p:spPr>
      </p:cxnSp>
      <p:cxnSp>
        <p:nvCxnSpPr>
          <p:cNvPr id="15" name="Прямая соединительная линия 14"/>
          <p:cNvCxnSpPr/>
          <p:nvPr/>
        </p:nvCxnSpPr>
        <p:spPr bwMode="auto">
          <a:xfrm>
            <a:off x="11215790" y="5431283"/>
            <a:ext cx="324000" cy="0"/>
          </a:xfrm>
          <a:prstGeom prst="line">
            <a:avLst/>
          </a:prstGeom>
          <a:noFill/>
          <a:ln w="25400" cap="flat" cmpd="sng" algn="ctr">
            <a:solidFill>
              <a:srgbClr val="264161"/>
            </a:solidFill>
            <a:prstDash val="solid"/>
            <a:round/>
            <a:headEnd type="none" w="med" len="med"/>
            <a:tailEnd type="none"/>
          </a:ln>
          <a:effectLst/>
        </p:spPr>
      </p:cxnSp>
    </p:spTree>
    <p:extLst>
      <p:ext uri="{BB962C8B-B14F-4D97-AF65-F5344CB8AC3E}">
        <p14:creationId xmlns:p14="http://schemas.microsoft.com/office/powerpoint/2010/main" val="339321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11"/>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10"/>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4">
                                            <p:graphicEl>
                                              <a:dgm id="{FFF6EB27-6760-429E-B27D-4DB90A6BBF19}"/>
                                            </p:graphic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4">
                                            <p:graphicEl>
                                              <a:dgm id="{7E2BF340-698E-47D0-986C-BD450B5B8534}"/>
                                            </p:graphic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4">
                                            <p:graphicEl>
                                              <a:dgm id="{F4932AF1-DC3C-45AF-AD3E-E533FA4EFA06}"/>
                                            </p:graphicEl>
                                          </p:spTgt>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4">
                                            <p:graphicEl>
                                              <a:dgm id="{86F743CC-CB56-4993-BA8C-0AFFC738554C}"/>
                                            </p:graphicEl>
                                          </p:spTgt>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500"/>
                                  </p:stCondLst>
                                  <p:childTnLst>
                                    <p:set>
                                      <p:cBhvr>
                                        <p:cTn id="27" dur="1" fill="hold">
                                          <p:stCondLst>
                                            <p:cond delay="0"/>
                                          </p:stCondLst>
                                        </p:cTn>
                                        <p:tgtEl>
                                          <p:spTgt spid="4">
                                            <p:graphicEl>
                                              <a:dgm id="{B349D192-E2F1-48A5-98EE-E1B5BF13F168}"/>
                                            </p:graphicEl>
                                          </p:spTgt>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500"/>
                                  </p:stCondLst>
                                  <p:childTnLst>
                                    <p:set>
                                      <p:cBhvr>
                                        <p:cTn id="30" dur="1" fill="hold">
                                          <p:stCondLst>
                                            <p:cond delay="0"/>
                                          </p:stCondLst>
                                        </p:cTn>
                                        <p:tgtEl>
                                          <p:spTgt spid="4">
                                            <p:graphicEl>
                                              <a:dgm id="{AF8A8BE3-2F1E-4C6F-A4A7-7C2270672307}"/>
                                            </p:graphicEl>
                                          </p:spTgt>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grpId="0" nodeType="afterEffect">
                                  <p:stCondLst>
                                    <p:cond delay="500"/>
                                  </p:stCondLst>
                                  <p:childTnLst>
                                    <p:set>
                                      <p:cBhvr>
                                        <p:cTn id="33" dur="1" fill="hold">
                                          <p:stCondLst>
                                            <p:cond delay="0"/>
                                          </p:stCondLst>
                                        </p:cTn>
                                        <p:tgtEl>
                                          <p:spTgt spid="4">
                                            <p:graphicEl>
                                              <a:dgm id="{15024784-FF6A-4F07-BB59-9D756582A093}"/>
                                            </p:graphicEl>
                                          </p:spTgt>
                                        </p:tgtEl>
                                        <p:attrNameLst>
                                          <p:attrName>style.visibility</p:attrName>
                                        </p:attrNameLst>
                                      </p:cBhvr>
                                      <p:to>
                                        <p:strVal val="visible"/>
                                      </p:to>
                                    </p:set>
                                  </p:childTnLst>
                                </p:cTn>
                              </p:par>
                            </p:childTnLst>
                          </p:cTn>
                        </p:par>
                        <p:par>
                          <p:cTn id="34" fill="hold">
                            <p:stCondLst>
                              <p:cond delay="5000"/>
                            </p:stCondLst>
                            <p:childTnLst>
                              <p:par>
                                <p:cTn id="35" presetID="1" presetClass="entr" presetSubtype="0" fill="hold" grpId="0" nodeType="afterEffect">
                                  <p:stCondLst>
                                    <p:cond delay="500"/>
                                  </p:stCondLst>
                                  <p:childTnLst>
                                    <p:set>
                                      <p:cBhvr>
                                        <p:cTn id="36" dur="1" fill="hold">
                                          <p:stCondLst>
                                            <p:cond delay="0"/>
                                          </p:stCondLst>
                                        </p:cTn>
                                        <p:tgtEl>
                                          <p:spTgt spid="4">
                                            <p:graphicEl>
                                              <a:dgm id="{44DF710A-FC94-42A5-8E45-C40F58467C26}"/>
                                            </p:graphicEl>
                                          </p:spTgt>
                                        </p:tgtEl>
                                        <p:attrNameLst>
                                          <p:attrName>style.visibility</p:attrName>
                                        </p:attrNameLst>
                                      </p:cBhvr>
                                      <p:to>
                                        <p:strVal val="visible"/>
                                      </p:to>
                                    </p:set>
                                  </p:childTnLst>
                                </p:cTn>
                              </p:par>
                            </p:childTnLst>
                          </p:cTn>
                        </p:par>
                        <p:par>
                          <p:cTn id="37" fill="hold">
                            <p:stCondLst>
                              <p:cond delay="5500"/>
                            </p:stCondLst>
                            <p:childTnLst>
                              <p:par>
                                <p:cTn id="38" presetID="1" presetClass="entr" presetSubtype="0" fill="hold" grpId="0" nodeType="afterEffect">
                                  <p:stCondLst>
                                    <p:cond delay="500"/>
                                  </p:stCondLst>
                                  <p:childTnLst>
                                    <p:set>
                                      <p:cBhvr>
                                        <p:cTn id="39" dur="1" fill="hold">
                                          <p:stCondLst>
                                            <p:cond delay="0"/>
                                          </p:stCondLst>
                                        </p:cTn>
                                        <p:tgtEl>
                                          <p:spTgt spid="4">
                                            <p:graphicEl>
                                              <a:dgm id="{6C1A5BC4-3388-49EF-9D61-B77D6FA9E483}"/>
                                            </p:graphicEl>
                                          </p:spTgt>
                                        </p:tgtEl>
                                        <p:attrNameLst>
                                          <p:attrName>style.visibility</p:attrName>
                                        </p:attrNameLst>
                                      </p:cBhvr>
                                      <p:to>
                                        <p:strVal val="visible"/>
                                      </p:to>
                                    </p:set>
                                  </p:childTnLst>
                                </p:cTn>
                              </p:par>
                            </p:childTnLst>
                          </p:cTn>
                        </p:par>
                        <p:par>
                          <p:cTn id="40" fill="hold">
                            <p:stCondLst>
                              <p:cond delay="6000"/>
                            </p:stCondLst>
                            <p:childTnLst>
                              <p:par>
                                <p:cTn id="41" presetID="1" presetClass="entr" presetSubtype="0" fill="hold" grpId="0" nodeType="afterEffect">
                                  <p:stCondLst>
                                    <p:cond delay="500"/>
                                  </p:stCondLst>
                                  <p:childTnLst>
                                    <p:set>
                                      <p:cBhvr>
                                        <p:cTn id="42" dur="1" fill="hold">
                                          <p:stCondLst>
                                            <p:cond delay="0"/>
                                          </p:stCondLst>
                                        </p:cTn>
                                        <p:tgtEl>
                                          <p:spTgt spid="4">
                                            <p:graphicEl>
                                              <a:dgm id="{FDB6B1F1-072B-479E-B059-F614F080B5FF}"/>
                                            </p:graphicEl>
                                          </p:spTgt>
                                        </p:tgtEl>
                                        <p:attrNameLst>
                                          <p:attrName>style.visibility</p:attrName>
                                        </p:attrNameLst>
                                      </p:cBhvr>
                                      <p:to>
                                        <p:strVal val="visible"/>
                                      </p:to>
                                    </p:set>
                                  </p:childTnLst>
                                </p:cTn>
                              </p:par>
                            </p:childTnLst>
                          </p:cTn>
                        </p:par>
                        <p:par>
                          <p:cTn id="43" fill="hold">
                            <p:stCondLst>
                              <p:cond delay="6500"/>
                            </p:stCondLst>
                            <p:childTnLst>
                              <p:par>
                                <p:cTn id="44" presetID="1" presetClass="entr" presetSubtype="0" fill="hold" grpId="0" nodeType="afterEffect">
                                  <p:stCondLst>
                                    <p:cond delay="500"/>
                                  </p:stCondLst>
                                  <p:childTnLst>
                                    <p:set>
                                      <p:cBhvr>
                                        <p:cTn id="45" dur="1" fill="hold">
                                          <p:stCondLst>
                                            <p:cond delay="0"/>
                                          </p:stCondLst>
                                        </p:cTn>
                                        <p:tgtEl>
                                          <p:spTgt spid="4">
                                            <p:graphicEl>
                                              <a:dgm id="{996F99D2-2872-4815-9DD5-1AD6AD4120BC}"/>
                                            </p:graphicEl>
                                          </p:spTgt>
                                        </p:tgtEl>
                                        <p:attrNameLst>
                                          <p:attrName>style.visibility</p:attrName>
                                        </p:attrNameLst>
                                      </p:cBhvr>
                                      <p:to>
                                        <p:strVal val="visible"/>
                                      </p:to>
                                    </p:set>
                                  </p:childTnLst>
                                </p:cTn>
                              </p:par>
                            </p:childTnLst>
                          </p:cTn>
                        </p:par>
                        <p:par>
                          <p:cTn id="46" fill="hold">
                            <p:stCondLst>
                              <p:cond delay="7000"/>
                            </p:stCondLst>
                            <p:childTnLst>
                              <p:par>
                                <p:cTn id="47" presetID="1" presetClass="entr" presetSubtype="0" fill="hold" grpId="0" nodeType="afterEffect">
                                  <p:stCondLst>
                                    <p:cond delay="500"/>
                                  </p:stCondLst>
                                  <p:childTnLst>
                                    <p:set>
                                      <p:cBhvr>
                                        <p:cTn id="48" dur="1" fill="hold">
                                          <p:stCondLst>
                                            <p:cond delay="0"/>
                                          </p:stCondLst>
                                        </p:cTn>
                                        <p:tgtEl>
                                          <p:spTgt spid="4">
                                            <p:graphicEl>
                                              <a:dgm id="{A046F8F3-E5C5-431E-89D6-CBAD3CB07A7D}"/>
                                            </p:graphicEl>
                                          </p:spTgt>
                                        </p:tgtEl>
                                        <p:attrNameLst>
                                          <p:attrName>style.visibility</p:attrName>
                                        </p:attrNameLst>
                                      </p:cBhvr>
                                      <p:to>
                                        <p:strVal val="visible"/>
                                      </p:to>
                                    </p:set>
                                  </p:childTnLst>
                                </p:cTn>
                              </p:par>
                            </p:childTnLst>
                          </p:cTn>
                        </p:par>
                        <p:par>
                          <p:cTn id="49" fill="hold">
                            <p:stCondLst>
                              <p:cond delay="7500"/>
                            </p:stCondLst>
                            <p:childTnLst>
                              <p:par>
                                <p:cTn id="50" presetID="1" presetClass="entr" presetSubtype="0" fill="hold" grpId="0" nodeType="afterEffect">
                                  <p:stCondLst>
                                    <p:cond delay="500"/>
                                  </p:stCondLst>
                                  <p:childTnLst>
                                    <p:set>
                                      <p:cBhvr>
                                        <p:cTn id="51" dur="1" fill="hold">
                                          <p:stCondLst>
                                            <p:cond delay="0"/>
                                          </p:stCondLst>
                                        </p:cTn>
                                        <p:tgtEl>
                                          <p:spTgt spid="4">
                                            <p:graphicEl>
                                              <a:dgm id="{7E8A3110-A4CC-41B1-9CDA-D505FA2AECCC}"/>
                                            </p:graphicEl>
                                          </p:spTgt>
                                        </p:tgtEl>
                                        <p:attrNameLst>
                                          <p:attrName>style.visibility</p:attrName>
                                        </p:attrNameLst>
                                      </p:cBhvr>
                                      <p:to>
                                        <p:strVal val="visible"/>
                                      </p:to>
                                    </p:set>
                                  </p:childTnLst>
                                </p:cTn>
                              </p:par>
                            </p:childTnLst>
                          </p:cTn>
                        </p:par>
                        <p:par>
                          <p:cTn id="52" fill="hold">
                            <p:stCondLst>
                              <p:cond delay="8000"/>
                            </p:stCondLst>
                            <p:childTnLst>
                              <p:par>
                                <p:cTn id="53" presetID="1" presetClass="entr" presetSubtype="0" fill="hold" grpId="0" nodeType="afterEffect">
                                  <p:stCondLst>
                                    <p:cond delay="500"/>
                                  </p:stCondLst>
                                  <p:childTnLst>
                                    <p:set>
                                      <p:cBhvr>
                                        <p:cTn id="54" dur="1" fill="hold">
                                          <p:stCondLst>
                                            <p:cond delay="0"/>
                                          </p:stCondLst>
                                        </p:cTn>
                                        <p:tgtEl>
                                          <p:spTgt spid="4">
                                            <p:graphicEl>
                                              <a:dgm id="{FE50A484-3DB2-4C4B-A04E-4BD922A2C660}"/>
                                            </p:graphicEl>
                                          </p:spTgt>
                                        </p:tgtEl>
                                        <p:attrNameLst>
                                          <p:attrName>style.visibility</p:attrName>
                                        </p:attrNameLst>
                                      </p:cBhvr>
                                      <p:to>
                                        <p:strVal val="visible"/>
                                      </p:to>
                                    </p:set>
                                  </p:childTnLst>
                                </p:cTn>
                              </p:par>
                            </p:childTnLst>
                          </p:cTn>
                        </p:par>
                        <p:par>
                          <p:cTn id="55" fill="hold">
                            <p:stCondLst>
                              <p:cond delay="8500"/>
                            </p:stCondLst>
                            <p:childTnLst>
                              <p:par>
                                <p:cTn id="56" presetID="1" presetClass="entr" presetSubtype="0" fill="hold" grpId="0" nodeType="afterEffect">
                                  <p:stCondLst>
                                    <p:cond delay="500"/>
                                  </p:stCondLst>
                                  <p:childTnLst>
                                    <p:set>
                                      <p:cBhvr>
                                        <p:cTn id="57" dur="1" fill="hold">
                                          <p:stCondLst>
                                            <p:cond delay="0"/>
                                          </p:stCondLst>
                                        </p:cTn>
                                        <p:tgtEl>
                                          <p:spTgt spid="4">
                                            <p:graphicEl>
                                              <a:dgm id="{E67C9A4F-20D5-46F5-B253-05AE632EB82B}"/>
                                            </p:graphicEl>
                                          </p:spTgt>
                                        </p:tgtEl>
                                        <p:attrNameLst>
                                          <p:attrName>style.visibility</p:attrName>
                                        </p:attrNameLst>
                                      </p:cBhvr>
                                      <p:to>
                                        <p:strVal val="visible"/>
                                      </p:to>
                                    </p:set>
                                  </p:childTnLst>
                                </p:cTn>
                              </p:par>
                            </p:childTnLst>
                          </p:cTn>
                        </p:par>
                        <p:par>
                          <p:cTn id="58" fill="hold">
                            <p:stCondLst>
                              <p:cond delay="9000"/>
                            </p:stCondLst>
                            <p:childTnLst>
                              <p:par>
                                <p:cTn id="59" presetID="1" presetClass="entr" presetSubtype="0" fill="hold" grpId="0" nodeType="afterEffect">
                                  <p:stCondLst>
                                    <p:cond delay="500"/>
                                  </p:stCondLst>
                                  <p:childTnLst>
                                    <p:set>
                                      <p:cBhvr>
                                        <p:cTn id="60" dur="1" fill="hold">
                                          <p:stCondLst>
                                            <p:cond delay="0"/>
                                          </p:stCondLst>
                                        </p:cTn>
                                        <p:tgtEl>
                                          <p:spTgt spid="4">
                                            <p:graphicEl>
                                              <a:dgm id="{AFF38B55-2D3C-41C1-B2E2-B524DC39CE15}"/>
                                            </p:graphicEl>
                                          </p:spTgt>
                                        </p:tgtEl>
                                        <p:attrNameLst>
                                          <p:attrName>style.visibility</p:attrName>
                                        </p:attrNameLst>
                                      </p:cBhvr>
                                      <p:to>
                                        <p:strVal val="visible"/>
                                      </p:to>
                                    </p:set>
                                  </p:childTnLst>
                                </p:cTn>
                              </p:par>
                            </p:childTnLst>
                          </p:cTn>
                        </p:par>
                        <p:par>
                          <p:cTn id="61" fill="hold">
                            <p:stCondLst>
                              <p:cond delay="9500"/>
                            </p:stCondLst>
                            <p:childTnLst>
                              <p:par>
                                <p:cTn id="62" presetID="1" presetClass="entr" presetSubtype="0" fill="hold" grpId="0" nodeType="afterEffect">
                                  <p:stCondLst>
                                    <p:cond delay="500"/>
                                  </p:stCondLst>
                                  <p:childTnLst>
                                    <p:set>
                                      <p:cBhvr>
                                        <p:cTn id="63" dur="1" fill="hold">
                                          <p:stCondLst>
                                            <p:cond delay="0"/>
                                          </p:stCondLst>
                                        </p:cTn>
                                        <p:tgtEl>
                                          <p:spTgt spid="4">
                                            <p:graphicEl>
                                              <a:dgm id="{E6DD3A94-58CD-4FFE-AB28-29BF35B4E050}"/>
                                            </p:graphicEl>
                                          </p:spTgt>
                                        </p:tgtEl>
                                        <p:attrNameLst>
                                          <p:attrName>style.visibility</p:attrName>
                                        </p:attrNameLst>
                                      </p:cBhvr>
                                      <p:to>
                                        <p:strVal val="visible"/>
                                      </p:to>
                                    </p:set>
                                  </p:childTnLst>
                                </p:cTn>
                              </p:par>
                            </p:childTnLst>
                          </p:cTn>
                        </p:par>
                        <p:par>
                          <p:cTn id="64" fill="hold">
                            <p:stCondLst>
                              <p:cond delay="10000"/>
                            </p:stCondLst>
                            <p:childTnLst>
                              <p:par>
                                <p:cTn id="65" presetID="1" presetClass="entr" presetSubtype="0" fill="hold" grpId="0" nodeType="afterEffect">
                                  <p:stCondLst>
                                    <p:cond delay="500"/>
                                  </p:stCondLst>
                                  <p:childTnLst>
                                    <p:set>
                                      <p:cBhvr>
                                        <p:cTn id="66" dur="1" fill="hold">
                                          <p:stCondLst>
                                            <p:cond delay="0"/>
                                          </p:stCondLst>
                                        </p:cTn>
                                        <p:tgtEl>
                                          <p:spTgt spid="4">
                                            <p:graphicEl>
                                              <a:dgm id="{CAF468DB-A80A-4E9F-A9C8-816E0215140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10" grpId="0" animBg="1"/>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Назначение документа, цель и предпосылки работ</a:t>
            </a:r>
            <a:endParaRPr lang="ru-RU" dirty="0"/>
          </a:p>
        </p:txBody>
      </p:sp>
      <p:sp>
        <p:nvSpPr>
          <p:cNvPr id="6" name="TextBox 5"/>
          <p:cNvSpPr txBox="1"/>
          <p:nvPr/>
        </p:nvSpPr>
        <p:spPr>
          <a:xfrm>
            <a:off x="580293" y="1483266"/>
            <a:ext cx="11031415" cy="4416594"/>
          </a:xfrm>
          <a:prstGeom prst="rect">
            <a:avLst/>
          </a:prstGeom>
          <a:noFill/>
        </p:spPr>
        <p:txBody>
          <a:bodyPr wrap="square" lIns="0" rtlCol="0">
            <a:spAutoFit/>
          </a:bodyPr>
          <a:lstStyle/>
          <a:p>
            <a:pPr>
              <a:spcBef>
                <a:spcPts val="2400"/>
              </a:spcBef>
            </a:pPr>
            <a:r>
              <a:rPr lang="ru-RU" dirty="0" smtClean="0">
                <a:solidFill>
                  <a:schemeClr val="accent1"/>
                </a:solidFill>
                <a:latin typeface="+mj-lt"/>
              </a:rPr>
              <a:t>В данном документе представлены результаты аудита системы </a:t>
            </a:r>
            <a:r>
              <a:rPr lang="ru-RU" dirty="0">
                <a:solidFill>
                  <a:schemeClr val="accent1"/>
                </a:solidFill>
              </a:rPr>
              <a:t>стратегического </a:t>
            </a:r>
            <a:r>
              <a:rPr lang="ru-RU" dirty="0" smtClean="0">
                <a:solidFill>
                  <a:schemeClr val="accent1"/>
                </a:solidFill>
                <a:latin typeface="+mj-lt"/>
              </a:rPr>
              <a:t>управления</a:t>
            </a:r>
            <a:r>
              <a:rPr lang="en-US" dirty="0" smtClean="0">
                <a:solidFill>
                  <a:schemeClr val="accent1"/>
                </a:solidFill>
                <a:latin typeface="+mj-lt"/>
              </a:rPr>
              <a:t>*</a:t>
            </a:r>
            <a:r>
              <a:rPr lang="ru-RU" dirty="0" smtClean="0">
                <a:solidFill>
                  <a:schemeClr val="accent1"/>
                </a:solidFill>
                <a:latin typeface="+mj-lt"/>
              </a:rPr>
              <a:t> АО «Предприятие» и предложение по реализации проекта совершенствования системы</a:t>
            </a:r>
          </a:p>
          <a:p>
            <a:pPr>
              <a:spcBef>
                <a:spcPts val="2400"/>
              </a:spcBef>
            </a:pPr>
            <a:r>
              <a:rPr lang="ru-RU" b="1" dirty="0" smtClean="0">
                <a:solidFill>
                  <a:schemeClr val="accent1"/>
                </a:solidFill>
                <a:latin typeface="+mj-lt"/>
              </a:rPr>
              <a:t>Основная цель работы</a:t>
            </a:r>
          </a:p>
          <a:p>
            <a:pPr marL="342900" indent="-342900">
              <a:spcBef>
                <a:spcPts val="600"/>
              </a:spcBef>
              <a:buFont typeface="Wingdings" panose="05000000000000000000" pitchFamily="2" charset="2"/>
              <a:buChar char="Ø"/>
            </a:pPr>
            <a:r>
              <a:rPr lang="ru-RU" dirty="0" smtClean="0">
                <a:solidFill>
                  <a:schemeClr val="accent1"/>
                </a:solidFill>
                <a:latin typeface="+mj-lt"/>
              </a:rPr>
              <a:t>Анализ состояния и определение направлений совершенствования системы стратегического управления</a:t>
            </a:r>
            <a:r>
              <a:rPr lang="ru-RU" dirty="0" smtClean="0">
                <a:solidFill>
                  <a:schemeClr val="accent1"/>
                </a:solidFill>
              </a:rPr>
              <a:t> </a:t>
            </a:r>
            <a:r>
              <a:rPr lang="ru-RU" dirty="0" smtClean="0">
                <a:solidFill>
                  <a:schemeClr val="accent1"/>
                </a:solidFill>
                <a:latin typeface="+mj-lt"/>
              </a:rPr>
              <a:t>АО «Предприятие»</a:t>
            </a:r>
            <a:endParaRPr lang="ru-RU" dirty="0">
              <a:solidFill>
                <a:schemeClr val="accent1"/>
              </a:solidFill>
              <a:latin typeface="+mj-lt"/>
            </a:endParaRPr>
          </a:p>
          <a:p>
            <a:pPr>
              <a:spcBef>
                <a:spcPts val="2400"/>
              </a:spcBef>
            </a:pPr>
            <a:r>
              <a:rPr lang="ru-RU" b="1" dirty="0" smtClean="0">
                <a:solidFill>
                  <a:schemeClr val="accent1"/>
                </a:solidFill>
                <a:latin typeface="+mj-lt"/>
              </a:rPr>
              <a:t>Основные задачи</a:t>
            </a:r>
            <a:endParaRPr lang="ru-RU" b="1" dirty="0">
              <a:solidFill>
                <a:schemeClr val="accent1"/>
              </a:solidFill>
              <a:latin typeface="+mj-lt"/>
            </a:endParaRPr>
          </a:p>
          <a:p>
            <a:pPr marL="342900" lvl="0" indent="-342900">
              <a:spcBef>
                <a:spcPts val="600"/>
              </a:spcBef>
              <a:buFont typeface="Wingdings" panose="05000000000000000000" pitchFamily="2" charset="2"/>
              <a:buChar char="Ø"/>
            </a:pPr>
            <a:r>
              <a:rPr lang="ru-RU" dirty="0">
                <a:solidFill>
                  <a:schemeClr val="accent1"/>
                </a:solidFill>
                <a:latin typeface="+mj-lt"/>
              </a:rPr>
              <a:t>Оценка особенностей процесса стратегического </a:t>
            </a:r>
            <a:r>
              <a:rPr lang="ru-RU" dirty="0" smtClean="0">
                <a:solidFill>
                  <a:schemeClr val="accent1"/>
                </a:solidFill>
                <a:latin typeface="+mj-lt"/>
              </a:rPr>
              <a:t>управления</a:t>
            </a:r>
            <a:r>
              <a:rPr lang="en-US" dirty="0" smtClean="0">
                <a:solidFill>
                  <a:schemeClr val="accent1"/>
                </a:solidFill>
                <a:latin typeface="+mj-lt"/>
              </a:rPr>
              <a:t>*</a:t>
            </a:r>
            <a:r>
              <a:rPr lang="ru-RU" dirty="0" smtClean="0">
                <a:solidFill>
                  <a:schemeClr val="accent1"/>
                </a:solidFill>
                <a:latin typeface="+mj-lt"/>
              </a:rPr>
              <a:t> и </a:t>
            </a:r>
            <a:r>
              <a:rPr lang="ru-RU" dirty="0">
                <a:solidFill>
                  <a:schemeClr val="accent1"/>
                </a:solidFill>
                <a:latin typeface="+mj-lt"/>
              </a:rPr>
              <a:t>определение его соответствия </a:t>
            </a:r>
            <a:r>
              <a:rPr lang="ru-RU" dirty="0" smtClean="0">
                <a:solidFill>
                  <a:schemeClr val="accent1"/>
                </a:solidFill>
                <a:latin typeface="+mj-lt"/>
              </a:rPr>
              <a:t>отраслевой специфике</a:t>
            </a:r>
            <a:endParaRPr lang="ru-RU" dirty="0">
              <a:solidFill>
                <a:schemeClr val="accent1"/>
              </a:solidFill>
              <a:latin typeface="+mj-lt"/>
            </a:endParaRPr>
          </a:p>
          <a:p>
            <a:pPr marL="342900" lvl="0" indent="-342900">
              <a:spcBef>
                <a:spcPts val="600"/>
              </a:spcBef>
              <a:buFont typeface="Wingdings" panose="05000000000000000000" pitchFamily="2" charset="2"/>
              <a:buChar char="Ø"/>
            </a:pPr>
            <a:r>
              <a:rPr lang="ru-RU" dirty="0">
                <a:solidFill>
                  <a:schemeClr val="accent1"/>
                </a:solidFill>
                <a:latin typeface="+mj-lt"/>
              </a:rPr>
              <a:t>Анализ </a:t>
            </a:r>
            <a:r>
              <a:rPr lang="ru-RU" dirty="0" smtClean="0">
                <a:solidFill>
                  <a:schemeClr val="accent1"/>
                </a:solidFill>
                <a:latin typeface="+mj-lt"/>
              </a:rPr>
              <a:t>содержания актуальной стратегии </a:t>
            </a:r>
            <a:r>
              <a:rPr lang="ru-RU" dirty="0">
                <a:solidFill>
                  <a:schemeClr val="accent1"/>
                </a:solidFill>
              </a:rPr>
              <a:t>АО </a:t>
            </a:r>
            <a:r>
              <a:rPr lang="ru-RU" dirty="0" smtClean="0">
                <a:solidFill>
                  <a:schemeClr val="accent1"/>
                </a:solidFill>
              </a:rPr>
              <a:t>«Предприятие»</a:t>
            </a:r>
          </a:p>
          <a:p>
            <a:pPr marL="342900" lvl="0" indent="-342900">
              <a:spcBef>
                <a:spcPts val="600"/>
              </a:spcBef>
              <a:buFont typeface="Wingdings" panose="05000000000000000000" pitchFamily="2" charset="2"/>
              <a:buChar char="Ø"/>
            </a:pPr>
            <a:r>
              <a:rPr lang="ru-RU" dirty="0" smtClean="0">
                <a:solidFill>
                  <a:schemeClr val="accent1"/>
                </a:solidFill>
                <a:latin typeface="+mj-lt"/>
              </a:rPr>
              <a:t>Анализ качества регламентной документации процесса</a:t>
            </a:r>
            <a:endParaRPr lang="ru-RU" dirty="0">
              <a:solidFill>
                <a:schemeClr val="accent1"/>
              </a:solidFill>
              <a:latin typeface="+mj-lt"/>
            </a:endParaRPr>
          </a:p>
          <a:p>
            <a:pPr marL="342900" lvl="0" indent="-342900">
              <a:spcBef>
                <a:spcPts val="600"/>
              </a:spcBef>
              <a:buFont typeface="Wingdings" panose="05000000000000000000" pitchFamily="2" charset="2"/>
              <a:buChar char="Ø"/>
            </a:pPr>
            <a:r>
              <a:rPr lang="ru-RU" dirty="0">
                <a:solidFill>
                  <a:schemeClr val="accent1"/>
                </a:solidFill>
                <a:latin typeface="+mj-lt"/>
              </a:rPr>
              <a:t>Определение рисков поддержания долгосрочной </a:t>
            </a:r>
            <a:r>
              <a:rPr lang="ru-RU" dirty="0" smtClean="0">
                <a:solidFill>
                  <a:schemeClr val="accent1"/>
                </a:solidFill>
                <a:latin typeface="+mj-lt"/>
              </a:rPr>
              <a:t>конкурентоспособности, </a:t>
            </a:r>
            <a:r>
              <a:rPr lang="ru-RU" dirty="0">
                <a:solidFill>
                  <a:schemeClr val="accent1"/>
                </a:solidFill>
                <a:latin typeface="+mj-lt"/>
              </a:rPr>
              <a:t>связанных с несовершенством системы </a:t>
            </a:r>
            <a:r>
              <a:rPr lang="ru-RU" dirty="0" smtClean="0">
                <a:solidFill>
                  <a:schemeClr val="accent1"/>
                </a:solidFill>
                <a:latin typeface="+mj-lt"/>
              </a:rPr>
              <a:t>стратегического управления</a:t>
            </a:r>
            <a:endParaRPr lang="ru-RU" dirty="0">
              <a:solidFill>
                <a:schemeClr val="accent1"/>
              </a:solidFill>
              <a:latin typeface="+mj-lt"/>
            </a:endParaRPr>
          </a:p>
        </p:txBody>
      </p:sp>
      <p:sp>
        <p:nvSpPr>
          <p:cNvPr id="9" name="TextBox 8"/>
          <p:cNvSpPr txBox="1"/>
          <p:nvPr/>
        </p:nvSpPr>
        <p:spPr>
          <a:xfrm>
            <a:off x="580294" y="6200698"/>
            <a:ext cx="11031415" cy="307777"/>
          </a:xfrm>
          <a:prstGeom prst="rect">
            <a:avLst/>
          </a:prstGeom>
          <a:noFill/>
        </p:spPr>
        <p:txBody>
          <a:bodyPr wrap="square" rtlCol="0">
            <a:spAutoFit/>
          </a:bodyPr>
          <a:lstStyle/>
          <a:p>
            <a:pPr marL="180975" lvl="0" indent="-180975" defTabSz="179388">
              <a:spcBef>
                <a:spcPts val="1200"/>
              </a:spcBef>
            </a:pPr>
            <a:r>
              <a:rPr lang="ru-RU" sz="1400" dirty="0" smtClean="0">
                <a:solidFill>
                  <a:schemeClr val="accent1"/>
                </a:solidFill>
              </a:rPr>
              <a:t>* </a:t>
            </a:r>
            <a:r>
              <a:rPr lang="en-US" sz="1400" dirty="0" smtClean="0">
                <a:solidFill>
                  <a:schemeClr val="accent1"/>
                </a:solidFill>
              </a:rPr>
              <a:t> </a:t>
            </a:r>
            <a:r>
              <a:rPr lang="ru-RU" sz="1400" dirty="0" smtClean="0">
                <a:solidFill>
                  <a:schemeClr val="accent1"/>
                </a:solidFill>
              </a:rPr>
              <a:t>Значение терминов указано в разделе «Термины и определения» Приложения к настоящей презентации</a:t>
            </a:r>
            <a:endParaRPr lang="ru-RU" sz="1400" dirty="0">
              <a:solidFill>
                <a:schemeClr val="accent1"/>
              </a:solidFill>
              <a:latin typeface="+mn-lt"/>
            </a:endParaRPr>
          </a:p>
        </p:txBody>
      </p:sp>
    </p:spTree>
    <p:extLst>
      <p:ext uri="{BB962C8B-B14F-4D97-AF65-F5344CB8AC3E}">
        <p14:creationId xmlns:p14="http://schemas.microsoft.com/office/powerpoint/2010/main" val="2850634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Приложение 3</a:t>
            </a:r>
            <a:endParaRPr lang="ru-RU" dirty="0"/>
          </a:p>
        </p:txBody>
      </p:sp>
      <p:sp>
        <p:nvSpPr>
          <p:cNvPr id="5" name="Текст 4"/>
          <p:cNvSpPr>
            <a:spLocks noGrp="1"/>
          </p:cNvSpPr>
          <p:nvPr>
            <p:ph type="body" idx="1"/>
          </p:nvPr>
        </p:nvSpPr>
        <p:spPr>
          <a:xfrm>
            <a:off x="1967541" y="3376613"/>
            <a:ext cx="8534400" cy="1509712"/>
          </a:xfrm>
        </p:spPr>
        <p:txBody>
          <a:bodyPr anchor="t"/>
          <a:lstStyle/>
          <a:p>
            <a:r>
              <a:rPr lang="ru-RU" dirty="0" smtClean="0"/>
              <a:t>Научное обоснование проекта</a:t>
            </a:r>
            <a:endParaRPr lang="ru-RU" dirty="0"/>
          </a:p>
        </p:txBody>
      </p:sp>
    </p:spTree>
    <p:extLst>
      <p:ext uri="{BB962C8B-B14F-4D97-AF65-F5344CB8AC3E}">
        <p14:creationId xmlns:p14="http://schemas.microsoft.com/office/powerpoint/2010/main" val="360910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Autofit/>
          </a:bodyPr>
          <a:lstStyle>
            <a:extLst/>
          </a:lstStyle>
          <a:p>
            <a:r>
              <a:rPr lang="ru-RU" dirty="0" smtClean="0"/>
              <a:t>Роль системы управления в обеспечении долгосрочной экономической эффективности организации</a:t>
            </a:r>
            <a:endParaRPr lang="ru-RU" dirty="0"/>
          </a:p>
        </p:txBody>
      </p:sp>
      <p:sp>
        <p:nvSpPr>
          <p:cNvPr id="4" name="Rectangle 3"/>
          <p:cNvSpPr>
            <a:spLocks noGrp="1"/>
          </p:cNvSpPr>
          <p:nvPr>
            <p:ph sz="half" idx="1"/>
          </p:nvPr>
        </p:nvSpPr>
        <p:spPr>
          <a:xfrm>
            <a:off x="580292" y="1505721"/>
            <a:ext cx="4727204" cy="4663440"/>
          </a:xfrm>
          <a:noFill/>
        </p:spPr>
        <p:txBody>
          <a:bodyPr lIns="0" tIns="72000" rIns="36000" bIns="36000">
            <a:normAutofit fontScale="92500" lnSpcReduction="20000"/>
          </a:bodyPr>
          <a:lstStyle>
            <a:extLst/>
          </a:lstStyle>
          <a:p>
            <a:pPr>
              <a:lnSpc>
                <a:spcPct val="120000"/>
              </a:lnSpc>
              <a:spcBef>
                <a:spcPts val="600"/>
              </a:spcBef>
              <a:spcAft>
                <a:spcPts val="1200"/>
              </a:spcAft>
            </a:pPr>
            <a:r>
              <a:rPr lang="ru-RU" sz="1600" b="0" dirty="0">
                <a:solidFill>
                  <a:schemeClr val="tx2"/>
                </a:solidFill>
                <a:latin typeface="+mj-lt"/>
              </a:rPr>
              <a:t>Вклад системы </a:t>
            </a:r>
            <a:r>
              <a:rPr lang="ru-RU" sz="1600" b="0" dirty="0" smtClean="0">
                <a:solidFill>
                  <a:schemeClr val="tx2"/>
                </a:solidFill>
                <a:latin typeface="+mj-lt"/>
              </a:rPr>
              <a:t>управления в прибыльность компании может </a:t>
            </a:r>
            <a:r>
              <a:rPr lang="ru-RU" sz="1600" b="0" dirty="0">
                <a:solidFill>
                  <a:schemeClr val="tx2"/>
                </a:solidFill>
                <a:latin typeface="+mj-lt"/>
              </a:rPr>
              <a:t>быть как положительным, так и </a:t>
            </a:r>
            <a:r>
              <a:rPr lang="ru-RU" sz="1600" b="0" dirty="0" smtClean="0">
                <a:solidFill>
                  <a:schemeClr val="tx2"/>
                </a:solidFill>
                <a:latin typeface="+mj-lt"/>
              </a:rPr>
              <a:t>отрицательным</a:t>
            </a:r>
          </a:p>
          <a:p>
            <a:pPr>
              <a:lnSpc>
                <a:spcPct val="120000"/>
              </a:lnSpc>
              <a:spcBef>
                <a:spcPts val="600"/>
              </a:spcBef>
              <a:spcAft>
                <a:spcPts val="1200"/>
              </a:spcAft>
            </a:pPr>
            <a:r>
              <a:rPr lang="ru-RU" sz="1600" b="0" dirty="0" smtClean="0">
                <a:solidFill>
                  <a:schemeClr val="tx2"/>
                </a:solidFill>
                <a:latin typeface="+mj-lt"/>
              </a:rPr>
              <a:t>Первичная** бизнес-модель* обеспечивает </a:t>
            </a:r>
            <a:r>
              <a:rPr lang="ru-RU" sz="1600" b="0" dirty="0">
                <a:solidFill>
                  <a:schemeClr val="tx2"/>
                </a:solidFill>
                <a:latin typeface="+mj-lt"/>
              </a:rPr>
              <a:t>успешное функционирование </a:t>
            </a:r>
            <a:r>
              <a:rPr lang="ru-RU" sz="1600" b="0" dirty="0" smtClean="0">
                <a:solidFill>
                  <a:schemeClr val="tx2"/>
                </a:solidFill>
                <a:latin typeface="+mj-lt"/>
              </a:rPr>
              <a:t>организации и использование рыночных возможностей до </a:t>
            </a:r>
            <a:r>
              <a:rPr lang="ru-RU" sz="1600" b="0" dirty="0">
                <a:solidFill>
                  <a:schemeClr val="tx2"/>
                </a:solidFill>
                <a:latin typeface="+mj-lt"/>
              </a:rPr>
              <a:t>момента </a:t>
            </a:r>
            <a:r>
              <a:rPr lang="ru-RU" sz="1600" b="0" dirty="0" smtClean="0">
                <a:solidFill>
                  <a:schemeClr val="tx2"/>
                </a:solidFill>
                <a:latin typeface="+mj-lt"/>
              </a:rPr>
              <a:t>их исчерпания (за счет изменения потребительских предпочтений, отрасли,</a:t>
            </a:r>
            <a:r>
              <a:rPr lang="ru-RU" sz="1600" dirty="0">
                <a:solidFill>
                  <a:schemeClr val="tx2"/>
                </a:solidFill>
              </a:rPr>
              <a:t> действий конкурентов</a:t>
            </a:r>
            <a:r>
              <a:rPr lang="ru-RU" sz="1600" b="0" dirty="0" smtClean="0">
                <a:solidFill>
                  <a:schemeClr val="tx2"/>
                </a:solidFill>
                <a:latin typeface="+mj-lt"/>
              </a:rPr>
              <a:t> и т.п.)</a:t>
            </a:r>
            <a:endParaRPr lang="ru-RU" sz="1600" b="0" dirty="0">
              <a:solidFill>
                <a:schemeClr val="tx2"/>
              </a:solidFill>
              <a:latin typeface="+mj-lt"/>
            </a:endParaRPr>
          </a:p>
          <a:p>
            <a:pPr>
              <a:lnSpc>
                <a:spcPct val="120000"/>
              </a:lnSpc>
              <a:spcBef>
                <a:spcPts val="600"/>
              </a:spcBef>
              <a:spcAft>
                <a:spcPts val="1200"/>
              </a:spcAft>
            </a:pPr>
            <a:r>
              <a:rPr lang="ru-RU" sz="1600" b="0" dirty="0">
                <a:solidFill>
                  <a:schemeClr val="tx2"/>
                </a:solidFill>
                <a:latin typeface="+mj-lt"/>
              </a:rPr>
              <a:t>Дальнейшее существование компании зависит от того, </a:t>
            </a:r>
            <a:r>
              <a:rPr lang="ru-RU" sz="1600" b="0" dirty="0" smtClean="0">
                <a:solidFill>
                  <a:schemeClr val="tx2"/>
                </a:solidFill>
                <a:latin typeface="+mj-lt"/>
              </a:rPr>
              <a:t>насколько эффективно организация будет:</a:t>
            </a:r>
          </a:p>
          <a:p>
            <a:pPr marL="730250" lvl="1" indent="-285750">
              <a:lnSpc>
                <a:spcPct val="120000"/>
              </a:lnSpc>
              <a:spcBef>
                <a:spcPts val="0"/>
              </a:spcBef>
              <a:spcAft>
                <a:spcPts val="0"/>
              </a:spcAft>
              <a:buFont typeface="Arial" panose="020B0604020202020204" pitchFamily="34" charset="0"/>
              <a:buChar char="•"/>
            </a:pPr>
            <a:r>
              <a:rPr lang="ru-RU" sz="1200" b="0" dirty="0" smtClean="0">
                <a:solidFill>
                  <a:schemeClr val="tx2"/>
                </a:solidFill>
                <a:latin typeface="+mj-lt"/>
              </a:rPr>
              <a:t>идентифицировать (или самостоятельно формировать</a:t>
            </a:r>
            <a:r>
              <a:rPr lang="ru-RU" sz="1200" b="0" dirty="0">
                <a:solidFill>
                  <a:schemeClr val="tx2"/>
                </a:solidFill>
                <a:latin typeface="+mj-lt"/>
              </a:rPr>
              <a:t>), </a:t>
            </a:r>
            <a:endParaRPr lang="ru-RU" sz="1200" b="0" dirty="0" smtClean="0">
              <a:solidFill>
                <a:schemeClr val="tx2"/>
              </a:solidFill>
              <a:latin typeface="+mj-lt"/>
            </a:endParaRPr>
          </a:p>
          <a:p>
            <a:pPr marL="730250" lvl="1" indent="-285750">
              <a:lnSpc>
                <a:spcPct val="120000"/>
              </a:lnSpc>
              <a:spcBef>
                <a:spcPts val="0"/>
              </a:spcBef>
              <a:spcAft>
                <a:spcPts val="0"/>
              </a:spcAft>
              <a:buFont typeface="Arial" panose="020B0604020202020204" pitchFamily="34" charset="0"/>
              <a:buChar char="•"/>
            </a:pPr>
            <a:r>
              <a:rPr lang="ru-RU" sz="1200" dirty="0" smtClean="0">
                <a:solidFill>
                  <a:schemeClr val="tx2"/>
                </a:solidFill>
                <a:latin typeface="+mj-lt"/>
              </a:rPr>
              <a:t>з</a:t>
            </a:r>
            <a:r>
              <a:rPr lang="ru-RU" sz="1200" b="0" dirty="0" smtClean="0">
                <a:solidFill>
                  <a:schemeClr val="tx2"/>
                </a:solidFill>
                <a:latin typeface="+mj-lt"/>
              </a:rPr>
              <a:t>ахватывать и </a:t>
            </a:r>
          </a:p>
          <a:p>
            <a:pPr marL="730250" lvl="1" indent="-285750">
              <a:lnSpc>
                <a:spcPct val="120000"/>
              </a:lnSpc>
              <a:spcBef>
                <a:spcPts val="0"/>
              </a:spcBef>
              <a:spcAft>
                <a:spcPts val="0"/>
              </a:spcAft>
              <a:buFont typeface="Arial" panose="020B0604020202020204" pitchFamily="34" charset="0"/>
              <a:buChar char="•"/>
            </a:pPr>
            <a:r>
              <a:rPr lang="ru-RU" sz="1200" b="0" dirty="0" smtClean="0">
                <a:solidFill>
                  <a:schemeClr val="tx2"/>
                </a:solidFill>
                <a:latin typeface="+mj-lt"/>
              </a:rPr>
              <a:t>использовать</a:t>
            </a:r>
          </a:p>
          <a:p>
            <a:pPr>
              <a:lnSpc>
                <a:spcPct val="120000"/>
              </a:lnSpc>
              <a:spcBef>
                <a:spcPts val="600"/>
              </a:spcBef>
              <a:spcAft>
                <a:spcPts val="1200"/>
              </a:spcAft>
            </a:pPr>
            <a:r>
              <a:rPr lang="ru-RU" sz="1600" b="0" dirty="0" smtClean="0">
                <a:solidFill>
                  <a:schemeClr val="tx2"/>
                </a:solidFill>
                <a:latin typeface="+mj-lt"/>
              </a:rPr>
              <a:t>постоянно возникающие рыночные </a:t>
            </a:r>
            <a:r>
              <a:rPr lang="ru-RU" sz="1600" b="0" dirty="0">
                <a:solidFill>
                  <a:schemeClr val="tx2"/>
                </a:solidFill>
                <a:latin typeface="+mj-lt"/>
              </a:rPr>
              <a:t>возможности с целью </a:t>
            </a:r>
            <a:r>
              <a:rPr lang="ru-RU" sz="1600" b="0" dirty="0" smtClean="0">
                <a:solidFill>
                  <a:schemeClr val="tx2"/>
                </a:solidFill>
                <a:latin typeface="+mj-lt"/>
              </a:rPr>
              <a:t>поддержания своей деятельности и генерирования прибыли</a:t>
            </a:r>
            <a:endParaRPr lang="ru-RU" sz="1600" b="0" dirty="0">
              <a:solidFill>
                <a:schemeClr val="tx2"/>
              </a:solidFill>
              <a:latin typeface="+mj-lt"/>
            </a:endParaRPr>
          </a:p>
        </p:txBody>
      </p:sp>
      <p:pic>
        <p:nvPicPr>
          <p:cNvPr id="8" name="Рисунок 7" descr="C:\Users\DR\Desktop\Использование-возможностей.png"/>
          <p:cNvPicPr>
            <a:picLocks noChangeAspect="1"/>
          </p:cNvPicPr>
          <p:nvPr/>
        </p:nvPicPr>
        <p:blipFill>
          <a:blip r:embed="rId3" cstate="print"/>
          <a:stretch>
            <a:fillRect/>
          </a:stretch>
        </p:blipFill>
        <p:spPr bwMode="auto">
          <a:xfrm>
            <a:off x="5623509" y="1237172"/>
            <a:ext cx="5940000" cy="3447018"/>
          </a:xfrm>
          <a:prstGeom prst="rect">
            <a:avLst/>
          </a:prstGeom>
          <a:noFill/>
          <a:ln w="3175">
            <a:noFill/>
            <a:miter lim="800000"/>
            <a:headEnd/>
            <a:tailEnd/>
          </a:ln>
          <a:effectLst/>
        </p:spPr>
      </p:pic>
      <p:sp>
        <p:nvSpPr>
          <p:cNvPr id="12" name="TextBox 11"/>
          <p:cNvSpPr txBox="1"/>
          <p:nvPr/>
        </p:nvSpPr>
        <p:spPr>
          <a:xfrm>
            <a:off x="7365873" y="2069057"/>
            <a:ext cx="1475276" cy="769634"/>
          </a:xfrm>
          <a:prstGeom prst="rect">
            <a:avLst/>
          </a:prstGeom>
          <a:noFill/>
          <a:effectLst/>
        </p:spPr>
        <p:txBody>
          <a:bodyPr wrap="none" rtlCol="0">
            <a:spAutoFit/>
          </a:bodyPr>
          <a:lstStyle/>
          <a:p>
            <a:pPr algn="r"/>
            <a:r>
              <a:rPr sz="1467" b="1" dirty="0">
                <a:solidFill>
                  <a:schemeClr val="tx2"/>
                </a:solidFill>
                <a:latin typeface="Calibri"/>
              </a:rPr>
              <a:t>ОБЕСПЕЧЕНИЕ </a:t>
            </a:r>
          </a:p>
          <a:p>
            <a:pPr algn="r"/>
            <a:r>
              <a:rPr sz="1467" b="1" dirty="0">
                <a:solidFill>
                  <a:schemeClr val="tx2"/>
                </a:solidFill>
                <a:latin typeface="Calibri"/>
              </a:rPr>
              <a:t>ТЕКУЩЕЙ </a:t>
            </a:r>
          </a:p>
          <a:p>
            <a:pPr algn="r"/>
            <a:r>
              <a:rPr sz="1467" b="1" dirty="0">
                <a:solidFill>
                  <a:schemeClr val="tx2"/>
                </a:solidFill>
                <a:latin typeface="Calibri"/>
              </a:rPr>
              <a:t>ДЕЯТЕЛЬНОСТИ</a:t>
            </a:r>
          </a:p>
        </p:txBody>
      </p:sp>
      <p:sp>
        <p:nvSpPr>
          <p:cNvPr id="13" name="TextBox 12"/>
          <p:cNvSpPr txBox="1"/>
          <p:nvPr/>
        </p:nvSpPr>
        <p:spPr>
          <a:xfrm>
            <a:off x="10281309" y="2069057"/>
            <a:ext cx="1385187" cy="543867"/>
          </a:xfrm>
          <a:prstGeom prst="rect">
            <a:avLst/>
          </a:prstGeom>
          <a:noFill/>
          <a:effectLst/>
        </p:spPr>
        <p:txBody>
          <a:bodyPr wrap="none" rtlCol="0">
            <a:spAutoFit/>
          </a:bodyPr>
          <a:lstStyle/>
          <a:p>
            <a:r>
              <a:rPr sz="1467" b="1" dirty="0">
                <a:solidFill>
                  <a:schemeClr val="tx2"/>
                </a:solidFill>
                <a:latin typeface="Calibri"/>
              </a:rPr>
              <a:t>ОБЕСПЕЧЕНИЕ </a:t>
            </a:r>
          </a:p>
          <a:p>
            <a:r>
              <a:rPr sz="1467" b="1" dirty="0">
                <a:solidFill>
                  <a:schemeClr val="tx2"/>
                </a:solidFill>
                <a:latin typeface="Calibri"/>
              </a:rPr>
              <a:t>РАЗВИТИЯ</a:t>
            </a:r>
          </a:p>
        </p:txBody>
      </p:sp>
      <p:sp>
        <p:nvSpPr>
          <p:cNvPr id="14" name="Тройная стрелка влево/вправо/вверх 13"/>
          <p:cNvSpPr/>
          <p:nvPr/>
        </p:nvSpPr>
        <p:spPr>
          <a:xfrm rot="10800000">
            <a:off x="8841148" y="2219252"/>
            <a:ext cx="1440159" cy="508328"/>
          </a:xfrm>
          <a:prstGeom prst="leftRightUpArrow">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a:solidFill>
                <a:prstClr val="white"/>
              </a:solidFill>
              <a:latin typeface="Calibri"/>
            </a:endParaRPr>
          </a:p>
        </p:txBody>
      </p:sp>
      <p:sp>
        <p:nvSpPr>
          <p:cNvPr id="9" name="TextBox 8"/>
          <p:cNvSpPr txBox="1"/>
          <p:nvPr/>
        </p:nvSpPr>
        <p:spPr>
          <a:xfrm>
            <a:off x="5726496" y="4943806"/>
            <a:ext cx="5940000" cy="1723549"/>
          </a:xfrm>
          <a:prstGeom prst="rect">
            <a:avLst/>
          </a:prstGeom>
          <a:noFill/>
        </p:spPr>
        <p:txBody>
          <a:bodyPr wrap="square" rtlCol="0">
            <a:spAutoFit/>
          </a:bodyPr>
          <a:lstStyle/>
          <a:p>
            <a:pPr marL="179388" lvl="0" indent="-179388" defTabSz="179388">
              <a:spcBef>
                <a:spcPts val="1200"/>
              </a:spcBef>
            </a:pPr>
            <a:r>
              <a:rPr lang="ru-RU" sz="1200" dirty="0" smtClean="0">
                <a:solidFill>
                  <a:schemeClr val="tx2"/>
                </a:solidFill>
              </a:rPr>
              <a:t>* Бизнес-модель </a:t>
            </a:r>
            <a:r>
              <a:rPr lang="ru-RU" sz="1200" dirty="0">
                <a:solidFill>
                  <a:schemeClr val="tx2"/>
                </a:solidFill>
              </a:rPr>
              <a:t>– это упрощенная модель сложного объекта (бизнес-системы), отражающая логику бизнеса компании. Она характеризует основные объекты бизнеса, их отношения между собой и систему взаимосвязей с внешней </a:t>
            </a:r>
            <a:r>
              <a:rPr lang="ru-RU" sz="1200" dirty="0" smtClean="0">
                <a:solidFill>
                  <a:schemeClr val="tx2"/>
                </a:solidFill>
              </a:rPr>
              <a:t>средой </a:t>
            </a:r>
          </a:p>
          <a:p>
            <a:pPr marL="179388" lvl="0" indent="-179388" defTabSz="179388">
              <a:spcBef>
                <a:spcPts val="1200"/>
              </a:spcBef>
            </a:pPr>
            <a:r>
              <a:rPr lang="ru-RU" sz="1200" dirty="0" smtClean="0">
                <a:solidFill>
                  <a:schemeClr val="tx2"/>
                </a:solidFill>
              </a:rPr>
              <a:t>** Первичная (текущая) бизнес-модель – бизнес-модель, под использование которой создавалась организация, и которая позволяет поддерживать деятельность этой организации и воспроизводить ресурсы для такой деятельности экономически эффективным способом</a:t>
            </a:r>
            <a:endParaRPr lang="ru-RU" sz="1200" dirty="0">
              <a:solidFill>
                <a:schemeClr val="tx2"/>
              </a:solidFill>
              <a:latin typeface="+mn-lt"/>
            </a:endParaRPr>
          </a:p>
        </p:txBody>
      </p:sp>
    </p:spTree>
    <p:extLst>
      <p:ext uri="{BB962C8B-B14F-4D97-AF65-F5344CB8AC3E}">
        <p14:creationId xmlns:p14="http://schemas.microsoft.com/office/powerpoint/2010/main" val="11650924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r>
              <a:rPr lang="ru-RU" dirty="0" smtClean="0">
                <a:solidFill>
                  <a:schemeClr val="accent1"/>
                </a:solidFill>
              </a:rPr>
              <a:t>Краткое описание подхода к анализу системы стратегического управления</a:t>
            </a:r>
            <a:endParaRPr lang="ru-RU" dirty="0">
              <a:solidFill>
                <a:schemeClr val="accent1"/>
              </a:solidFill>
            </a:endParaRPr>
          </a:p>
        </p:txBody>
      </p:sp>
      <p:graphicFrame>
        <p:nvGraphicFramePr>
          <p:cNvPr id="22" name="Схема 21"/>
          <p:cNvGraphicFramePr/>
          <p:nvPr>
            <p:extLst>
              <p:ext uri="{D42A27DB-BD31-4B8C-83A1-F6EECF244321}">
                <p14:modId xmlns:p14="http://schemas.microsoft.com/office/powerpoint/2010/main" val="3495904603"/>
              </p:ext>
            </p:extLst>
          </p:nvPr>
        </p:nvGraphicFramePr>
        <p:xfrm>
          <a:off x="580294" y="1216006"/>
          <a:ext cx="6323940" cy="5443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 name="Text Box 44"/>
          <p:cNvSpPr txBox="1">
            <a:spLocks noChangeArrowheads="1"/>
          </p:cNvSpPr>
          <p:nvPr/>
        </p:nvSpPr>
        <p:spPr bwMode="auto">
          <a:xfrm>
            <a:off x="6893961" y="1145788"/>
            <a:ext cx="4880224" cy="4881167"/>
          </a:xfrm>
          <a:prstGeom prst="rect">
            <a:avLst/>
          </a:prstGeom>
          <a:noFill/>
          <a:ln w="12700" algn="ctr">
            <a:noFill/>
            <a:miter lim="800000"/>
            <a:headEnd/>
            <a:tailEnd/>
          </a:ln>
          <a:effectLst/>
        </p:spPr>
        <p:txBody>
          <a:bodyPr wrap="square" lIns="120000" tIns="62400" rIns="120000" bIns="62400">
            <a:spAutoFit/>
          </a:bodyPr>
          <a:lstStyle/>
          <a:p>
            <a:pPr marL="285750" indent="-285750" fontAlgn="auto">
              <a:spcBef>
                <a:spcPts val="1200"/>
              </a:spcBef>
              <a:spcAft>
                <a:spcPts val="600"/>
              </a:spcAft>
              <a:buFont typeface="Wingdings" panose="05000000000000000000" pitchFamily="2" charset="2"/>
              <a:buChar char="Ø"/>
            </a:pPr>
            <a:r>
              <a:rPr lang="ru-RU" sz="1600" dirty="0">
                <a:solidFill>
                  <a:schemeClr val="accent1"/>
                </a:solidFill>
                <a:latin typeface="Arial"/>
                <a:cs typeface="Arial"/>
              </a:rPr>
              <a:t>Оцениваются четыре логических </a:t>
            </a:r>
            <a:r>
              <a:rPr lang="ru-RU" sz="1600" dirty="0" smtClean="0">
                <a:solidFill>
                  <a:schemeClr val="accent1"/>
                </a:solidFill>
                <a:latin typeface="Arial"/>
                <a:cs typeface="Arial"/>
              </a:rPr>
              <a:t>элемента системы стратегического управления:</a:t>
            </a:r>
          </a:p>
          <a:p>
            <a:pPr marL="742950" lvl="1" indent="-285750" fontAlgn="auto">
              <a:spcBef>
                <a:spcPts val="300"/>
              </a:spcBef>
              <a:spcAft>
                <a:spcPts val="0"/>
              </a:spcAft>
              <a:buFont typeface="Wingdings" panose="05000000000000000000" pitchFamily="2" charset="2"/>
              <a:buChar char="Ø"/>
            </a:pPr>
            <a:r>
              <a:rPr lang="ru-RU" sz="1400" dirty="0" smtClean="0">
                <a:solidFill>
                  <a:schemeClr val="accent1"/>
                </a:solidFill>
                <a:latin typeface="Arial"/>
                <a:cs typeface="Arial"/>
              </a:rPr>
              <a:t>Стратегический диалог</a:t>
            </a:r>
          </a:p>
          <a:p>
            <a:pPr marL="742950" lvl="1" indent="-285750" fontAlgn="auto">
              <a:spcBef>
                <a:spcPts val="300"/>
              </a:spcBef>
              <a:spcAft>
                <a:spcPts val="0"/>
              </a:spcAft>
              <a:buFont typeface="Wingdings" panose="05000000000000000000" pitchFamily="2" charset="2"/>
              <a:buChar char="Ø"/>
            </a:pPr>
            <a:r>
              <a:rPr lang="ru-RU" sz="1400" dirty="0" smtClean="0">
                <a:solidFill>
                  <a:schemeClr val="accent1"/>
                </a:solidFill>
                <a:latin typeface="Arial"/>
                <a:cs typeface="Arial"/>
              </a:rPr>
              <a:t>Стратегические процессы</a:t>
            </a:r>
          </a:p>
          <a:p>
            <a:pPr marL="742950" lvl="1" indent="-285750" fontAlgn="auto">
              <a:spcBef>
                <a:spcPts val="300"/>
              </a:spcBef>
              <a:spcAft>
                <a:spcPts val="0"/>
              </a:spcAft>
              <a:buFont typeface="Wingdings" panose="05000000000000000000" pitchFamily="2" charset="2"/>
              <a:buChar char="Ø"/>
            </a:pPr>
            <a:r>
              <a:rPr lang="ru-RU" sz="1400" dirty="0" smtClean="0">
                <a:solidFill>
                  <a:schemeClr val="accent1"/>
                </a:solidFill>
                <a:latin typeface="Arial"/>
                <a:cs typeface="Arial"/>
              </a:rPr>
              <a:t>Содержание стратегии </a:t>
            </a:r>
          </a:p>
          <a:p>
            <a:pPr marL="742950" lvl="1" indent="-285750" fontAlgn="auto">
              <a:spcBef>
                <a:spcPts val="300"/>
              </a:spcBef>
              <a:spcAft>
                <a:spcPts val="0"/>
              </a:spcAft>
              <a:buFont typeface="Wingdings" panose="05000000000000000000" pitchFamily="2" charset="2"/>
              <a:buChar char="Ø"/>
            </a:pPr>
            <a:r>
              <a:rPr lang="ru-RU" sz="1400" dirty="0" smtClean="0">
                <a:solidFill>
                  <a:schemeClr val="accent1"/>
                </a:solidFill>
                <a:latin typeface="Arial"/>
                <a:cs typeface="Arial"/>
              </a:rPr>
              <a:t>Реализация стратегии</a:t>
            </a:r>
            <a:endParaRPr lang="ru-RU" sz="1400" dirty="0">
              <a:solidFill>
                <a:schemeClr val="accent1"/>
              </a:solidFill>
              <a:latin typeface="Arial"/>
              <a:cs typeface="Arial"/>
            </a:endParaRPr>
          </a:p>
          <a:p>
            <a:pPr marL="285750" indent="-285750" fontAlgn="auto">
              <a:spcBef>
                <a:spcPts val="1200"/>
              </a:spcBef>
              <a:spcAft>
                <a:spcPts val="0"/>
              </a:spcAft>
              <a:buFont typeface="Wingdings" panose="05000000000000000000" pitchFamily="2" charset="2"/>
              <a:buChar char="Ø"/>
            </a:pPr>
            <a:r>
              <a:rPr lang="ru-RU" sz="1600" dirty="0">
                <a:solidFill>
                  <a:schemeClr val="accent1"/>
                </a:solidFill>
                <a:latin typeface="Arial"/>
                <a:cs typeface="Arial"/>
              </a:rPr>
              <a:t>Каждый элемент оценивается по пяти ключевым параметрам </a:t>
            </a:r>
            <a:endParaRPr lang="ru-RU" sz="1600" dirty="0" smtClean="0">
              <a:solidFill>
                <a:schemeClr val="accent1"/>
              </a:solidFill>
              <a:latin typeface="Arial"/>
              <a:cs typeface="Arial"/>
            </a:endParaRPr>
          </a:p>
          <a:p>
            <a:pPr marL="285750" indent="-285750" fontAlgn="auto">
              <a:spcBef>
                <a:spcPts val="1200"/>
              </a:spcBef>
              <a:spcAft>
                <a:spcPts val="0"/>
              </a:spcAft>
              <a:buFont typeface="Wingdings" panose="05000000000000000000" pitchFamily="2" charset="2"/>
              <a:buChar char="Ø"/>
            </a:pPr>
            <a:r>
              <a:rPr lang="ru-RU" sz="1600" dirty="0" smtClean="0">
                <a:solidFill>
                  <a:schemeClr val="accent1"/>
                </a:solidFill>
                <a:latin typeface="Arial"/>
                <a:cs typeface="Arial"/>
              </a:rPr>
              <a:t>Каждый параметр оценивается по пятибалльной </a:t>
            </a:r>
            <a:r>
              <a:rPr lang="ru-RU" sz="1600" dirty="0">
                <a:solidFill>
                  <a:schemeClr val="accent1"/>
                </a:solidFill>
                <a:latin typeface="Arial"/>
                <a:cs typeface="Arial"/>
              </a:rPr>
              <a:t>шкале</a:t>
            </a:r>
          </a:p>
          <a:p>
            <a:pPr marL="285750" indent="-285750" fontAlgn="auto">
              <a:spcBef>
                <a:spcPts val="1200"/>
              </a:spcBef>
              <a:spcAft>
                <a:spcPts val="0"/>
              </a:spcAft>
              <a:buFont typeface="Wingdings" panose="05000000000000000000" pitchFamily="2" charset="2"/>
              <a:buChar char="Ø"/>
            </a:pPr>
            <a:r>
              <a:rPr lang="ru-RU" sz="1600" dirty="0">
                <a:solidFill>
                  <a:schemeClr val="accent1"/>
                </a:solidFill>
                <a:latin typeface="Arial"/>
                <a:cs typeface="Arial"/>
              </a:rPr>
              <a:t>Консолидированная оценка по четырем основным элементам системы стратегического управления характеризует общее состояние системы стратегического управления и возможности организации поддерживать свою долгосрочную </a:t>
            </a:r>
            <a:r>
              <a:rPr lang="ru-RU" sz="1600" dirty="0" smtClean="0">
                <a:solidFill>
                  <a:schemeClr val="accent1"/>
                </a:solidFill>
                <a:latin typeface="Arial"/>
                <a:cs typeface="Arial"/>
              </a:rPr>
              <a:t>конкурентоспособность</a:t>
            </a:r>
            <a:endParaRPr lang="ru-RU" sz="1600" dirty="0">
              <a:solidFill>
                <a:schemeClr val="accent1"/>
              </a:solidFill>
              <a:latin typeface="Arial"/>
              <a:cs typeface="Arial"/>
            </a:endParaRPr>
          </a:p>
        </p:txBody>
      </p:sp>
    </p:spTree>
    <p:extLst>
      <p:ext uri="{BB962C8B-B14F-4D97-AF65-F5344CB8AC3E}">
        <p14:creationId xmlns:p14="http://schemas.microsoft.com/office/powerpoint/2010/main" val="3534483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22">
                                            <p:graphicEl>
                                              <a:dgm id="{F0AB8154-F41F-4742-A152-E8A4AF1957B6}"/>
                                            </p:graphic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22">
                                            <p:graphicEl>
                                              <a:dgm id="{66FAEF06-8AE3-4DC9-9A64-72C18F66F68A}"/>
                                            </p:graphic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22">
                                            <p:graphicEl>
                                              <a:dgm id="{D39FABDF-9D8A-43A4-8A12-5C6DF4247CF0}"/>
                                            </p:graphic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22">
                                            <p:graphicEl>
                                              <a:dgm id="{2C8D3C62-6A52-4901-BAF5-6927CC1B09FF}"/>
                                            </p:graphic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22">
                                            <p:graphicEl>
                                              <a:dgm id="{07763A3A-85AA-43D7-A440-7DDD4CCF814B}"/>
                                            </p:graphic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22">
                                            <p:graphicEl>
                                              <a:dgm id="{377AB5E4-8727-43C7-959D-7954E88E85B9}"/>
                                            </p:graphicEl>
                                          </p:spTgt>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22">
                                            <p:graphicEl>
                                              <a:dgm id="{A32AAA42-01FB-49BB-9669-315A8E3E7AFC}"/>
                                            </p:graphicEl>
                                          </p:spTgt>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500"/>
                                  </p:stCondLst>
                                  <p:childTnLst>
                                    <p:set>
                                      <p:cBhvr>
                                        <p:cTn id="27" dur="1" fill="hold">
                                          <p:stCondLst>
                                            <p:cond delay="0"/>
                                          </p:stCondLst>
                                        </p:cTn>
                                        <p:tgtEl>
                                          <p:spTgt spid="22">
                                            <p:graphicEl>
                                              <a:dgm id="{5B743483-FFCF-4C55-9158-4A281522BB4C}"/>
                                            </p:graphicEl>
                                          </p:spTgt>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500"/>
                                  </p:stCondLst>
                                  <p:childTnLst>
                                    <p:set>
                                      <p:cBhvr>
                                        <p:cTn id="30" dur="1" fill="hold">
                                          <p:stCondLst>
                                            <p:cond delay="0"/>
                                          </p:stCondLst>
                                        </p:cTn>
                                        <p:tgtEl>
                                          <p:spTgt spid="23">
                                            <p:txEl>
                                              <p:pRg st="0" end="0"/>
                                            </p:txEl>
                                          </p:spTgt>
                                        </p:tgtEl>
                                        <p:attrNameLst>
                                          <p:attrName>style.visibility</p:attrName>
                                        </p:attrNameLst>
                                      </p:cBhvr>
                                      <p:to>
                                        <p:strVal val="visible"/>
                                      </p:to>
                                    </p:set>
                                  </p:childTnLst>
                                </p:cTn>
                              </p:par>
                              <p:par>
                                <p:cTn id="31" presetID="1" presetClass="entr" presetSubtype="0" fill="hold" grpId="0" nodeType="withEffect">
                                  <p:stCondLst>
                                    <p:cond delay="1500"/>
                                  </p:stCondLst>
                                  <p:childTnLst>
                                    <p:set>
                                      <p:cBhvr>
                                        <p:cTn id="32" dur="1" fill="hold">
                                          <p:stCondLst>
                                            <p:cond delay="0"/>
                                          </p:stCondLst>
                                        </p:cTn>
                                        <p:tgtEl>
                                          <p:spTgt spid="23">
                                            <p:txEl>
                                              <p:pRg st="1" end="1"/>
                                            </p:txEl>
                                          </p:spTgt>
                                        </p:tgtEl>
                                        <p:attrNameLst>
                                          <p:attrName>style.visibility</p:attrName>
                                        </p:attrNameLst>
                                      </p:cBhvr>
                                      <p:to>
                                        <p:strVal val="visible"/>
                                      </p:to>
                                    </p:set>
                                  </p:childTnLst>
                                </p:cTn>
                              </p:par>
                              <p:par>
                                <p:cTn id="33" presetID="1" presetClass="entr" presetSubtype="0" fill="hold" grpId="0" nodeType="withEffect">
                                  <p:stCondLst>
                                    <p:cond delay="1500"/>
                                  </p:stCondLst>
                                  <p:childTnLst>
                                    <p:set>
                                      <p:cBhvr>
                                        <p:cTn id="34" dur="1" fill="hold">
                                          <p:stCondLst>
                                            <p:cond delay="0"/>
                                          </p:stCondLst>
                                        </p:cTn>
                                        <p:tgtEl>
                                          <p:spTgt spid="23">
                                            <p:txEl>
                                              <p:pRg st="2" end="2"/>
                                            </p:txEl>
                                          </p:spTgt>
                                        </p:tgtEl>
                                        <p:attrNameLst>
                                          <p:attrName>style.visibility</p:attrName>
                                        </p:attrNameLst>
                                      </p:cBhvr>
                                      <p:to>
                                        <p:strVal val="visible"/>
                                      </p:to>
                                    </p:set>
                                  </p:childTnLst>
                                </p:cTn>
                              </p:par>
                              <p:par>
                                <p:cTn id="35" presetID="1" presetClass="entr" presetSubtype="0" fill="hold" grpId="0" nodeType="withEffect">
                                  <p:stCondLst>
                                    <p:cond delay="1500"/>
                                  </p:stCondLst>
                                  <p:childTnLst>
                                    <p:set>
                                      <p:cBhvr>
                                        <p:cTn id="36" dur="1" fill="hold">
                                          <p:stCondLst>
                                            <p:cond delay="0"/>
                                          </p:stCondLst>
                                        </p:cTn>
                                        <p:tgtEl>
                                          <p:spTgt spid="23">
                                            <p:txEl>
                                              <p:pRg st="3" end="3"/>
                                            </p:txEl>
                                          </p:spTgt>
                                        </p:tgtEl>
                                        <p:attrNameLst>
                                          <p:attrName>style.visibility</p:attrName>
                                        </p:attrNameLst>
                                      </p:cBhvr>
                                      <p:to>
                                        <p:strVal val="visible"/>
                                      </p:to>
                                    </p:set>
                                  </p:childTnLst>
                                </p:cTn>
                              </p:par>
                              <p:par>
                                <p:cTn id="37" presetID="1" presetClass="entr" presetSubtype="0" fill="hold" grpId="0" nodeType="withEffect">
                                  <p:stCondLst>
                                    <p:cond delay="1500"/>
                                  </p:stCondLst>
                                  <p:childTnLst>
                                    <p:set>
                                      <p:cBhvr>
                                        <p:cTn id="38" dur="1" fill="hold">
                                          <p:stCondLst>
                                            <p:cond delay="0"/>
                                          </p:stCondLst>
                                        </p:cTn>
                                        <p:tgtEl>
                                          <p:spTgt spid="23">
                                            <p:txEl>
                                              <p:pRg st="4" end="4"/>
                                            </p:txEl>
                                          </p:spTgt>
                                        </p:tgtEl>
                                        <p:attrNameLst>
                                          <p:attrName>style.visibility</p:attrName>
                                        </p:attrNameLst>
                                      </p:cBhvr>
                                      <p:to>
                                        <p:strVal val="visible"/>
                                      </p:to>
                                    </p:set>
                                  </p:childTnLst>
                                </p:cTn>
                              </p:par>
                            </p:childTnLst>
                          </p:cTn>
                        </p:par>
                        <p:par>
                          <p:cTn id="39" fill="hold">
                            <p:stCondLst>
                              <p:cond delay="5500"/>
                            </p:stCondLst>
                            <p:childTnLst>
                              <p:par>
                                <p:cTn id="40" presetID="1" presetClass="entr" presetSubtype="0" fill="hold" grpId="0" nodeType="afterEffect">
                                  <p:stCondLst>
                                    <p:cond delay="1500"/>
                                  </p:stCondLst>
                                  <p:childTnLst>
                                    <p:set>
                                      <p:cBhvr>
                                        <p:cTn id="41" dur="1" fill="hold">
                                          <p:stCondLst>
                                            <p:cond delay="0"/>
                                          </p:stCondLst>
                                        </p:cTn>
                                        <p:tgtEl>
                                          <p:spTgt spid="23">
                                            <p:txEl>
                                              <p:pRg st="5" end="5"/>
                                            </p:txEl>
                                          </p:spTgt>
                                        </p:tgtEl>
                                        <p:attrNameLst>
                                          <p:attrName>style.visibility</p:attrName>
                                        </p:attrNameLst>
                                      </p:cBhvr>
                                      <p:to>
                                        <p:strVal val="visible"/>
                                      </p:to>
                                    </p:set>
                                  </p:childTnLst>
                                </p:cTn>
                              </p:par>
                            </p:childTnLst>
                          </p:cTn>
                        </p:par>
                        <p:par>
                          <p:cTn id="42" fill="hold">
                            <p:stCondLst>
                              <p:cond delay="7000"/>
                            </p:stCondLst>
                            <p:childTnLst>
                              <p:par>
                                <p:cTn id="43" presetID="1" presetClass="entr" presetSubtype="0" fill="hold" grpId="0" nodeType="afterEffect">
                                  <p:stCondLst>
                                    <p:cond delay="1500"/>
                                  </p:stCondLst>
                                  <p:childTnLst>
                                    <p:set>
                                      <p:cBhvr>
                                        <p:cTn id="44" dur="1" fill="hold">
                                          <p:stCondLst>
                                            <p:cond delay="0"/>
                                          </p:stCondLst>
                                        </p:cTn>
                                        <p:tgtEl>
                                          <p:spTgt spid="23">
                                            <p:txEl>
                                              <p:pRg st="6" end="6"/>
                                            </p:txEl>
                                          </p:spTgt>
                                        </p:tgtEl>
                                        <p:attrNameLst>
                                          <p:attrName>style.visibility</p:attrName>
                                        </p:attrNameLst>
                                      </p:cBhvr>
                                      <p:to>
                                        <p:strVal val="visible"/>
                                      </p:to>
                                    </p:set>
                                  </p:childTnLst>
                                </p:cTn>
                              </p:par>
                            </p:childTnLst>
                          </p:cTn>
                        </p:par>
                        <p:par>
                          <p:cTn id="45" fill="hold">
                            <p:stCondLst>
                              <p:cond delay="8500"/>
                            </p:stCondLst>
                            <p:childTnLst>
                              <p:par>
                                <p:cTn id="46" presetID="1" presetClass="entr" presetSubtype="0" fill="hold" grpId="0" nodeType="afterEffect">
                                  <p:stCondLst>
                                    <p:cond delay="1500"/>
                                  </p:stCondLst>
                                  <p:childTnLst>
                                    <p:set>
                                      <p:cBhvr>
                                        <p:cTn id="47" dur="1" fill="hold">
                                          <p:stCondLst>
                                            <p:cond delay="0"/>
                                          </p:stCondLst>
                                        </p:cTn>
                                        <p:tgtEl>
                                          <p:spTgt spid="2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p:bldSub>
          <a:bldDgm bld="one"/>
        </p:bldSub>
      </p:bldGraphic>
      <p:bldP spid="23" grpId="0" build="p" advAuto="50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0294" y="163513"/>
            <a:ext cx="11060326" cy="831850"/>
          </a:xfrm>
          <a:noFill/>
          <a:ln w="9525" algn="ctr">
            <a:noFill/>
            <a:miter lim="800000"/>
            <a:headEnd/>
            <a:tailEnd/>
          </a:ln>
        </p:spPr>
        <p:txBody>
          <a:bodyPr vert="horz" wrap="square" lIns="0" tIns="44439" rIns="0" bIns="44439" numCol="1" anchor="b" anchorCtr="0" compatLnSpc="1">
            <a:prstTxWarp prst="textNoShape">
              <a:avLst/>
            </a:prstTxWarp>
          </a:bodyPr>
          <a:lstStyle/>
          <a:p>
            <a:r>
              <a:rPr lang="ru-RU" sz="2400" dirty="0" smtClean="0">
                <a:solidFill>
                  <a:schemeClr val="accent1"/>
                </a:solidFill>
              </a:rPr>
              <a:t>Эффекты успеха</a:t>
            </a:r>
            <a:endParaRPr lang="ru-RU" sz="2400" dirty="0">
              <a:solidFill>
                <a:schemeClr val="accent1"/>
              </a:solidFill>
            </a:endParaRPr>
          </a:p>
        </p:txBody>
      </p:sp>
      <p:graphicFrame>
        <p:nvGraphicFramePr>
          <p:cNvPr id="4" name="Схема 3"/>
          <p:cNvGraphicFramePr/>
          <p:nvPr>
            <p:extLst>
              <p:ext uri="{D42A27DB-BD31-4B8C-83A1-F6EECF244321}">
                <p14:modId xmlns:p14="http://schemas.microsoft.com/office/powerpoint/2010/main" val="2362665896"/>
              </p:ext>
            </p:extLst>
          </p:nvPr>
        </p:nvGraphicFramePr>
        <p:xfrm>
          <a:off x="580294" y="1335640"/>
          <a:ext cx="11031415" cy="50696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2067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4">
                                            <p:graphicEl>
                                              <a:dgm id="{2F614178-0614-42F8-A9AB-FB63399B7BB0}"/>
                                            </p:graphic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4">
                                            <p:graphicEl>
                                              <a:dgm id="{6015EB26-D34C-48BE-B898-0A60258671A0}"/>
                                            </p:graphic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4">
                                            <p:graphicEl>
                                              <a:dgm id="{2DE43059-D6AD-4EAE-B101-A6B080F3D668}"/>
                                            </p:graphic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4">
                                            <p:graphicEl>
                                              <a:dgm id="{BB122AAB-6EAE-4F60-B57C-0E273E324D8E}"/>
                                            </p:graphic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4">
                                            <p:graphicEl>
                                              <a:dgm id="{F98D9C68-5E0A-4CD4-A926-2CF636611ED1}"/>
                                            </p:graphic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4">
                                            <p:graphicEl>
                                              <a:dgm id="{538452BD-EF15-4350-B204-A08BCE062600}"/>
                                            </p:graphicEl>
                                          </p:spTgt>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4">
                                            <p:graphicEl>
                                              <a:dgm id="{41E65B28-8E36-4CA3-A278-C6AB6E32FD8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646285" y="1778523"/>
            <a:ext cx="2899263" cy="861328"/>
          </a:xfrm>
          <a:prstGeom prst="rect">
            <a:avLst/>
          </a:prstGeom>
          <a:solidFill>
            <a:srgbClr val="3399FF"/>
          </a:solidFill>
        </p:spPr>
        <p:txBody>
          <a:bodyPr wrap="square" lIns="85858" tIns="85858" rIns="26998" rtlCol="0">
            <a:noAutofit/>
          </a:bodyPr>
          <a:lstStyle>
            <a:defPPr>
              <a:defRPr lang="ru-RU"/>
            </a:defPPr>
            <a:lvl1pPr lvl="0" defTabSz="2795334" eaLnBrk="0" fontAlgn="base" hangingPunct="0">
              <a:spcAft>
                <a:spcPct val="0"/>
              </a:spcAft>
              <a:buClr>
                <a:srgbClr val="C81D65"/>
              </a:buClr>
              <a:defRPr sz="4400" kern="0">
                <a:solidFill>
                  <a:srgbClr val="FFFFFF"/>
                </a:solidFill>
                <a:latin typeface="Calibri" panose="020F0502020204030204" pitchFamily="34" charset="0"/>
              </a:defRPr>
            </a:lvl1pPr>
          </a:lstStyle>
          <a:p>
            <a:r>
              <a:rPr lang="ru-RU" sz="1049" u="sng" dirty="0">
                <a:solidFill>
                  <a:schemeClr val="bg1"/>
                </a:solidFill>
              </a:rPr>
              <a:t>Организационная структура</a:t>
            </a:r>
            <a:r>
              <a:rPr lang="ru-RU" sz="1049" dirty="0">
                <a:solidFill>
                  <a:schemeClr val="bg1"/>
                </a:solidFill>
              </a:rPr>
              <a:t> является только одним из нескольких слоев, в форме которых существует и развивается любая организация</a:t>
            </a:r>
            <a:endParaRPr lang="en-US" sz="1049" dirty="0">
              <a:solidFill>
                <a:schemeClr val="bg1"/>
              </a:solidFill>
            </a:endParaRPr>
          </a:p>
          <a:p>
            <a:endParaRPr lang="en-US" sz="1049" dirty="0">
              <a:solidFill>
                <a:schemeClr val="bg1"/>
              </a:solidFill>
            </a:endParaRPr>
          </a:p>
          <a:p>
            <a:endParaRPr lang="en-US" sz="1049" dirty="0">
              <a:solidFill>
                <a:schemeClr val="bg1"/>
              </a:solidFill>
            </a:endParaRPr>
          </a:p>
        </p:txBody>
      </p:sp>
      <p:sp>
        <p:nvSpPr>
          <p:cNvPr id="39" name="TextBox 38"/>
          <p:cNvSpPr txBox="1"/>
          <p:nvPr/>
        </p:nvSpPr>
        <p:spPr>
          <a:xfrm>
            <a:off x="646285" y="2756439"/>
            <a:ext cx="2899263" cy="982075"/>
          </a:xfrm>
          <a:prstGeom prst="rect">
            <a:avLst/>
          </a:prstGeom>
          <a:solidFill>
            <a:srgbClr val="3399FF"/>
          </a:solidFill>
        </p:spPr>
        <p:txBody>
          <a:bodyPr wrap="square" lIns="85858" tIns="85858" rIns="26998" rtlCol="0">
            <a:noAutofit/>
          </a:bodyPr>
          <a:lstStyle>
            <a:defPPr>
              <a:defRPr lang="ru-RU"/>
            </a:defPPr>
            <a:lvl1pPr lvl="0" defTabSz="2795334" eaLnBrk="0" fontAlgn="base" hangingPunct="0">
              <a:spcAft>
                <a:spcPct val="0"/>
              </a:spcAft>
              <a:buClr>
                <a:srgbClr val="C81D65"/>
              </a:buClr>
              <a:defRPr sz="4400" kern="0">
                <a:solidFill>
                  <a:srgbClr val="FFFFFF"/>
                </a:solidFill>
                <a:latin typeface="Calibri" panose="020F0502020204030204" pitchFamily="34" charset="0"/>
              </a:defRPr>
            </a:lvl1pPr>
          </a:lstStyle>
          <a:p>
            <a:r>
              <a:rPr lang="ru-RU" sz="1049">
                <a:solidFill>
                  <a:schemeClr val="bg1"/>
                </a:solidFill>
              </a:rPr>
              <a:t>Эффективный переход в целевое состояние (реализация стратегии) невозможен без сознательного, управляемого и взаимоувязанного </a:t>
            </a:r>
            <a:r>
              <a:rPr lang="ru-RU" sz="1049" u="sng">
                <a:solidFill>
                  <a:schemeClr val="bg1"/>
                </a:solidFill>
              </a:rPr>
              <a:t>изменения всех слоев организации</a:t>
            </a:r>
            <a:endParaRPr lang="en-US" sz="1049" u="sng" dirty="0">
              <a:solidFill>
                <a:schemeClr val="bg1"/>
              </a:solidFill>
            </a:endParaRPr>
          </a:p>
        </p:txBody>
      </p:sp>
      <p:sp>
        <p:nvSpPr>
          <p:cNvPr id="40" name="TextBox 39"/>
          <p:cNvSpPr txBox="1"/>
          <p:nvPr/>
        </p:nvSpPr>
        <p:spPr>
          <a:xfrm>
            <a:off x="646285" y="3855102"/>
            <a:ext cx="2899263" cy="1137949"/>
          </a:xfrm>
          <a:prstGeom prst="rect">
            <a:avLst/>
          </a:prstGeom>
          <a:solidFill>
            <a:srgbClr val="3399FF"/>
          </a:solidFill>
        </p:spPr>
        <p:txBody>
          <a:bodyPr wrap="square" lIns="85858" tIns="85858" rIns="26998" rtlCol="0">
            <a:noAutofit/>
          </a:bodyPr>
          <a:lstStyle>
            <a:defPPr>
              <a:defRPr lang="ru-RU"/>
            </a:defPPr>
            <a:lvl1pPr lvl="0" defTabSz="2795334" eaLnBrk="0" fontAlgn="base" hangingPunct="0">
              <a:spcAft>
                <a:spcPct val="0"/>
              </a:spcAft>
              <a:buClr>
                <a:srgbClr val="C81D65"/>
              </a:buClr>
              <a:defRPr sz="4400" kern="0">
                <a:solidFill>
                  <a:srgbClr val="FFFFFF"/>
                </a:solidFill>
                <a:latin typeface="Calibri" panose="020F0502020204030204" pitchFamily="34" charset="0"/>
              </a:defRPr>
            </a:lvl1pPr>
          </a:lstStyle>
          <a:p>
            <a:r>
              <a:rPr lang="ru-RU" sz="1049" dirty="0">
                <a:solidFill>
                  <a:schemeClr val="bg1"/>
                </a:solidFill>
              </a:rPr>
              <a:t>Слои, составляющие организацию, обладают </a:t>
            </a:r>
            <a:r>
              <a:rPr lang="ru-RU" sz="1049" u="sng" dirty="0">
                <a:solidFill>
                  <a:schemeClr val="bg1"/>
                </a:solidFill>
              </a:rPr>
              <a:t>различной степенью изменчивости</a:t>
            </a:r>
            <a:r>
              <a:rPr lang="ru-RU" sz="1049" dirty="0">
                <a:solidFill>
                  <a:schemeClr val="bg1"/>
                </a:solidFill>
              </a:rPr>
              <a:t> (в разной степени поддаются планируемому изменению и требуют разного количества ресурсов для изменения)</a:t>
            </a:r>
            <a:endParaRPr lang="en-US" sz="1049" b="1" dirty="0">
              <a:solidFill>
                <a:schemeClr val="bg1"/>
              </a:solidFill>
            </a:endParaRPr>
          </a:p>
        </p:txBody>
      </p:sp>
      <p:sp>
        <p:nvSpPr>
          <p:cNvPr id="41" name="TextBox 40"/>
          <p:cNvSpPr txBox="1"/>
          <p:nvPr/>
        </p:nvSpPr>
        <p:spPr>
          <a:xfrm>
            <a:off x="646285" y="5109639"/>
            <a:ext cx="2899263" cy="1164890"/>
          </a:xfrm>
          <a:prstGeom prst="rect">
            <a:avLst/>
          </a:prstGeom>
          <a:solidFill>
            <a:srgbClr val="3399FF"/>
          </a:solidFill>
        </p:spPr>
        <p:txBody>
          <a:bodyPr wrap="square" lIns="85858" tIns="85858" rIns="26998" rtlCol="0">
            <a:noAutofit/>
          </a:bodyPr>
          <a:lstStyle/>
          <a:p>
            <a:pPr defTabSz="666687" eaLnBrk="0" hangingPunct="0">
              <a:buClr>
                <a:srgbClr val="C81D65"/>
              </a:buClr>
            </a:pPr>
            <a:r>
              <a:rPr lang="ru-RU" sz="1049" kern="0" dirty="0">
                <a:solidFill>
                  <a:srgbClr val="FFFFFF"/>
                </a:solidFill>
                <a:latin typeface="Calibri" panose="020F0502020204030204" pitchFamily="34" charset="0"/>
              </a:rPr>
              <a:t>Для достижения устойчивых результатов в вышележащих слоях организации необходимы </a:t>
            </a:r>
            <a:r>
              <a:rPr lang="ru-RU" sz="1049" u="sng" kern="0" dirty="0">
                <a:solidFill>
                  <a:srgbClr val="FFFFFF"/>
                </a:solidFill>
                <a:latin typeface="Calibri" panose="020F0502020204030204" pitchFamily="34" charset="0"/>
              </a:rPr>
              <a:t>поддерживающие изменения в нижележащих</a:t>
            </a:r>
            <a:r>
              <a:rPr lang="ru-RU" sz="1049" kern="0" dirty="0">
                <a:solidFill>
                  <a:srgbClr val="FFFFFF"/>
                </a:solidFill>
                <a:latin typeface="Calibri" panose="020F0502020204030204" pitchFamily="34" charset="0"/>
              </a:rPr>
              <a:t> (базовых) </a:t>
            </a:r>
            <a:r>
              <a:rPr lang="ru-RU" sz="1049" u="sng" kern="0" dirty="0">
                <a:solidFill>
                  <a:srgbClr val="FFFFFF"/>
                </a:solidFill>
                <a:latin typeface="Calibri" panose="020F0502020204030204" pitchFamily="34" charset="0"/>
              </a:rPr>
              <a:t>слоях</a:t>
            </a:r>
          </a:p>
        </p:txBody>
      </p:sp>
      <p:sp>
        <p:nvSpPr>
          <p:cNvPr id="4" name="Заголовок 3"/>
          <p:cNvSpPr>
            <a:spLocks noGrp="1"/>
          </p:cNvSpPr>
          <p:nvPr>
            <p:ph type="title"/>
          </p:nvPr>
        </p:nvSpPr>
        <p:spPr>
          <a:xfrm>
            <a:off x="672411" y="163806"/>
            <a:ext cx="10753332" cy="831775"/>
          </a:xfrm>
        </p:spPr>
        <p:txBody>
          <a:bodyPr/>
          <a:lstStyle/>
          <a:p>
            <a:r>
              <a:rPr lang="ru-RU" dirty="0" smtClean="0">
                <a:latin typeface="Calibri" panose="020F0502020204030204" pitchFamily="34" charset="0"/>
              </a:rPr>
              <a:t>Объекты и инструменты управления долгосрочной</a:t>
            </a:r>
            <a:r>
              <a:rPr lang="en-US" dirty="0" smtClean="0">
                <a:latin typeface="Calibri" panose="020F0502020204030204" pitchFamily="34" charset="0"/>
              </a:rPr>
              <a:t> </a:t>
            </a:r>
            <a:r>
              <a:rPr lang="ru-RU" dirty="0" smtClean="0">
                <a:latin typeface="Calibri" panose="020F0502020204030204" pitchFamily="34" charset="0"/>
              </a:rPr>
              <a:t>конкурентоспособностью организации</a:t>
            </a:r>
            <a:endParaRPr lang="ru-RU" dirty="0">
              <a:latin typeface="Calibri" panose="020F0502020204030204" pitchFamily="34" charset="0"/>
            </a:endParaRPr>
          </a:p>
        </p:txBody>
      </p:sp>
      <p:sp>
        <p:nvSpPr>
          <p:cNvPr id="11" name="Freeform 5"/>
          <p:cNvSpPr>
            <a:spLocks/>
          </p:cNvSpPr>
          <p:nvPr/>
        </p:nvSpPr>
        <p:spPr bwMode="auto">
          <a:xfrm>
            <a:off x="3992515" y="1773033"/>
            <a:ext cx="439426" cy="737934"/>
          </a:xfrm>
          <a:custGeom>
            <a:avLst/>
            <a:gdLst/>
            <a:ahLst/>
            <a:cxnLst>
              <a:cxn ang="0">
                <a:pos x="381" y="637"/>
              </a:cxn>
              <a:cxn ang="0">
                <a:pos x="38" y="15"/>
              </a:cxn>
              <a:cxn ang="0">
                <a:pos x="15" y="4"/>
              </a:cxn>
              <a:cxn ang="0">
                <a:pos x="0" y="27"/>
              </a:cxn>
              <a:cxn ang="0">
                <a:pos x="0" y="649"/>
              </a:cxn>
              <a:cxn ang="0">
                <a:pos x="20" y="674"/>
              </a:cxn>
              <a:cxn ang="0">
                <a:pos x="363" y="674"/>
              </a:cxn>
              <a:cxn ang="0">
                <a:pos x="381" y="662"/>
              </a:cxn>
              <a:cxn ang="0">
                <a:pos x="381" y="637"/>
              </a:cxn>
            </a:cxnLst>
            <a:rect l="0" t="0" r="r" b="b"/>
            <a:pathLst>
              <a:path w="385" h="674">
                <a:moveTo>
                  <a:pt x="381" y="637"/>
                </a:moveTo>
                <a:cubicBezTo>
                  <a:pt x="38" y="15"/>
                  <a:pt x="38" y="15"/>
                  <a:pt x="38" y="15"/>
                </a:cubicBezTo>
                <a:cubicBezTo>
                  <a:pt x="34" y="6"/>
                  <a:pt x="25" y="0"/>
                  <a:pt x="15" y="4"/>
                </a:cubicBezTo>
                <a:cubicBezTo>
                  <a:pt x="6" y="6"/>
                  <a:pt x="0" y="16"/>
                  <a:pt x="0" y="27"/>
                </a:cubicBezTo>
                <a:cubicBezTo>
                  <a:pt x="0" y="431"/>
                  <a:pt x="0" y="649"/>
                  <a:pt x="0" y="649"/>
                </a:cubicBezTo>
                <a:cubicBezTo>
                  <a:pt x="0" y="663"/>
                  <a:pt x="9" y="674"/>
                  <a:pt x="20" y="674"/>
                </a:cubicBezTo>
                <a:cubicBezTo>
                  <a:pt x="261" y="674"/>
                  <a:pt x="363" y="674"/>
                  <a:pt x="363" y="674"/>
                </a:cubicBezTo>
                <a:cubicBezTo>
                  <a:pt x="371" y="674"/>
                  <a:pt x="377" y="670"/>
                  <a:pt x="381" y="662"/>
                </a:cubicBezTo>
                <a:cubicBezTo>
                  <a:pt x="385" y="654"/>
                  <a:pt x="385" y="645"/>
                  <a:pt x="381" y="637"/>
                </a:cubicBezTo>
                <a:close/>
              </a:path>
            </a:pathLst>
          </a:custGeom>
          <a:solidFill>
            <a:srgbClr val="FF6600"/>
          </a:solidFill>
          <a:ln w="9525">
            <a:noFill/>
            <a:round/>
            <a:headEnd/>
            <a:tailEnd/>
          </a:ln>
        </p:spPr>
        <p:txBody>
          <a:bodyPr vert="horz" wrap="none" lIns="68574" tIns="34287" rIns="68574" bIns="34287" numCol="1" anchor="t" anchorCtr="0" compatLnSpc="1">
            <a:prstTxWarp prst="textNoShape">
              <a:avLst/>
            </a:prstTxWarp>
          </a:bodyPr>
          <a:lstStyle/>
          <a:p>
            <a:pPr defTabSz="768042">
              <a:lnSpc>
                <a:spcPct val="95000"/>
              </a:lnSpc>
            </a:pPr>
            <a:endParaRPr lang="ru-RU" sz="788" dirty="0">
              <a:solidFill>
                <a:srgbClr val="345782"/>
              </a:solidFill>
              <a:latin typeface="Calibri" panose="020F0502020204030204" pitchFamily="34" charset="0"/>
            </a:endParaRPr>
          </a:p>
          <a:p>
            <a:pPr defTabSz="768042">
              <a:lnSpc>
                <a:spcPct val="95000"/>
              </a:lnSpc>
            </a:pPr>
            <a:endParaRPr lang="ru-RU" sz="788" dirty="0">
              <a:solidFill>
                <a:srgbClr val="345782"/>
              </a:solidFill>
              <a:latin typeface="Calibri" panose="020F0502020204030204" pitchFamily="34" charset="0"/>
            </a:endParaRPr>
          </a:p>
          <a:p>
            <a:pPr defTabSz="768042">
              <a:lnSpc>
                <a:spcPct val="95000"/>
              </a:lnSpc>
            </a:pPr>
            <a:r>
              <a:rPr lang="ru-RU" sz="788" dirty="0">
                <a:solidFill>
                  <a:srgbClr val="345782"/>
                </a:solidFill>
                <a:latin typeface="Calibri" panose="020F0502020204030204" pitchFamily="34" charset="0"/>
              </a:rPr>
              <a:t>ОРГАНИЗАЦИОННАЯ</a:t>
            </a:r>
          </a:p>
          <a:p>
            <a:pPr defTabSz="768042">
              <a:lnSpc>
                <a:spcPct val="95000"/>
              </a:lnSpc>
            </a:pPr>
            <a:r>
              <a:rPr lang="ru-RU" sz="788" dirty="0">
                <a:solidFill>
                  <a:srgbClr val="345782"/>
                </a:solidFill>
                <a:latin typeface="Calibri" panose="020F0502020204030204" pitchFamily="34" charset="0"/>
              </a:rPr>
              <a:t>СТРУКТУРА</a:t>
            </a:r>
          </a:p>
        </p:txBody>
      </p:sp>
      <p:sp>
        <p:nvSpPr>
          <p:cNvPr id="12" name="Freeform 6"/>
          <p:cNvSpPr>
            <a:spLocks/>
          </p:cNvSpPr>
          <p:nvPr/>
        </p:nvSpPr>
        <p:spPr bwMode="auto">
          <a:xfrm>
            <a:off x="3992517" y="5349834"/>
            <a:ext cx="2459559" cy="1131205"/>
          </a:xfrm>
          <a:custGeom>
            <a:avLst/>
            <a:gdLst/>
            <a:ahLst/>
            <a:cxnLst>
              <a:cxn ang="0">
                <a:pos x="858" y="277"/>
              </a:cxn>
              <a:cxn ang="0">
                <a:pos x="711" y="12"/>
              </a:cxn>
              <a:cxn ang="0">
                <a:pos x="691" y="0"/>
              </a:cxn>
              <a:cxn ang="0">
                <a:pos x="23" y="0"/>
              </a:cxn>
              <a:cxn ang="0">
                <a:pos x="0" y="24"/>
              </a:cxn>
              <a:cxn ang="0">
                <a:pos x="0" y="290"/>
              </a:cxn>
              <a:cxn ang="0">
                <a:pos x="23" y="314"/>
              </a:cxn>
              <a:cxn ang="0">
                <a:pos x="838" y="314"/>
              </a:cxn>
              <a:cxn ang="0">
                <a:pos x="858" y="302"/>
              </a:cxn>
              <a:cxn ang="0">
                <a:pos x="858" y="277"/>
              </a:cxn>
            </a:cxnLst>
            <a:rect l="0" t="0" r="r" b="b"/>
            <a:pathLst>
              <a:path w="862" h="383">
                <a:moveTo>
                  <a:pt x="858" y="277"/>
                </a:moveTo>
                <a:cubicBezTo>
                  <a:pt x="711" y="12"/>
                  <a:pt x="711" y="12"/>
                  <a:pt x="711" y="12"/>
                </a:cubicBezTo>
                <a:cubicBezTo>
                  <a:pt x="706" y="2"/>
                  <a:pt x="700" y="0"/>
                  <a:pt x="691" y="0"/>
                </a:cubicBezTo>
                <a:cubicBezTo>
                  <a:pt x="125" y="0"/>
                  <a:pt x="23" y="0"/>
                  <a:pt x="23" y="0"/>
                </a:cubicBezTo>
                <a:cubicBezTo>
                  <a:pt x="11" y="0"/>
                  <a:pt x="0" y="11"/>
                  <a:pt x="0" y="24"/>
                </a:cubicBezTo>
                <a:cubicBezTo>
                  <a:pt x="0" y="383"/>
                  <a:pt x="0" y="290"/>
                  <a:pt x="0" y="290"/>
                </a:cubicBezTo>
                <a:cubicBezTo>
                  <a:pt x="0" y="303"/>
                  <a:pt x="11" y="314"/>
                  <a:pt x="23" y="314"/>
                </a:cubicBezTo>
                <a:cubicBezTo>
                  <a:pt x="831" y="314"/>
                  <a:pt x="838" y="314"/>
                  <a:pt x="838" y="314"/>
                </a:cubicBezTo>
                <a:cubicBezTo>
                  <a:pt x="846" y="314"/>
                  <a:pt x="854" y="310"/>
                  <a:pt x="858" y="302"/>
                </a:cubicBezTo>
                <a:cubicBezTo>
                  <a:pt x="862" y="294"/>
                  <a:pt x="862" y="285"/>
                  <a:pt x="858" y="277"/>
                </a:cubicBezTo>
                <a:close/>
              </a:path>
            </a:pathLst>
          </a:custGeom>
          <a:solidFill>
            <a:schemeClr val="accent1"/>
          </a:solidFill>
          <a:ln w="9525">
            <a:noFill/>
            <a:round/>
            <a:headEnd/>
            <a:tailEnd/>
          </a:ln>
        </p:spPr>
        <p:txBody>
          <a:bodyPr vert="horz" wrap="square" lIns="68574" tIns="34287" rIns="68574" bIns="34287" numCol="1" anchor="t" anchorCtr="0" compatLnSpc="1">
            <a:prstTxWarp prst="textNoShape">
              <a:avLst/>
            </a:prstTxWarp>
          </a:bodyPr>
          <a:lstStyle/>
          <a:p>
            <a:pPr defTabSz="768042">
              <a:lnSpc>
                <a:spcPct val="95000"/>
              </a:lnSpc>
            </a:pPr>
            <a:endParaRPr lang="ru-RU" sz="788" dirty="0">
              <a:solidFill>
                <a:srgbClr val="FFFFFF"/>
              </a:solidFill>
              <a:latin typeface="Calibri" panose="020F0502020204030204" pitchFamily="34" charset="0"/>
            </a:endParaRPr>
          </a:p>
          <a:p>
            <a:pPr defTabSz="768042">
              <a:lnSpc>
                <a:spcPct val="95000"/>
              </a:lnSpc>
            </a:pPr>
            <a:endParaRPr lang="ru-RU" sz="788" dirty="0">
              <a:solidFill>
                <a:srgbClr val="FFFFFF"/>
              </a:solidFill>
              <a:latin typeface="Calibri" panose="020F0502020204030204" pitchFamily="34" charset="0"/>
            </a:endParaRPr>
          </a:p>
          <a:p>
            <a:pPr defTabSz="768042">
              <a:lnSpc>
                <a:spcPct val="95000"/>
              </a:lnSpc>
            </a:pPr>
            <a:endParaRPr lang="ru-RU" sz="788" dirty="0">
              <a:solidFill>
                <a:srgbClr val="FFFFFF"/>
              </a:solidFill>
              <a:latin typeface="Calibri" panose="020F0502020204030204" pitchFamily="34" charset="0"/>
            </a:endParaRPr>
          </a:p>
          <a:p>
            <a:pPr defTabSz="768042">
              <a:lnSpc>
                <a:spcPct val="95000"/>
              </a:lnSpc>
            </a:pPr>
            <a:r>
              <a:rPr lang="ru-RU" sz="788" dirty="0">
                <a:solidFill>
                  <a:srgbClr val="FFFFFF"/>
                </a:solidFill>
                <a:latin typeface="Calibri" panose="020F0502020204030204" pitchFamily="34" charset="0"/>
              </a:rPr>
              <a:t>МЕНТАЛИТЕТ </a:t>
            </a:r>
          </a:p>
          <a:p>
            <a:pPr defTabSz="768042">
              <a:lnSpc>
                <a:spcPct val="95000"/>
              </a:lnSpc>
            </a:pPr>
            <a:r>
              <a:rPr lang="ru-RU" sz="788" dirty="0">
                <a:solidFill>
                  <a:srgbClr val="FFFFFF"/>
                </a:solidFill>
                <a:latin typeface="Calibri" panose="020F0502020204030204" pitchFamily="34" charset="0"/>
              </a:rPr>
              <a:t>СОТРУДНИКОВ</a:t>
            </a:r>
          </a:p>
        </p:txBody>
      </p:sp>
      <p:sp>
        <p:nvSpPr>
          <p:cNvPr id="14" name="Freeform 7"/>
          <p:cNvSpPr>
            <a:spLocks/>
          </p:cNvSpPr>
          <p:nvPr/>
        </p:nvSpPr>
        <p:spPr bwMode="auto">
          <a:xfrm>
            <a:off x="3992515" y="3059795"/>
            <a:ext cx="1218600" cy="918423"/>
          </a:xfrm>
          <a:custGeom>
            <a:avLst/>
            <a:gdLst/>
            <a:ahLst/>
            <a:cxnLst>
              <a:cxn ang="0">
                <a:pos x="670" y="460"/>
              </a:cxn>
              <a:cxn ang="0">
                <a:pos x="424" y="12"/>
              </a:cxn>
              <a:cxn ang="0">
                <a:pos x="404" y="0"/>
              </a:cxn>
              <a:cxn ang="0">
                <a:pos x="23" y="0"/>
              </a:cxn>
              <a:cxn ang="0">
                <a:pos x="0" y="25"/>
              </a:cxn>
              <a:cxn ang="0">
                <a:pos x="0" y="472"/>
              </a:cxn>
              <a:cxn ang="0">
                <a:pos x="23" y="497"/>
              </a:cxn>
              <a:cxn ang="0">
                <a:pos x="650" y="497"/>
              </a:cxn>
              <a:cxn ang="0">
                <a:pos x="670" y="484"/>
              </a:cxn>
              <a:cxn ang="0">
                <a:pos x="670" y="460"/>
              </a:cxn>
            </a:cxnLst>
            <a:rect l="0" t="0" r="r" b="b"/>
            <a:pathLst>
              <a:path w="674" h="497">
                <a:moveTo>
                  <a:pt x="670" y="460"/>
                </a:moveTo>
                <a:cubicBezTo>
                  <a:pt x="424" y="12"/>
                  <a:pt x="424" y="12"/>
                  <a:pt x="424" y="12"/>
                </a:cubicBezTo>
                <a:cubicBezTo>
                  <a:pt x="418" y="3"/>
                  <a:pt x="411" y="0"/>
                  <a:pt x="404" y="0"/>
                </a:cubicBezTo>
                <a:cubicBezTo>
                  <a:pt x="122" y="0"/>
                  <a:pt x="23" y="0"/>
                  <a:pt x="23" y="0"/>
                </a:cubicBezTo>
                <a:cubicBezTo>
                  <a:pt x="11" y="0"/>
                  <a:pt x="0" y="11"/>
                  <a:pt x="0" y="25"/>
                </a:cubicBezTo>
                <a:cubicBezTo>
                  <a:pt x="0" y="475"/>
                  <a:pt x="0" y="472"/>
                  <a:pt x="0" y="472"/>
                </a:cubicBezTo>
                <a:cubicBezTo>
                  <a:pt x="0" y="486"/>
                  <a:pt x="11" y="497"/>
                  <a:pt x="23" y="497"/>
                </a:cubicBezTo>
                <a:cubicBezTo>
                  <a:pt x="548" y="497"/>
                  <a:pt x="650" y="497"/>
                  <a:pt x="650" y="497"/>
                </a:cubicBezTo>
                <a:cubicBezTo>
                  <a:pt x="658" y="497"/>
                  <a:pt x="666" y="491"/>
                  <a:pt x="670" y="484"/>
                </a:cubicBezTo>
                <a:cubicBezTo>
                  <a:pt x="674" y="477"/>
                  <a:pt x="674" y="466"/>
                  <a:pt x="670" y="460"/>
                </a:cubicBezTo>
                <a:close/>
              </a:path>
            </a:pathLst>
          </a:custGeom>
          <a:solidFill>
            <a:srgbClr val="92D050"/>
          </a:solidFill>
          <a:ln w="9525">
            <a:noFill/>
            <a:round/>
            <a:headEnd/>
            <a:tailEnd/>
          </a:ln>
        </p:spPr>
        <p:txBody>
          <a:bodyPr vert="horz" wrap="none" lIns="68574" tIns="34287" rIns="68574" bIns="34287" numCol="1" anchor="t" anchorCtr="0" compatLnSpc="1">
            <a:prstTxWarp prst="textNoShape">
              <a:avLst/>
            </a:prstTxWarp>
          </a:bodyPr>
          <a:lstStyle/>
          <a:p>
            <a:pPr defTabSz="768042">
              <a:lnSpc>
                <a:spcPct val="95000"/>
              </a:lnSpc>
            </a:pPr>
            <a:endParaRPr lang="ru-RU" sz="788" dirty="0">
              <a:solidFill>
                <a:srgbClr val="345782"/>
              </a:solidFill>
              <a:latin typeface="Calibri" panose="020F0502020204030204" pitchFamily="34" charset="0"/>
            </a:endParaRPr>
          </a:p>
          <a:p>
            <a:pPr defTabSz="768042">
              <a:lnSpc>
                <a:spcPct val="95000"/>
              </a:lnSpc>
            </a:pPr>
            <a:endParaRPr lang="ru-RU" sz="788" dirty="0">
              <a:solidFill>
                <a:srgbClr val="345782"/>
              </a:solidFill>
              <a:latin typeface="Calibri" panose="020F0502020204030204" pitchFamily="34" charset="0"/>
            </a:endParaRPr>
          </a:p>
          <a:p>
            <a:pPr defTabSz="768042">
              <a:lnSpc>
                <a:spcPct val="95000"/>
              </a:lnSpc>
            </a:pPr>
            <a:endParaRPr lang="ru-RU" sz="788" dirty="0">
              <a:solidFill>
                <a:srgbClr val="345782"/>
              </a:solidFill>
              <a:latin typeface="Calibri" panose="020F0502020204030204" pitchFamily="34" charset="0"/>
            </a:endParaRPr>
          </a:p>
          <a:p>
            <a:pPr defTabSz="768042">
              <a:lnSpc>
                <a:spcPct val="95000"/>
              </a:lnSpc>
            </a:pPr>
            <a:r>
              <a:rPr lang="ru-RU" sz="788" dirty="0">
                <a:solidFill>
                  <a:srgbClr val="345782"/>
                </a:solidFill>
                <a:latin typeface="Calibri" panose="020F0502020204030204" pitchFamily="34" charset="0"/>
              </a:rPr>
              <a:t>ТЕХНОЛОГИЧЕСКИЕ </a:t>
            </a:r>
          </a:p>
          <a:p>
            <a:pPr defTabSz="768042">
              <a:lnSpc>
                <a:spcPct val="95000"/>
              </a:lnSpc>
            </a:pPr>
            <a:r>
              <a:rPr lang="ru-RU" sz="788" dirty="0">
                <a:solidFill>
                  <a:srgbClr val="345782"/>
                </a:solidFill>
                <a:latin typeface="Calibri" panose="020F0502020204030204" pitchFamily="34" charset="0"/>
              </a:rPr>
              <a:t>ОСОБЕННОСТИ</a:t>
            </a:r>
          </a:p>
          <a:p>
            <a:pPr defTabSz="768042">
              <a:lnSpc>
                <a:spcPct val="95000"/>
              </a:lnSpc>
            </a:pPr>
            <a:endParaRPr lang="ru-RU" sz="788" dirty="0">
              <a:solidFill>
                <a:srgbClr val="345782"/>
              </a:solidFill>
              <a:latin typeface="Calibri" panose="020F0502020204030204" pitchFamily="34" charset="0"/>
            </a:endParaRPr>
          </a:p>
        </p:txBody>
      </p:sp>
      <p:sp>
        <p:nvSpPr>
          <p:cNvPr id="15" name="Freeform 6"/>
          <p:cNvSpPr>
            <a:spLocks/>
          </p:cNvSpPr>
          <p:nvPr/>
        </p:nvSpPr>
        <p:spPr bwMode="auto">
          <a:xfrm>
            <a:off x="3992518" y="4591729"/>
            <a:ext cx="1948578" cy="908831"/>
          </a:xfrm>
          <a:custGeom>
            <a:avLst/>
            <a:gdLst/>
            <a:ahLst/>
            <a:cxnLst>
              <a:cxn ang="0">
                <a:pos x="858" y="277"/>
              </a:cxn>
              <a:cxn ang="0">
                <a:pos x="711" y="12"/>
              </a:cxn>
              <a:cxn ang="0">
                <a:pos x="691" y="0"/>
              </a:cxn>
              <a:cxn ang="0">
                <a:pos x="23" y="0"/>
              </a:cxn>
              <a:cxn ang="0">
                <a:pos x="0" y="24"/>
              </a:cxn>
              <a:cxn ang="0">
                <a:pos x="0" y="290"/>
              </a:cxn>
              <a:cxn ang="0">
                <a:pos x="23" y="314"/>
              </a:cxn>
              <a:cxn ang="0">
                <a:pos x="838" y="314"/>
              </a:cxn>
              <a:cxn ang="0">
                <a:pos x="858" y="302"/>
              </a:cxn>
              <a:cxn ang="0">
                <a:pos x="858" y="277"/>
              </a:cxn>
            </a:cxnLst>
            <a:rect l="0" t="0" r="r" b="b"/>
            <a:pathLst>
              <a:path w="862" h="383">
                <a:moveTo>
                  <a:pt x="858" y="277"/>
                </a:moveTo>
                <a:cubicBezTo>
                  <a:pt x="711" y="12"/>
                  <a:pt x="711" y="12"/>
                  <a:pt x="711" y="12"/>
                </a:cubicBezTo>
                <a:cubicBezTo>
                  <a:pt x="706" y="2"/>
                  <a:pt x="700" y="0"/>
                  <a:pt x="691" y="0"/>
                </a:cubicBezTo>
                <a:cubicBezTo>
                  <a:pt x="125" y="0"/>
                  <a:pt x="23" y="0"/>
                  <a:pt x="23" y="0"/>
                </a:cubicBezTo>
                <a:cubicBezTo>
                  <a:pt x="11" y="0"/>
                  <a:pt x="0" y="11"/>
                  <a:pt x="0" y="24"/>
                </a:cubicBezTo>
                <a:cubicBezTo>
                  <a:pt x="0" y="383"/>
                  <a:pt x="0" y="290"/>
                  <a:pt x="0" y="290"/>
                </a:cubicBezTo>
                <a:cubicBezTo>
                  <a:pt x="0" y="303"/>
                  <a:pt x="11" y="314"/>
                  <a:pt x="23" y="314"/>
                </a:cubicBezTo>
                <a:cubicBezTo>
                  <a:pt x="831" y="314"/>
                  <a:pt x="838" y="314"/>
                  <a:pt x="838" y="314"/>
                </a:cubicBezTo>
                <a:cubicBezTo>
                  <a:pt x="846" y="314"/>
                  <a:pt x="854" y="310"/>
                  <a:pt x="858" y="302"/>
                </a:cubicBezTo>
                <a:cubicBezTo>
                  <a:pt x="862" y="294"/>
                  <a:pt x="862" y="285"/>
                  <a:pt x="858" y="277"/>
                </a:cubicBezTo>
                <a:close/>
              </a:path>
            </a:pathLst>
          </a:custGeom>
          <a:solidFill>
            <a:schemeClr val="tx2">
              <a:lumMod val="60000"/>
              <a:lumOff val="40000"/>
            </a:schemeClr>
          </a:solidFill>
          <a:ln w="9525">
            <a:noFill/>
            <a:round/>
            <a:headEnd/>
            <a:tailEnd/>
          </a:ln>
        </p:spPr>
        <p:txBody>
          <a:bodyPr vert="horz" wrap="square" lIns="68574" tIns="34287" rIns="68574" bIns="34287" numCol="1" anchor="t" anchorCtr="0" compatLnSpc="1">
            <a:prstTxWarp prst="textNoShape">
              <a:avLst/>
            </a:prstTxWarp>
          </a:bodyPr>
          <a:lstStyle/>
          <a:p>
            <a:pPr defTabSz="768042">
              <a:lnSpc>
                <a:spcPct val="95000"/>
              </a:lnSpc>
            </a:pPr>
            <a:endParaRPr lang="ru-RU" sz="788" dirty="0">
              <a:solidFill>
                <a:srgbClr val="FFFFFF"/>
              </a:solidFill>
              <a:latin typeface="Calibri" panose="020F0502020204030204" pitchFamily="34" charset="0"/>
            </a:endParaRPr>
          </a:p>
          <a:p>
            <a:pPr defTabSz="768042">
              <a:lnSpc>
                <a:spcPct val="95000"/>
              </a:lnSpc>
            </a:pPr>
            <a:endParaRPr lang="ru-RU" sz="788" dirty="0">
              <a:solidFill>
                <a:srgbClr val="FFFFFF"/>
              </a:solidFill>
              <a:latin typeface="Calibri" panose="020F0502020204030204" pitchFamily="34" charset="0"/>
            </a:endParaRPr>
          </a:p>
          <a:p>
            <a:pPr defTabSz="768042">
              <a:lnSpc>
                <a:spcPct val="95000"/>
              </a:lnSpc>
            </a:pPr>
            <a:r>
              <a:rPr lang="ru-RU" sz="788" dirty="0">
                <a:solidFill>
                  <a:srgbClr val="FFFFFF"/>
                </a:solidFill>
                <a:latin typeface="Calibri" panose="020F0502020204030204" pitchFamily="34" charset="0"/>
              </a:rPr>
              <a:t>КОРПОРАТИВНАЯ КУЛЬТУРА</a:t>
            </a:r>
          </a:p>
        </p:txBody>
      </p:sp>
      <p:sp>
        <p:nvSpPr>
          <p:cNvPr id="16" name="Freeform 6"/>
          <p:cNvSpPr>
            <a:spLocks/>
          </p:cNvSpPr>
          <p:nvPr/>
        </p:nvSpPr>
        <p:spPr bwMode="auto">
          <a:xfrm>
            <a:off x="3992517" y="3987891"/>
            <a:ext cx="1543438" cy="723526"/>
          </a:xfrm>
          <a:custGeom>
            <a:avLst/>
            <a:gdLst/>
            <a:ahLst/>
            <a:cxnLst>
              <a:cxn ang="0">
                <a:pos x="858" y="277"/>
              </a:cxn>
              <a:cxn ang="0">
                <a:pos x="711" y="12"/>
              </a:cxn>
              <a:cxn ang="0">
                <a:pos x="691" y="0"/>
              </a:cxn>
              <a:cxn ang="0">
                <a:pos x="23" y="0"/>
              </a:cxn>
              <a:cxn ang="0">
                <a:pos x="0" y="24"/>
              </a:cxn>
              <a:cxn ang="0">
                <a:pos x="0" y="290"/>
              </a:cxn>
              <a:cxn ang="0">
                <a:pos x="23" y="314"/>
              </a:cxn>
              <a:cxn ang="0">
                <a:pos x="838" y="314"/>
              </a:cxn>
              <a:cxn ang="0">
                <a:pos x="858" y="302"/>
              </a:cxn>
              <a:cxn ang="0">
                <a:pos x="858" y="277"/>
              </a:cxn>
            </a:cxnLst>
            <a:rect l="0" t="0" r="r" b="b"/>
            <a:pathLst>
              <a:path w="862" h="383">
                <a:moveTo>
                  <a:pt x="858" y="277"/>
                </a:moveTo>
                <a:cubicBezTo>
                  <a:pt x="711" y="12"/>
                  <a:pt x="711" y="12"/>
                  <a:pt x="711" y="12"/>
                </a:cubicBezTo>
                <a:cubicBezTo>
                  <a:pt x="706" y="2"/>
                  <a:pt x="700" y="0"/>
                  <a:pt x="691" y="0"/>
                </a:cubicBezTo>
                <a:cubicBezTo>
                  <a:pt x="125" y="0"/>
                  <a:pt x="23" y="0"/>
                  <a:pt x="23" y="0"/>
                </a:cubicBezTo>
                <a:cubicBezTo>
                  <a:pt x="11" y="0"/>
                  <a:pt x="0" y="11"/>
                  <a:pt x="0" y="24"/>
                </a:cubicBezTo>
                <a:cubicBezTo>
                  <a:pt x="0" y="383"/>
                  <a:pt x="0" y="290"/>
                  <a:pt x="0" y="290"/>
                </a:cubicBezTo>
                <a:cubicBezTo>
                  <a:pt x="0" y="303"/>
                  <a:pt x="11" y="314"/>
                  <a:pt x="23" y="314"/>
                </a:cubicBezTo>
                <a:cubicBezTo>
                  <a:pt x="831" y="314"/>
                  <a:pt x="838" y="314"/>
                  <a:pt x="838" y="314"/>
                </a:cubicBezTo>
                <a:cubicBezTo>
                  <a:pt x="846" y="314"/>
                  <a:pt x="854" y="310"/>
                  <a:pt x="858" y="302"/>
                </a:cubicBezTo>
                <a:cubicBezTo>
                  <a:pt x="862" y="294"/>
                  <a:pt x="862" y="285"/>
                  <a:pt x="858" y="277"/>
                </a:cubicBezTo>
                <a:close/>
              </a:path>
            </a:pathLst>
          </a:custGeom>
          <a:solidFill>
            <a:srgbClr val="FFFF00"/>
          </a:solidFill>
          <a:ln w="9525">
            <a:noFill/>
            <a:round/>
            <a:headEnd/>
            <a:tailEnd/>
          </a:ln>
        </p:spPr>
        <p:txBody>
          <a:bodyPr vert="horz" wrap="square" lIns="68574" tIns="34287" rIns="68574" bIns="34287" numCol="1" anchor="t" anchorCtr="0" compatLnSpc="1">
            <a:prstTxWarp prst="textNoShape">
              <a:avLst/>
            </a:prstTxWarp>
          </a:bodyPr>
          <a:lstStyle/>
          <a:p>
            <a:pPr defTabSz="768042">
              <a:lnSpc>
                <a:spcPct val="95000"/>
              </a:lnSpc>
            </a:pPr>
            <a:endParaRPr lang="ru-RU" sz="788" dirty="0">
              <a:solidFill>
                <a:srgbClr val="345782"/>
              </a:solidFill>
              <a:latin typeface="Calibri" panose="020F0502020204030204" pitchFamily="34" charset="0"/>
            </a:endParaRPr>
          </a:p>
          <a:p>
            <a:pPr defTabSz="768042">
              <a:lnSpc>
                <a:spcPct val="95000"/>
              </a:lnSpc>
            </a:pPr>
            <a:r>
              <a:rPr lang="ru-RU" sz="788" dirty="0">
                <a:solidFill>
                  <a:srgbClr val="345782"/>
                </a:solidFill>
                <a:latin typeface="Calibri" panose="020F0502020204030204" pitchFamily="34" charset="0"/>
              </a:rPr>
              <a:t>КОГНИТИВНЫЕ МЕХАНИЗМЫ</a:t>
            </a:r>
          </a:p>
        </p:txBody>
      </p:sp>
      <p:sp>
        <p:nvSpPr>
          <p:cNvPr id="18" name="Freeform 7"/>
          <p:cNvSpPr>
            <a:spLocks/>
          </p:cNvSpPr>
          <p:nvPr/>
        </p:nvSpPr>
        <p:spPr bwMode="auto">
          <a:xfrm>
            <a:off x="3992518" y="2522040"/>
            <a:ext cx="738178" cy="526682"/>
          </a:xfrm>
          <a:custGeom>
            <a:avLst/>
            <a:gdLst/>
            <a:ahLst/>
            <a:cxnLst>
              <a:cxn ang="0">
                <a:pos x="670" y="460"/>
              </a:cxn>
              <a:cxn ang="0">
                <a:pos x="424" y="12"/>
              </a:cxn>
              <a:cxn ang="0">
                <a:pos x="404" y="0"/>
              </a:cxn>
              <a:cxn ang="0">
                <a:pos x="23" y="0"/>
              </a:cxn>
              <a:cxn ang="0">
                <a:pos x="0" y="25"/>
              </a:cxn>
              <a:cxn ang="0">
                <a:pos x="0" y="472"/>
              </a:cxn>
              <a:cxn ang="0">
                <a:pos x="23" y="497"/>
              </a:cxn>
              <a:cxn ang="0">
                <a:pos x="650" y="497"/>
              </a:cxn>
              <a:cxn ang="0">
                <a:pos x="670" y="484"/>
              </a:cxn>
              <a:cxn ang="0">
                <a:pos x="670" y="460"/>
              </a:cxn>
            </a:cxnLst>
            <a:rect l="0" t="0" r="r" b="b"/>
            <a:pathLst>
              <a:path w="674" h="497">
                <a:moveTo>
                  <a:pt x="670" y="460"/>
                </a:moveTo>
                <a:cubicBezTo>
                  <a:pt x="424" y="12"/>
                  <a:pt x="424" y="12"/>
                  <a:pt x="424" y="12"/>
                </a:cubicBezTo>
                <a:cubicBezTo>
                  <a:pt x="418" y="3"/>
                  <a:pt x="411" y="0"/>
                  <a:pt x="404" y="0"/>
                </a:cubicBezTo>
                <a:cubicBezTo>
                  <a:pt x="122" y="0"/>
                  <a:pt x="23" y="0"/>
                  <a:pt x="23" y="0"/>
                </a:cubicBezTo>
                <a:cubicBezTo>
                  <a:pt x="11" y="0"/>
                  <a:pt x="0" y="11"/>
                  <a:pt x="0" y="25"/>
                </a:cubicBezTo>
                <a:cubicBezTo>
                  <a:pt x="0" y="475"/>
                  <a:pt x="0" y="472"/>
                  <a:pt x="0" y="472"/>
                </a:cubicBezTo>
                <a:cubicBezTo>
                  <a:pt x="0" y="486"/>
                  <a:pt x="11" y="497"/>
                  <a:pt x="23" y="497"/>
                </a:cubicBezTo>
                <a:cubicBezTo>
                  <a:pt x="548" y="497"/>
                  <a:pt x="650" y="497"/>
                  <a:pt x="650" y="497"/>
                </a:cubicBezTo>
                <a:cubicBezTo>
                  <a:pt x="658" y="497"/>
                  <a:pt x="666" y="491"/>
                  <a:pt x="670" y="484"/>
                </a:cubicBezTo>
                <a:cubicBezTo>
                  <a:pt x="674" y="477"/>
                  <a:pt x="674" y="466"/>
                  <a:pt x="670" y="460"/>
                </a:cubicBezTo>
                <a:close/>
              </a:path>
            </a:pathLst>
          </a:custGeom>
          <a:solidFill>
            <a:srgbClr val="E65090"/>
          </a:solidFill>
          <a:ln w="9525" cap="flat" cmpd="sng" algn="ctr">
            <a:noFill/>
            <a:prstDash val="solid"/>
            <a:round/>
            <a:headEnd type="none" w="med" len="med"/>
            <a:tailEnd type="none" w="med" len="med"/>
          </a:ln>
          <a:effectLst/>
        </p:spPr>
        <p:txBody>
          <a:bodyPr vert="horz" wrap="none" lIns="34287" tIns="34287" rIns="34287" bIns="34287" numCol="1" rtlCol="0" anchor="ctr" anchorCtr="0" compatLnSpc="1">
            <a:prstTxWarp prst="textNoShape">
              <a:avLst/>
            </a:prstTxWarp>
            <a:noAutofit/>
          </a:bodyPr>
          <a:lstStyle/>
          <a:p>
            <a:pPr defTabSz="768042">
              <a:lnSpc>
                <a:spcPct val="95000"/>
              </a:lnSpc>
            </a:pPr>
            <a:endParaRPr lang="ru-RU" sz="788" dirty="0">
              <a:solidFill>
                <a:srgbClr val="345782"/>
              </a:solidFill>
              <a:latin typeface="Calibri" panose="020F0502020204030204" pitchFamily="34" charset="0"/>
            </a:endParaRPr>
          </a:p>
          <a:p>
            <a:pPr defTabSz="768042">
              <a:lnSpc>
                <a:spcPct val="95000"/>
              </a:lnSpc>
            </a:pPr>
            <a:r>
              <a:rPr lang="ru-RU" sz="788" dirty="0">
                <a:solidFill>
                  <a:srgbClr val="345782"/>
                </a:solidFill>
                <a:latin typeface="Calibri" panose="020F0502020204030204" pitchFamily="34" charset="0"/>
              </a:rPr>
              <a:t>ПРОЦЕССЫ </a:t>
            </a:r>
          </a:p>
          <a:p>
            <a:pPr defTabSz="768042">
              <a:lnSpc>
                <a:spcPct val="95000"/>
              </a:lnSpc>
            </a:pPr>
            <a:r>
              <a:rPr lang="ru-RU" sz="788" dirty="0">
                <a:solidFill>
                  <a:srgbClr val="345782"/>
                </a:solidFill>
                <a:latin typeface="Calibri" panose="020F0502020204030204" pitchFamily="34" charset="0"/>
              </a:rPr>
              <a:t>И ФУНКЦИИ</a:t>
            </a:r>
          </a:p>
        </p:txBody>
      </p:sp>
      <p:sp>
        <p:nvSpPr>
          <p:cNvPr id="20" name="Прямоугольник 19"/>
          <p:cNvSpPr/>
          <p:nvPr/>
        </p:nvSpPr>
        <p:spPr bwMode="auto">
          <a:xfrm>
            <a:off x="6453716" y="1778524"/>
            <a:ext cx="42289" cy="733201"/>
          </a:xfrm>
          <a:prstGeom prst="rect">
            <a:avLst/>
          </a:prstGeom>
          <a:solidFill>
            <a:srgbClr val="FF6600"/>
          </a:solidFill>
          <a:ln w="19050" cap="flat" cmpd="sng" algn="ctr">
            <a:noFill/>
            <a:prstDash val="solid"/>
            <a:round/>
            <a:headEnd type="none" w="med" len="med"/>
            <a:tailEnd type="none" w="med" len="med"/>
          </a:ln>
          <a:effectLst/>
        </p:spPr>
        <p:txBody>
          <a:bodyPr vert="horz" wrap="square" lIns="68574" tIns="34287" rIns="68574" bIns="34287" numCol="1" rtlCol="0" anchor="t" anchorCtr="0" compatLnSpc="1">
            <a:prstTxWarp prst="textNoShape">
              <a:avLst/>
            </a:prstTxWarp>
            <a:noAutofit/>
          </a:bodyPr>
          <a:lstStyle/>
          <a:p>
            <a:pPr algn="ctr" defTabSz="768042"/>
            <a:endParaRPr lang="ru-RU" sz="750" dirty="0">
              <a:solidFill>
                <a:srgbClr val="000000"/>
              </a:solidFill>
              <a:latin typeface="Calibri" panose="020F0502020204030204" pitchFamily="34" charset="0"/>
            </a:endParaRPr>
          </a:p>
        </p:txBody>
      </p:sp>
      <p:sp>
        <p:nvSpPr>
          <p:cNvPr id="21" name="Прямоугольник 20"/>
          <p:cNvSpPr/>
          <p:nvPr/>
        </p:nvSpPr>
        <p:spPr bwMode="auto">
          <a:xfrm>
            <a:off x="6453716" y="2522798"/>
            <a:ext cx="42289" cy="525924"/>
          </a:xfrm>
          <a:prstGeom prst="rect">
            <a:avLst/>
          </a:prstGeom>
          <a:solidFill>
            <a:srgbClr val="E65090"/>
          </a:solidFill>
          <a:ln w="9525" cap="flat" cmpd="sng" algn="ctr">
            <a:noFill/>
            <a:prstDash val="solid"/>
            <a:round/>
            <a:headEnd type="none" w="med" len="med"/>
            <a:tailEnd type="none" w="med" len="med"/>
          </a:ln>
          <a:effectLst/>
        </p:spPr>
        <p:txBody>
          <a:bodyPr vert="horz" wrap="none" lIns="34287" tIns="34287" rIns="34287" bIns="34287" numCol="1" rtlCol="0" anchor="ctr" anchorCtr="0" compatLnSpc="1">
            <a:prstTxWarp prst="textNoShape">
              <a:avLst/>
            </a:prstTxWarp>
            <a:noAutofit/>
          </a:bodyPr>
          <a:lstStyle/>
          <a:p>
            <a:pPr defTabSz="768042">
              <a:lnSpc>
                <a:spcPct val="95000"/>
              </a:lnSpc>
            </a:pPr>
            <a:endParaRPr lang="ru-RU" sz="788" dirty="0">
              <a:solidFill>
                <a:srgbClr val="345782"/>
              </a:solidFill>
              <a:latin typeface="Calibri" panose="020F0502020204030204" pitchFamily="34" charset="0"/>
            </a:endParaRPr>
          </a:p>
        </p:txBody>
      </p:sp>
      <p:sp>
        <p:nvSpPr>
          <p:cNvPr id="24" name="Прямоугольник 23"/>
          <p:cNvSpPr/>
          <p:nvPr/>
        </p:nvSpPr>
        <p:spPr bwMode="auto">
          <a:xfrm>
            <a:off x="6453716" y="3059795"/>
            <a:ext cx="40496" cy="918423"/>
          </a:xfrm>
          <a:prstGeom prst="rect">
            <a:avLst/>
          </a:prstGeom>
          <a:solidFill>
            <a:srgbClr val="92D050"/>
          </a:solidFill>
          <a:ln w="9525">
            <a:noFill/>
            <a:round/>
            <a:headEnd/>
            <a:tailEnd/>
          </a:ln>
        </p:spPr>
        <p:txBody>
          <a:bodyPr vert="horz" wrap="none" lIns="68574" tIns="34287" rIns="68574" bIns="34287" numCol="1" anchor="t" anchorCtr="0" compatLnSpc="1">
            <a:prstTxWarp prst="textNoShape">
              <a:avLst/>
            </a:prstTxWarp>
          </a:bodyPr>
          <a:lstStyle/>
          <a:p>
            <a:pPr defTabSz="768042">
              <a:lnSpc>
                <a:spcPct val="95000"/>
              </a:lnSpc>
            </a:pPr>
            <a:endParaRPr lang="ru-RU" sz="788" dirty="0">
              <a:solidFill>
                <a:srgbClr val="345782"/>
              </a:solidFill>
              <a:latin typeface="Calibri" panose="020F0502020204030204" pitchFamily="34" charset="0"/>
            </a:endParaRPr>
          </a:p>
        </p:txBody>
      </p:sp>
      <p:sp>
        <p:nvSpPr>
          <p:cNvPr id="25" name="Прямоугольник 24"/>
          <p:cNvSpPr/>
          <p:nvPr/>
        </p:nvSpPr>
        <p:spPr bwMode="auto">
          <a:xfrm>
            <a:off x="6453716" y="3989291"/>
            <a:ext cx="40496" cy="591363"/>
          </a:xfrm>
          <a:prstGeom prst="rect">
            <a:avLst/>
          </a:prstGeom>
          <a:solidFill>
            <a:srgbClr val="FFFF00"/>
          </a:solidFill>
          <a:ln w="9525">
            <a:noFill/>
            <a:round/>
            <a:headEnd/>
            <a:tailEnd/>
          </a:ln>
        </p:spPr>
        <p:txBody>
          <a:bodyPr vert="horz" wrap="square" lIns="68574" tIns="34287" rIns="68574" bIns="34287" numCol="1" anchor="t" anchorCtr="0" compatLnSpc="1">
            <a:prstTxWarp prst="textNoShape">
              <a:avLst/>
            </a:prstTxWarp>
          </a:bodyPr>
          <a:lstStyle/>
          <a:p>
            <a:pPr defTabSz="768042">
              <a:lnSpc>
                <a:spcPct val="95000"/>
              </a:lnSpc>
            </a:pPr>
            <a:endParaRPr lang="ru-RU" sz="788" dirty="0">
              <a:solidFill>
                <a:srgbClr val="345782"/>
              </a:solidFill>
              <a:latin typeface="Calibri" panose="020F0502020204030204" pitchFamily="34" charset="0"/>
            </a:endParaRPr>
          </a:p>
        </p:txBody>
      </p:sp>
      <p:sp>
        <p:nvSpPr>
          <p:cNvPr id="26" name="Прямоугольник 25"/>
          <p:cNvSpPr/>
          <p:nvPr/>
        </p:nvSpPr>
        <p:spPr bwMode="auto">
          <a:xfrm>
            <a:off x="6453717" y="5349832"/>
            <a:ext cx="42289" cy="924697"/>
          </a:xfrm>
          <a:prstGeom prst="rect">
            <a:avLst/>
          </a:prstGeom>
          <a:solidFill>
            <a:srgbClr val="071724"/>
          </a:solidFill>
          <a:ln w="9525">
            <a:noFill/>
            <a:round/>
            <a:headEnd/>
            <a:tailEnd/>
          </a:ln>
        </p:spPr>
        <p:txBody>
          <a:bodyPr vert="horz" wrap="square" lIns="68574" tIns="34287" rIns="68574" bIns="34287" numCol="1" anchor="b" anchorCtr="0" compatLnSpc="1">
            <a:prstTxWarp prst="textNoShape">
              <a:avLst/>
            </a:prstTxWarp>
          </a:bodyPr>
          <a:lstStyle/>
          <a:p>
            <a:pPr defTabSz="768042">
              <a:lnSpc>
                <a:spcPct val="95000"/>
              </a:lnSpc>
            </a:pPr>
            <a:endParaRPr lang="ru-RU" sz="788" dirty="0">
              <a:solidFill>
                <a:srgbClr val="FFFFFF"/>
              </a:solidFill>
              <a:latin typeface="Calibri" panose="020F0502020204030204" pitchFamily="34" charset="0"/>
            </a:endParaRPr>
          </a:p>
        </p:txBody>
      </p:sp>
      <p:sp>
        <p:nvSpPr>
          <p:cNvPr id="29" name="Прямоугольник 28"/>
          <p:cNvSpPr/>
          <p:nvPr/>
        </p:nvSpPr>
        <p:spPr bwMode="auto">
          <a:xfrm>
            <a:off x="6453716" y="4591727"/>
            <a:ext cx="40496" cy="747032"/>
          </a:xfrm>
          <a:prstGeom prst="rect">
            <a:avLst/>
          </a:prstGeom>
          <a:solidFill>
            <a:schemeClr val="accent1">
              <a:lumMod val="40000"/>
              <a:lumOff val="60000"/>
            </a:schemeClr>
          </a:solidFill>
          <a:ln w="9525">
            <a:noFill/>
            <a:round/>
            <a:headEnd/>
            <a:tailEnd/>
          </a:ln>
        </p:spPr>
        <p:txBody>
          <a:bodyPr vert="horz" wrap="square" lIns="68574" tIns="34287" rIns="68574" bIns="34287" numCol="1" anchor="t" anchorCtr="0" compatLnSpc="1">
            <a:prstTxWarp prst="textNoShape">
              <a:avLst/>
            </a:prstTxWarp>
          </a:bodyPr>
          <a:lstStyle/>
          <a:p>
            <a:pPr defTabSz="768042">
              <a:lnSpc>
                <a:spcPct val="95000"/>
              </a:lnSpc>
            </a:pPr>
            <a:endParaRPr lang="ru-RU" sz="788" dirty="0">
              <a:solidFill>
                <a:srgbClr val="FFFFFF"/>
              </a:solidFill>
              <a:latin typeface="Calibri" panose="020F0502020204030204" pitchFamily="34" charset="0"/>
            </a:endParaRPr>
          </a:p>
        </p:txBody>
      </p:sp>
      <p:sp>
        <p:nvSpPr>
          <p:cNvPr id="33" name="Нашивка 32"/>
          <p:cNvSpPr/>
          <p:nvPr/>
        </p:nvSpPr>
        <p:spPr bwMode="auto">
          <a:xfrm>
            <a:off x="6439320" y="1396064"/>
            <a:ext cx="2084282" cy="308544"/>
          </a:xfrm>
          <a:prstGeom prst="chevron">
            <a:avLst/>
          </a:prstGeom>
          <a:solidFill>
            <a:srgbClr val="FF6600"/>
          </a:solidFill>
          <a:ln w="9525">
            <a:noFill/>
            <a:round/>
            <a:headEnd/>
            <a:tailEnd/>
          </a:ln>
        </p:spPr>
        <p:txBody>
          <a:bodyPr vert="horz" wrap="square" lIns="68574" tIns="0" rIns="68574" bIns="0" numCol="1" anchor="ctr" anchorCtr="0" compatLnSpc="1">
            <a:prstTxWarp prst="textNoShape">
              <a:avLst/>
            </a:prstTxWarp>
          </a:bodyPr>
          <a:lstStyle/>
          <a:p>
            <a:pPr defTabSz="768042"/>
            <a:r>
              <a:rPr lang="ru-RU" sz="857" b="1" dirty="0">
                <a:solidFill>
                  <a:srgbClr val="FFFFFF"/>
                </a:solidFill>
                <a:latin typeface="Calibri" panose="020F0502020204030204" pitchFamily="34" charset="0"/>
              </a:rPr>
              <a:t>ИНСТРУМЕНТЫ АДАПТАЦИИ</a:t>
            </a:r>
            <a:r>
              <a:rPr lang="en-US" sz="857" b="1" dirty="0">
                <a:solidFill>
                  <a:srgbClr val="FFFFFF"/>
                </a:solidFill>
                <a:latin typeface="Calibri" panose="020F0502020204030204" pitchFamily="34" charset="0"/>
              </a:rPr>
              <a:t> </a:t>
            </a:r>
            <a:r>
              <a:rPr lang="ru-RU" sz="857" b="1" dirty="0">
                <a:solidFill>
                  <a:srgbClr val="FFFFFF"/>
                </a:solidFill>
                <a:latin typeface="Calibri" panose="020F0502020204030204" pitchFamily="34" charset="0"/>
              </a:rPr>
              <a:t>К ИЗМЕНЕНИЯМ СРЕДЫ</a:t>
            </a:r>
          </a:p>
        </p:txBody>
      </p:sp>
      <p:sp>
        <p:nvSpPr>
          <p:cNvPr id="34" name="Нашивка 33"/>
          <p:cNvSpPr/>
          <p:nvPr/>
        </p:nvSpPr>
        <p:spPr bwMode="auto">
          <a:xfrm>
            <a:off x="8421579" y="1396064"/>
            <a:ext cx="2978037" cy="308544"/>
          </a:xfrm>
          <a:prstGeom prst="chevron">
            <a:avLst/>
          </a:prstGeom>
          <a:solidFill>
            <a:srgbClr val="FFC000"/>
          </a:solidFill>
          <a:ln w="9525">
            <a:noFill/>
            <a:round/>
            <a:headEnd/>
            <a:tailEnd/>
          </a:ln>
        </p:spPr>
        <p:txBody>
          <a:bodyPr vert="horz" wrap="square" lIns="68574" tIns="0" rIns="68574" bIns="0" numCol="1" anchor="ctr" anchorCtr="0" compatLnSpc="1">
            <a:prstTxWarp prst="textNoShape">
              <a:avLst/>
            </a:prstTxWarp>
          </a:bodyPr>
          <a:lstStyle/>
          <a:p>
            <a:pPr defTabSz="768042"/>
            <a:r>
              <a:rPr lang="ru-RU" sz="857" b="1" dirty="0">
                <a:solidFill>
                  <a:srgbClr val="FFFFFF"/>
                </a:solidFill>
                <a:latin typeface="Calibri" panose="020F0502020204030204" pitchFamily="34" charset="0"/>
              </a:rPr>
              <a:t>ОБЪЕКТЫ УПРАВЛЕНИЯ </a:t>
            </a:r>
            <a:r>
              <a:rPr lang="ru-RU" sz="857" b="1">
                <a:solidFill>
                  <a:srgbClr val="FFFFFF"/>
                </a:solidFill>
                <a:latin typeface="Calibri" panose="020F0502020204030204" pitchFamily="34" charset="0"/>
              </a:rPr>
              <a:t>ДЛЯ АДАПТАЦИИ К ИЗМЕНЕНИЯМ СРЕДЫ</a:t>
            </a:r>
            <a:endParaRPr lang="ru-RU" sz="857" b="1" dirty="0">
              <a:solidFill>
                <a:srgbClr val="FFFFFF"/>
              </a:solidFill>
              <a:latin typeface="Calibri" panose="020F0502020204030204" pitchFamily="34" charset="0"/>
            </a:endParaRPr>
          </a:p>
        </p:txBody>
      </p:sp>
      <p:graphicFrame>
        <p:nvGraphicFramePr>
          <p:cNvPr id="35" name="Таблица 34"/>
          <p:cNvGraphicFramePr>
            <a:graphicFrameLocks noGrp="1"/>
          </p:cNvGraphicFramePr>
          <p:nvPr>
            <p:extLst>
              <p:ext uri="{D42A27DB-BD31-4B8C-83A1-F6EECF244321}">
                <p14:modId xmlns:p14="http://schemas.microsoft.com/office/powerpoint/2010/main" val="2310182603"/>
              </p:ext>
            </p:extLst>
          </p:nvPr>
        </p:nvGraphicFramePr>
        <p:xfrm>
          <a:off x="6550478" y="1826898"/>
          <a:ext cx="5031921" cy="4367901"/>
        </p:xfrm>
        <a:graphic>
          <a:graphicData uri="http://schemas.openxmlformats.org/drawingml/2006/table">
            <a:tbl>
              <a:tblPr firstRow="1" lastRow="1" bandRow="1">
                <a:tableStyleId>{3B4B98B0-60AC-42C2-AFA5-B58CD77FA1E5}</a:tableStyleId>
              </a:tblPr>
              <a:tblGrid>
                <a:gridCol w="1835876"/>
                <a:gridCol w="3196045"/>
              </a:tblGrid>
              <a:tr h="718216">
                <a:tc>
                  <a:txBody>
                    <a:bodyPr/>
                    <a:lstStyle/>
                    <a:p>
                      <a:pPr marL="182563" indent="-182563" algn="l" defTabSz="779252" rtl="0" eaLnBrk="1" latinLnBrk="0" hangingPunct="1">
                        <a:lnSpc>
                          <a:spcPct val="90000"/>
                        </a:lnSpc>
                        <a:spcBef>
                          <a:spcPts val="0"/>
                        </a:spcBef>
                        <a:buClr>
                          <a:srgbClr val="ED6C26"/>
                        </a:buClr>
                        <a:buFont typeface="+mj-lt"/>
                        <a:buAutoNum type="romanUcPeriod"/>
                      </a:pPr>
                      <a:r>
                        <a:rPr lang="ru-RU" sz="900" b="0" i="0" kern="1200" spc="0" dirty="0" smtClean="0">
                          <a:solidFill>
                            <a:schemeClr val="accent1"/>
                          </a:solidFill>
                          <a:latin typeface="Calibri" panose="020F0502020204030204" pitchFamily="34" charset="0"/>
                          <a:ea typeface="+mn-ea"/>
                          <a:cs typeface="+mn-cs"/>
                        </a:rPr>
                        <a:t>Гибкая</a:t>
                      </a:r>
                      <a:r>
                        <a:rPr lang="ru-RU" sz="900" b="0" i="0" kern="1200" spc="0" baseline="0" dirty="0" smtClean="0">
                          <a:solidFill>
                            <a:schemeClr val="accent1"/>
                          </a:solidFill>
                          <a:latin typeface="Calibri" panose="020F0502020204030204" pitchFamily="34" charset="0"/>
                          <a:ea typeface="+mn-ea"/>
                          <a:cs typeface="+mn-cs"/>
                        </a:rPr>
                        <a:t> перестройка ресурсов в соответствии с долгосрочными планами или текущими потребностями</a:t>
                      </a:r>
                      <a:endParaRPr lang="ru-RU" sz="900" b="0" i="0" kern="1200" spc="0" dirty="0" smtClean="0">
                        <a:solidFill>
                          <a:schemeClr val="accent1"/>
                        </a:solidFill>
                        <a:latin typeface="Calibri" panose="020F0502020204030204" pitchFamily="34" charset="0"/>
                        <a:ea typeface="+mn-ea"/>
                        <a:cs typeface="+mn-cs"/>
                      </a:endParaRPr>
                    </a:p>
                  </a:txBody>
                  <a:tcPr marL="13499" marR="13499" marT="8099" marB="8099">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779252" rtl="0" eaLnBrk="1" fontAlgn="auto" latinLnBrk="0" hangingPunct="1">
                        <a:lnSpc>
                          <a:spcPct val="84000"/>
                        </a:lnSpc>
                        <a:spcBef>
                          <a:spcPts val="300"/>
                        </a:spcBef>
                        <a:spcAft>
                          <a:spcPts val="0"/>
                        </a:spcAft>
                        <a:buClr>
                          <a:schemeClr val="tx1"/>
                        </a:buClr>
                        <a:buSzTx/>
                        <a:buFont typeface="Arial"/>
                        <a:buNone/>
                        <a:tabLst/>
                        <a:defRPr/>
                      </a:pPr>
                      <a:r>
                        <a:rPr lang="ru-RU" sz="700" b="0" i="0" kern="1200" dirty="0" smtClean="0">
                          <a:solidFill>
                            <a:schemeClr val="accent1"/>
                          </a:solidFill>
                          <a:latin typeface="Calibri" panose="020F0502020204030204" pitchFamily="34" charset="0"/>
                          <a:ea typeface="+mn-ea"/>
                          <a:cs typeface="+mn-cs"/>
                        </a:rPr>
                        <a:t>1.1 Организационная</a:t>
                      </a:r>
                      <a:r>
                        <a:rPr lang="ru-RU" sz="700" b="0" i="0" kern="1200" baseline="0" dirty="0" smtClean="0">
                          <a:solidFill>
                            <a:schemeClr val="accent1"/>
                          </a:solidFill>
                          <a:latin typeface="Calibri" panose="020F0502020204030204" pitchFamily="34" charset="0"/>
                          <a:ea typeface="+mn-ea"/>
                          <a:cs typeface="+mn-cs"/>
                        </a:rPr>
                        <a:t> структура</a:t>
                      </a:r>
                    </a:p>
                    <a:p>
                      <a:pPr marL="0" marR="0" indent="0" algn="l" defTabSz="779252" rtl="0" eaLnBrk="1" fontAlgn="auto" latinLnBrk="0" hangingPunct="1">
                        <a:lnSpc>
                          <a:spcPct val="84000"/>
                        </a:lnSpc>
                        <a:spcBef>
                          <a:spcPts val="300"/>
                        </a:spcBef>
                        <a:spcAft>
                          <a:spcPts val="0"/>
                        </a:spcAft>
                        <a:buClr>
                          <a:schemeClr val="tx1"/>
                        </a:buClr>
                        <a:buSzTx/>
                        <a:buFont typeface="Arial"/>
                        <a:buNone/>
                        <a:tabLst/>
                        <a:defRPr/>
                      </a:pPr>
                      <a:r>
                        <a:rPr lang="ru-RU" sz="700" b="0" i="0" kern="1200" baseline="0" dirty="0" smtClean="0">
                          <a:solidFill>
                            <a:schemeClr val="accent1"/>
                          </a:solidFill>
                          <a:latin typeface="Calibri" panose="020F0502020204030204" pitchFamily="34" charset="0"/>
                          <a:ea typeface="+mn-ea"/>
                          <a:cs typeface="+mn-cs"/>
                        </a:rPr>
                        <a:t>1.2 Распределение полномочий и ответственности</a:t>
                      </a:r>
                    </a:p>
                    <a:p>
                      <a:pPr marL="0" marR="0" indent="0" algn="l" defTabSz="779252" rtl="0" eaLnBrk="1" fontAlgn="auto" latinLnBrk="0" hangingPunct="1">
                        <a:lnSpc>
                          <a:spcPct val="84000"/>
                        </a:lnSpc>
                        <a:spcBef>
                          <a:spcPts val="300"/>
                        </a:spcBef>
                        <a:spcAft>
                          <a:spcPts val="0"/>
                        </a:spcAft>
                        <a:buClr>
                          <a:schemeClr val="tx1"/>
                        </a:buClr>
                        <a:buSzTx/>
                        <a:buFont typeface="Arial"/>
                        <a:buNone/>
                        <a:tabLst/>
                        <a:defRPr/>
                      </a:pPr>
                      <a:r>
                        <a:rPr lang="ru-RU" sz="700" b="0" i="0" kern="1200" baseline="0" dirty="0" smtClean="0">
                          <a:solidFill>
                            <a:schemeClr val="accent1"/>
                          </a:solidFill>
                          <a:latin typeface="Calibri" panose="020F0502020204030204" pitchFamily="34" charset="0"/>
                          <a:ea typeface="+mn-ea"/>
                          <a:cs typeface="+mn-cs"/>
                        </a:rPr>
                        <a:t>1.3 Структурированный опыт функционирования сотрудников</a:t>
                      </a:r>
                    </a:p>
                    <a:p>
                      <a:pPr marL="0" marR="0" indent="0" algn="l" defTabSz="779252" rtl="0" eaLnBrk="1" fontAlgn="auto" latinLnBrk="0" hangingPunct="1">
                        <a:lnSpc>
                          <a:spcPct val="84000"/>
                        </a:lnSpc>
                        <a:spcBef>
                          <a:spcPts val="300"/>
                        </a:spcBef>
                        <a:spcAft>
                          <a:spcPts val="0"/>
                        </a:spcAft>
                        <a:buClr>
                          <a:schemeClr val="tx1"/>
                        </a:buClr>
                        <a:buSzTx/>
                        <a:buFont typeface="Arial"/>
                        <a:buNone/>
                        <a:tabLst/>
                        <a:defRPr/>
                      </a:pPr>
                      <a:r>
                        <a:rPr lang="ru-RU" sz="700" b="0" i="0" kern="1200" baseline="0" dirty="0" smtClean="0">
                          <a:solidFill>
                            <a:schemeClr val="accent1"/>
                          </a:solidFill>
                          <a:latin typeface="Calibri" panose="020F0502020204030204" pitchFamily="34" charset="0"/>
                          <a:ea typeface="+mn-ea"/>
                          <a:cs typeface="+mn-cs"/>
                        </a:rPr>
                        <a:t>1.4 Рутины (устоявшиеся процессы) принятия решений</a:t>
                      </a:r>
                      <a:endParaRPr lang="ru-RU" sz="700" b="0" i="0" kern="1200" dirty="0" smtClean="0">
                        <a:solidFill>
                          <a:schemeClr val="accent1"/>
                        </a:solidFill>
                        <a:latin typeface="Calibri" panose="020F0502020204030204" pitchFamily="34" charset="0"/>
                        <a:ea typeface="+mn-ea"/>
                        <a:cs typeface="+mn-cs"/>
                      </a:endParaRPr>
                    </a:p>
                  </a:txBody>
                  <a:tcPr marL="13499" marR="13499" marT="8099" marB="8099">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r>
              <a:tr h="572555">
                <a:tc>
                  <a:txBody>
                    <a:bodyPr/>
                    <a:lstStyle/>
                    <a:p>
                      <a:pPr marL="182563" indent="-182563" algn="l" defTabSz="779252" rtl="0" eaLnBrk="1" latinLnBrk="0" hangingPunct="1">
                        <a:lnSpc>
                          <a:spcPct val="90000"/>
                        </a:lnSpc>
                        <a:spcBef>
                          <a:spcPts val="0"/>
                        </a:spcBef>
                        <a:buClr>
                          <a:srgbClr val="E20071"/>
                        </a:buClr>
                        <a:buFont typeface="+mj-lt"/>
                        <a:buAutoNum type="romanUcPeriod" startAt="2"/>
                      </a:pPr>
                      <a:r>
                        <a:rPr lang="ru-RU" sz="900" b="0" i="0" kern="1200" dirty="0" smtClean="0">
                          <a:solidFill>
                            <a:schemeClr val="accent1"/>
                          </a:solidFill>
                          <a:latin typeface="Calibri" panose="020F0502020204030204" pitchFamily="34" charset="0"/>
                          <a:ea typeface="+mn-ea"/>
                          <a:cs typeface="+mn-cs"/>
                        </a:rPr>
                        <a:t>Адаптация процессной модели под</a:t>
                      </a:r>
                      <a:r>
                        <a:rPr lang="ru-RU" sz="900" b="0" i="0" kern="1200" baseline="0" dirty="0" smtClean="0">
                          <a:solidFill>
                            <a:schemeClr val="accent1"/>
                          </a:solidFill>
                          <a:latin typeface="Calibri" panose="020F0502020204030204" pitchFamily="34" charset="0"/>
                          <a:ea typeface="+mn-ea"/>
                          <a:cs typeface="+mn-cs"/>
                        </a:rPr>
                        <a:t> требования рынка и стратегию организации</a:t>
                      </a:r>
                      <a:endParaRPr lang="ru-RU" sz="900" b="0" i="0" kern="1200" spc="0" dirty="0" smtClean="0">
                        <a:solidFill>
                          <a:schemeClr val="accent1"/>
                        </a:solidFill>
                        <a:latin typeface="Calibri" panose="020F0502020204030204" pitchFamily="34" charset="0"/>
                        <a:ea typeface="+mn-ea"/>
                        <a:cs typeface="+mn-cs"/>
                      </a:endParaRPr>
                    </a:p>
                  </a:txBody>
                  <a:tcPr marL="13499" marR="26998" marT="8099" marB="8099">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779252" rtl="0" eaLnBrk="1" latinLnBrk="0" hangingPunct="1">
                        <a:lnSpc>
                          <a:spcPct val="84000"/>
                        </a:lnSpc>
                        <a:spcBef>
                          <a:spcPts val="300"/>
                        </a:spcBef>
                        <a:buClr>
                          <a:schemeClr val="tx1"/>
                        </a:buClr>
                        <a:buFont typeface="Arial"/>
                        <a:buNone/>
                      </a:pPr>
                      <a:r>
                        <a:rPr lang="ru-RU" sz="700" b="0" i="0" kern="1200" baseline="0" dirty="0" smtClean="0">
                          <a:solidFill>
                            <a:schemeClr val="accent1"/>
                          </a:solidFill>
                          <a:latin typeface="Calibri" panose="020F0502020204030204" pitchFamily="34" charset="0"/>
                          <a:ea typeface="+mn-ea"/>
                          <a:cs typeface="+mn-cs"/>
                        </a:rPr>
                        <a:t>2.1 Единая процессная модель организации</a:t>
                      </a:r>
                    </a:p>
                    <a:p>
                      <a:pPr marL="0" indent="0" algn="l" defTabSz="779252" rtl="0" eaLnBrk="1" latinLnBrk="0" hangingPunct="1">
                        <a:lnSpc>
                          <a:spcPct val="84000"/>
                        </a:lnSpc>
                        <a:spcBef>
                          <a:spcPts val="300"/>
                        </a:spcBef>
                        <a:buClr>
                          <a:schemeClr val="tx1"/>
                        </a:buClr>
                        <a:buFont typeface="Arial"/>
                        <a:buNone/>
                      </a:pPr>
                      <a:r>
                        <a:rPr lang="ru-RU" sz="700" b="0" i="0" kern="1200" baseline="0" dirty="0" smtClean="0">
                          <a:solidFill>
                            <a:schemeClr val="accent1"/>
                          </a:solidFill>
                          <a:latin typeface="Calibri" panose="020F0502020204030204" pitchFamily="34" charset="0"/>
                          <a:ea typeface="+mn-ea"/>
                          <a:cs typeface="+mn-cs"/>
                        </a:rPr>
                        <a:t>2.2 Функциональные модели подразделений</a:t>
                      </a:r>
                    </a:p>
                    <a:p>
                      <a:pPr marL="0" indent="0" algn="l" defTabSz="779252" rtl="0" eaLnBrk="1" latinLnBrk="0" hangingPunct="1">
                        <a:lnSpc>
                          <a:spcPct val="84000"/>
                        </a:lnSpc>
                        <a:spcBef>
                          <a:spcPts val="300"/>
                        </a:spcBef>
                        <a:buClr>
                          <a:schemeClr val="tx1"/>
                        </a:buClr>
                        <a:buFont typeface="Arial"/>
                        <a:buNone/>
                      </a:pPr>
                      <a:r>
                        <a:rPr lang="ru-RU" sz="700" b="0" i="0" kern="1200" baseline="0" dirty="0" smtClean="0">
                          <a:solidFill>
                            <a:schemeClr val="accent1"/>
                          </a:solidFill>
                          <a:latin typeface="Calibri" panose="020F0502020204030204" pitchFamily="34" charset="0"/>
                          <a:ea typeface="+mn-ea"/>
                          <a:cs typeface="+mn-cs"/>
                        </a:rPr>
                        <a:t>2.3 Стратегии и оперативные планы</a:t>
                      </a:r>
                    </a:p>
                    <a:p>
                      <a:pPr marL="0" indent="0" algn="l" defTabSz="779252" rtl="0" eaLnBrk="1" latinLnBrk="0" hangingPunct="1">
                        <a:lnSpc>
                          <a:spcPct val="84000"/>
                        </a:lnSpc>
                        <a:spcBef>
                          <a:spcPts val="300"/>
                        </a:spcBef>
                        <a:buClr>
                          <a:schemeClr val="tx1"/>
                        </a:buClr>
                        <a:buFont typeface="Arial"/>
                        <a:buNone/>
                      </a:pPr>
                      <a:r>
                        <a:rPr lang="ru-RU" sz="700" b="0" i="0" kern="1200" baseline="0" dirty="0" smtClean="0">
                          <a:solidFill>
                            <a:schemeClr val="accent1"/>
                          </a:solidFill>
                          <a:latin typeface="Calibri" panose="020F0502020204030204" pitchFamily="34" charset="0"/>
                          <a:ea typeface="+mn-ea"/>
                          <a:cs typeface="+mn-cs"/>
                        </a:rPr>
                        <a:t>2.4 Организационно-управленческие особенности организации</a:t>
                      </a:r>
                    </a:p>
                  </a:txBody>
                  <a:tcPr marL="13499" marR="13499" marT="8099" marB="8099">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r>
              <a:tr h="923482">
                <a:tc>
                  <a:txBody>
                    <a:bodyPr/>
                    <a:lstStyle/>
                    <a:p>
                      <a:pPr marL="182563" marR="0" indent="-182563" algn="l" defTabSz="779252" rtl="0" eaLnBrk="1" fontAlgn="auto" latinLnBrk="0" hangingPunct="1">
                        <a:lnSpc>
                          <a:spcPct val="90000"/>
                        </a:lnSpc>
                        <a:spcBef>
                          <a:spcPts val="0"/>
                        </a:spcBef>
                        <a:spcAft>
                          <a:spcPts val="0"/>
                        </a:spcAft>
                        <a:buClr>
                          <a:srgbClr val="92D050"/>
                        </a:buClr>
                        <a:buSzTx/>
                        <a:buFont typeface="+mj-lt"/>
                        <a:buAutoNum type="romanUcPeriod" startAt="3"/>
                        <a:tabLst/>
                        <a:defRPr/>
                      </a:pPr>
                      <a:r>
                        <a:rPr lang="ru-RU" sz="900" b="0" i="0" kern="1200" spc="0" dirty="0" smtClean="0">
                          <a:solidFill>
                            <a:schemeClr val="accent1"/>
                          </a:solidFill>
                          <a:latin typeface="Calibri" panose="020F0502020204030204" pitchFamily="34" charset="0"/>
                          <a:ea typeface="+mn-ea"/>
                          <a:cs typeface="+mn-cs"/>
                        </a:rPr>
                        <a:t>Коррекция бизнес-модели, производственно- технологической модели</a:t>
                      </a:r>
                    </a:p>
                  </a:txBody>
                  <a:tcPr marL="13499" marR="80993" marT="8099" marB="8099">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779252" rtl="0" eaLnBrk="1" latinLnBrk="0" hangingPunct="1">
                        <a:lnSpc>
                          <a:spcPct val="84000"/>
                        </a:lnSpc>
                        <a:spcBef>
                          <a:spcPts val="300"/>
                        </a:spcBef>
                        <a:buClr>
                          <a:schemeClr val="tx1"/>
                        </a:buClr>
                        <a:buFont typeface="Arial"/>
                        <a:buNone/>
                      </a:pPr>
                      <a:r>
                        <a:rPr lang="ru-RU" sz="700" b="0" i="0" kern="1200" dirty="0" smtClean="0">
                          <a:solidFill>
                            <a:schemeClr val="accent1"/>
                          </a:solidFill>
                          <a:latin typeface="Calibri" panose="020F0502020204030204" pitchFamily="34" charset="0"/>
                          <a:ea typeface="+mn-ea"/>
                          <a:cs typeface="+mn-cs"/>
                        </a:rPr>
                        <a:t>3.1 Технико-технологические особенности организации</a:t>
                      </a:r>
                    </a:p>
                    <a:p>
                      <a:pPr marL="0" indent="0" algn="l" defTabSz="779252" rtl="0" eaLnBrk="1" latinLnBrk="0" hangingPunct="1">
                        <a:lnSpc>
                          <a:spcPct val="84000"/>
                        </a:lnSpc>
                        <a:spcBef>
                          <a:spcPts val="300"/>
                        </a:spcBef>
                        <a:buClr>
                          <a:schemeClr val="tx1"/>
                        </a:buClr>
                        <a:buFont typeface="Arial"/>
                        <a:buNone/>
                      </a:pPr>
                      <a:r>
                        <a:rPr lang="ru-RU" sz="700" b="0" i="0" kern="1200" dirty="0" smtClean="0">
                          <a:solidFill>
                            <a:schemeClr val="accent1"/>
                          </a:solidFill>
                          <a:latin typeface="Calibri" panose="020F0502020204030204" pitchFamily="34" charset="0"/>
                          <a:ea typeface="+mn-ea"/>
                          <a:cs typeface="+mn-cs"/>
                        </a:rPr>
                        <a:t>3.2 Специфичные активы, производственные и организационные технологии</a:t>
                      </a:r>
                    </a:p>
                    <a:p>
                      <a:pPr marL="0" indent="0" algn="l" defTabSz="779252" rtl="0" eaLnBrk="1" latinLnBrk="0" hangingPunct="1">
                        <a:lnSpc>
                          <a:spcPct val="84000"/>
                        </a:lnSpc>
                        <a:spcBef>
                          <a:spcPts val="300"/>
                        </a:spcBef>
                        <a:buClr>
                          <a:schemeClr val="tx1"/>
                        </a:buClr>
                        <a:buFont typeface="Arial"/>
                        <a:buNone/>
                      </a:pPr>
                      <a:r>
                        <a:rPr lang="ru-RU" sz="700" b="0" i="0" kern="1200" dirty="0" smtClean="0">
                          <a:solidFill>
                            <a:schemeClr val="accent1"/>
                          </a:solidFill>
                          <a:latin typeface="Calibri" panose="020F0502020204030204" pitchFamily="34" charset="0"/>
                          <a:ea typeface="+mn-ea"/>
                          <a:cs typeface="+mn-cs"/>
                        </a:rPr>
                        <a:t>3.3 Особенности контрактов по реализации продукции или услуг</a:t>
                      </a:r>
                    </a:p>
                  </a:txBody>
                  <a:tcPr marL="13499" marR="13499" marT="8099" marB="8099">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r>
              <a:tr h="608663">
                <a:tc>
                  <a:txBody>
                    <a:bodyPr/>
                    <a:lstStyle/>
                    <a:p>
                      <a:pPr marL="182563" indent="-182563" algn="l" defTabSz="779252" rtl="0" eaLnBrk="1" latinLnBrk="0" hangingPunct="1">
                        <a:lnSpc>
                          <a:spcPct val="90000"/>
                        </a:lnSpc>
                        <a:spcBef>
                          <a:spcPts val="0"/>
                        </a:spcBef>
                        <a:buClr>
                          <a:srgbClr val="FFFF00"/>
                        </a:buClr>
                        <a:buFont typeface="+mj-lt"/>
                        <a:buAutoNum type="romanUcPeriod" startAt="4"/>
                      </a:pPr>
                      <a:r>
                        <a:rPr lang="ru-RU" sz="900" b="0" i="0" kern="1200" spc="0" dirty="0" smtClean="0">
                          <a:solidFill>
                            <a:schemeClr val="accent1"/>
                          </a:solidFill>
                          <a:latin typeface="Calibri" panose="020F0502020204030204" pitchFamily="34" charset="0"/>
                          <a:ea typeface="+mn-ea"/>
                          <a:cs typeface="+mn-cs"/>
                        </a:rPr>
                        <a:t>Управленческий инжиниринг, корректировка</a:t>
                      </a:r>
                      <a:r>
                        <a:rPr lang="ru-RU" sz="900" b="0" i="0" kern="1200" spc="0" baseline="0" dirty="0" smtClean="0">
                          <a:solidFill>
                            <a:schemeClr val="accent1"/>
                          </a:solidFill>
                          <a:latin typeface="Calibri" panose="020F0502020204030204" pitchFamily="34" charset="0"/>
                          <a:ea typeface="+mn-ea"/>
                          <a:cs typeface="+mn-cs"/>
                        </a:rPr>
                        <a:t> взаимоотношений с экосистемой бизнеса</a:t>
                      </a:r>
                      <a:endParaRPr lang="ru-RU" sz="900" b="0" i="0" kern="1200" spc="0" dirty="0" smtClean="0">
                        <a:solidFill>
                          <a:schemeClr val="accent1"/>
                        </a:solidFill>
                        <a:latin typeface="Calibri" panose="020F0502020204030204" pitchFamily="34" charset="0"/>
                        <a:ea typeface="+mn-ea"/>
                        <a:cs typeface="+mn-cs"/>
                      </a:endParaRPr>
                    </a:p>
                  </a:txBody>
                  <a:tcPr marL="13499" marR="13499" marT="8099" marB="8099">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779252" rtl="0" eaLnBrk="1" latinLnBrk="0" hangingPunct="1">
                        <a:lnSpc>
                          <a:spcPct val="84000"/>
                        </a:lnSpc>
                        <a:spcBef>
                          <a:spcPts val="300"/>
                        </a:spcBef>
                        <a:buClr>
                          <a:schemeClr val="tx1"/>
                        </a:buClr>
                        <a:buFont typeface="Arial"/>
                        <a:buNone/>
                      </a:pPr>
                      <a:r>
                        <a:rPr lang="ru-RU" sz="700" b="0" i="0" kern="1200" spc="0" baseline="0" dirty="0" smtClean="0">
                          <a:solidFill>
                            <a:schemeClr val="accent1"/>
                          </a:solidFill>
                          <a:latin typeface="Calibri" panose="020F0502020204030204" pitchFamily="34" charset="0"/>
                          <a:ea typeface="+mn-ea"/>
                          <a:cs typeface="+mn-cs"/>
                        </a:rPr>
                        <a:t>4.1 Система управления организации</a:t>
                      </a:r>
                    </a:p>
                    <a:p>
                      <a:pPr marL="0" indent="0" algn="l" defTabSz="779252" rtl="0" eaLnBrk="1" latinLnBrk="0" hangingPunct="1">
                        <a:lnSpc>
                          <a:spcPct val="84000"/>
                        </a:lnSpc>
                        <a:spcBef>
                          <a:spcPts val="300"/>
                        </a:spcBef>
                        <a:buClr>
                          <a:schemeClr val="tx1"/>
                        </a:buClr>
                        <a:buFont typeface="Arial"/>
                        <a:buNone/>
                      </a:pPr>
                      <a:r>
                        <a:rPr lang="ru-RU" sz="700" b="0" i="0" kern="1200" spc="0" baseline="0" dirty="0" smtClean="0">
                          <a:solidFill>
                            <a:schemeClr val="accent1"/>
                          </a:solidFill>
                          <a:latin typeface="Calibri" panose="020F0502020204030204" pitchFamily="34" charset="0"/>
                          <a:ea typeface="+mn-ea"/>
                          <a:cs typeface="+mn-cs"/>
                        </a:rPr>
                        <a:t>4.2 Динамическая база знаний, сосредоточенная в организации и распределенная между сотрудниками и коллективами</a:t>
                      </a:r>
                    </a:p>
                    <a:p>
                      <a:pPr marL="0" indent="0" algn="l" defTabSz="779252" rtl="0" eaLnBrk="1" latinLnBrk="0" hangingPunct="1">
                        <a:lnSpc>
                          <a:spcPct val="84000"/>
                        </a:lnSpc>
                        <a:spcBef>
                          <a:spcPts val="300"/>
                        </a:spcBef>
                        <a:buClr>
                          <a:schemeClr val="tx1"/>
                        </a:buClr>
                        <a:buFont typeface="Arial"/>
                        <a:buNone/>
                      </a:pPr>
                      <a:r>
                        <a:rPr lang="ru-RU" sz="700" b="0" i="0" kern="1200" dirty="0" smtClean="0">
                          <a:solidFill>
                            <a:schemeClr val="accent1"/>
                          </a:solidFill>
                          <a:latin typeface="Calibri" panose="020F0502020204030204" pitchFamily="34" charset="0"/>
                          <a:ea typeface="+mn-ea"/>
                          <a:cs typeface="+mn-cs"/>
                        </a:rPr>
                        <a:t>4.3 Механизмы коллективного отбора, восприятия, переработки и интерпретации информации о внешней и внутренней среде</a:t>
                      </a:r>
                    </a:p>
                  </a:txBody>
                  <a:tcPr marL="29247" marR="29247" marT="8099" marB="8099">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r>
              <a:tr h="766073">
                <a:tc>
                  <a:txBody>
                    <a:bodyPr/>
                    <a:lstStyle/>
                    <a:p>
                      <a:pPr marL="182563" marR="0" indent="-182563" algn="l" defTabSz="779252" rtl="0" eaLnBrk="1" fontAlgn="auto" latinLnBrk="0" hangingPunct="1">
                        <a:lnSpc>
                          <a:spcPct val="90000"/>
                        </a:lnSpc>
                        <a:spcBef>
                          <a:spcPts val="0"/>
                        </a:spcBef>
                        <a:spcAft>
                          <a:spcPts val="0"/>
                        </a:spcAft>
                        <a:buClr>
                          <a:schemeClr val="accent1">
                            <a:lumMod val="40000"/>
                            <a:lumOff val="60000"/>
                          </a:schemeClr>
                        </a:buClr>
                        <a:buSzTx/>
                        <a:buFont typeface="+mj-lt"/>
                        <a:buAutoNum type="romanUcPeriod" startAt="5"/>
                        <a:tabLst/>
                        <a:defRPr/>
                      </a:pPr>
                      <a:r>
                        <a:rPr lang="ru-RU" sz="900" b="0" i="0" kern="1200" spc="0" dirty="0" smtClean="0">
                          <a:solidFill>
                            <a:schemeClr val="accent1"/>
                          </a:solidFill>
                          <a:latin typeface="Calibri" panose="020F0502020204030204" pitchFamily="34" charset="0"/>
                          <a:ea typeface="+mn-ea"/>
                          <a:cs typeface="+mn-cs"/>
                        </a:rPr>
                        <a:t>Ценности</a:t>
                      </a:r>
                      <a:r>
                        <a:rPr lang="ru-RU" sz="900" b="0" i="0" kern="1200" spc="0" baseline="0" dirty="0" smtClean="0">
                          <a:solidFill>
                            <a:schemeClr val="accent1"/>
                          </a:solidFill>
                          <a:latin typeface="Calibri" panose="020F0502020204030204" pitchFamily="34" charset="0"/>
                          <a:ea typeface="+mn-ea"/>
                          <a:cs typeface="+mn-cs"/>
                        </a:rPr>
                        <a:t> и принципы</a:t>
                      </a:r>
                      <a:endParaRPr lang="ru-RU" sz="900" b="0" i="0" kern="1200" spc="0" dirty="0" smtClean="0">
                        <a:solidFill>
                          <a:schemeClr val="accent1"/>
                        </a:solidFill>
                        <a:latin typeface="Calibri" panose="020F0502020204030204" pitchFamily="34" charset="0"/>
                        <a:ea typeface="+mn-ea"/>
                        <a:cs typeface="+mn-cs"/>
                      </a:endParaRPr>
                    </a:p>
                  </a:txBody>
                  <a:tcPr marL="13499" marR="13499" marT="8099" marB="8099">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779252" rtl="0" eaLnBrk="1" latinLnBrk="0" hangingPunct="1">
                        <a:lnSpc>
                          <a:spcPct val="84000"/>
                        </a:lnSpc>
                        <a:spcBef>
                          <a:spcPts val="300"/>
                        </a:spcBef>
                        <a:buClr>
                          <a:schemeClr val="tx1"/>
                        </a:buClr>
                        <a:buFont typeface="Arial"/>
                        <a:buNone/>
                      </a:pPr>
                      <a:r>
                        <a:rPr lang="ru-RU" sz="700" b="0" i="0" kern="1200" dirty="0" smtClean="0">
                          <a:solidFill>
                            <a:schemeClr val="accent1"/>
                          </a:solidFill>
                          <a:latin typeface="Calibri" panose="020F0502020204030204" pitchFamily="34" charset="0"/>
                          <a:ea typeface="+mn-ea"/>
                          <a:cs typeface="+mn-cs"/>
                        </a:rPr>
                        <a:t>5.1</a:t>
                      </a:r>
                      <a:r>
                        <a:rPr lang="ru-RU" sz="700" b="0" i="0" kern="1200" baseline="0" dirty="0" smtClean="0">
                          <a:solidFill>
                            <a:schemeClr val="accent1"/>
                          </a:solidFill>
                          <a:latin typeface="Calibri" panose="020F0502020204030204" pitchFamily="34" charset="0"/>
                          <a:ea typeface="+mn-ea"/>
                          <a:cs typeface="+mn-cs"/>
                        </a:rPr>
                        <a:t> </a:t>
                      </a:r>
                      <a:r>
                        <a:rPr lang="ru-RU" sz="700" b="0" i="0" kern="1200" dirty="0" smtClean="0">
                          <a:solidFill>
                            <a:schemeClr val="accent1"/>
                          </a:solidFill>
                          <a:latin typeface="Calibri" panose="020F0502020204030204" pitchFamily="34" charset="0"/>
                          <a:ea typeface="+mn-ea"/>
                          <a:cs typeface="+mn-cs"/>
                        </a:rPr>
                        <a:t>Внутренние культурные и функциональные «микро-институты»</a:t>
                      </a:r>
                    </a:p>
                    <a:p>
                      <a:pPr marL="0" indent="0" algn="l" defTabSz="779252" rtl="0" eaLnBrk="1" latinLnBrk="0" hangingPunct="1">
                        <a:lnSpc>
                          <a:spcPct val="84000"/>
                        </a:lnSpc>
                        <a:spcBef>
                          <a:spcPts val="300"/>
                        </a:spcBef>
                        <a:buClr>
                          <a:schemeClr val="tx1"/>
                        </a:buClr>
                        <a:buFont typeface="Arial"/>
                        <a:buNone/>
                      </a:pPr>
                      <a:r>
                        <a:rPr lang="ru-RU" sz="700" b="0" i="0" kern="1200" dirty="0" smtClean="0">
                          <a:solidFill>
                            <a:schemeClr val="accent1"/>
                          </a:solidFill>
                          <a:latin typeface="Calibri" panose="020F0502020204030204" pitchFamily="34" charset="0"/>
                          <a:ea typeface="+mn-ea"/>
                          <a:cs typeface="+mn-cs"/>
                        </a:rPr>
                        <a:t>5.2 Формальные и неформальные нормы, правила, традиции, образцы поведения</a:t>
                      </a:r>
                    </a:p>
                    <a:p>
                      <a:pPr marL="0" indent="0" algn="l" defTabSz="779252" rtl="0" eaLnBrk="1" latinLnBrk="0" hangingPunct="1">
                        <a:lnSpc>
                          <a:spcPct val="84000"/>
                        </a:lnSpc>
                        <a:spcBef>
                          <a:spcPts val="300"/>
                        </a:spcBef>
                        <a:buClr>
                          <a:schemeClr val="tx1"/>
                        </a:buClr>
                        <a:buFont typeface="Arial"/>
                        <a:buNone/>
                      </a:pPr>
                      <a:r>
                        <a:rPr lang="ru-RU" sz="700" b="0" i="0" kern="1200" dirty="0" smtClean="0">
                          <a:solidFill>
                            <a:schemeClr val="accent1"/>
                          </a:solidFill>
                          <a:latin typeface="Calibri" panose="020F0502020204030204" pitchFamily="34" charset="0"/>
                          <a:ea typeface="+mn-ea"/>
                          <a:cs typeface="+mn-cs"/>
                        </a:rPr>
                        <a:t>5.3</a:t>
                      </a:r>
                      <a:r>
                        <a:rPr lang="ru-RU" sz="700" b="0" i="0" kern="1200" baseline="0" dirty="0" smtClean="0">
                          <a:solidFill>
                            <a:schemeClr val="accent1"/>
                          </a:solidFill>
                          <a:latin typeface="Calibri" panose="020F0502020204030204" pitchFamily="34" charset="0"/>
                          <a:ea typeface="+mn-ea"/>
                          <a:cs typeface="+mn-cs"/>
                        </a:rPr>
                        <a:t> </a:t>
                      </a:r>
                      <a:r>
                        <a:rPr lang="ru-RU" sz="700" b="0" i="0" kern="1200" dirty="0" smtClean="0">
                          <a:solidFill>
                            <a:schemeClr val="accent1"/>
                          </a:solidFill>
                          <a:latin typeface="Calibri" panose="020F0502020204030204" pitchFamily="34" charset="0"/>
                          <a:ea typeface="+mn-ea"/>
                          <a:cs typeface="+mn-cs"/>
                        </a:rPr>
                        <a:t>Традиции индивидуального и группового видения работниками всей компании и ее подразделений (подсистем)</a:t>
                      </a:r>
                    </a:p>
                    <a:p>
                      <a:pPr marL="0" indent="0" algn="l" defTabSz="779252" rtl="0" eaLnBrk="1" latinLnBrk="0" hangingPunct="1">
                        <a:lnSpc>
                          <a:spcPct val="84000"/>
                        </a:lnSpc>
                        <a:spcBef>
                          <a:spcPts val="300"/>
                        </a:spcBef>
                        <a:buClr>
                          <a:schemeClr val="tx1"/>
                        </a:buClr>
                        <a:buFont typeface="Arial"/>
                        <a:buNone/>
                      </a:pPr>
                      <a:r>
                        <a:rPr lang="ru-RU" sz="700" b="0" i="0" kern="1200" dirty="0" smtClean="0">
                          <a:solidFill>
                            <a:schemeClr val="accent1"/>
                          </a:solidFill>
                          <a:latin typeface="Calibri" panose="020F0502020204030204" pitchFamily="34" charset="0"/>
                          <a:ea typeface="+mn-ea"/>
                          <a:cs typeface="+mn-cs"/>
                        </a:rPr>
                        <a:t>5.4 Интерпретации действий руководства и работников</a:t>
                      </a:r>
                    </a:p>
                  </a:txBody>
                  <a:tcPr marL="29247" marR="0" marT="8099" marB="8099">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r>
              <a:tr h="778912">
                <a:tc>
                  <a:txBody>
                    <a:bodyPr/>
                    <a:lstStyle/>
                    <a:p>
                      <a:pPr marL="182563" marR="0" indent="-182563" algn="l" defTabSz="779252" rtl="0" eaLnBrk="1" fontAlgn="auto" latinLnBrk="0" hangingPunct="1">
                        <a:lnSpc>
                          <a:spcPct val="90000"/>
                        </a:lnSpc>
                        <a:spcBef>
                          <a:spcPts val="0"/>
                        </a:spcBef>
                        <a:spcAft>
                          <a:spcPts val="0"/>
                        </a:spcAft>
                        <a:buClr>
                          <a:srgbClr val="071724"/>
                        </a:buClr>
                        <a:buSzTx/>
                        <a:buFont typeface="+mj-lt"/>
                        <a:buAutoNum type="romanUcPeriod" startAt="6"/>
                        <a:tabLst/>
                        <a:defRPr/>
                      </a:pPr>
                      <a:r>
                        <a:rPr lang="ru-RU" sz="900" b="0" i="0" kern="1200" spc="0" dirty="0" smtClean="0">
                          <a:solidFill>
                            <a:schemeClr val="accent1"/>
                          </a:solidFill>
                          <a:latin typeface="Calibri" panose="020F0502020204030204" pitchFamily="34" charset="0"/>
                          <a:ea typeface="+mn-ea"/>
                          <a:cs typeface="+mn-cs"/>
                        </a:rPr>
                        <a:t>Длительное,</a:t>
                      </a:r>
                      <a:r>
                        <a:rPr lang="ru-RU" sz="900" b="0" i="0" kern="1200" spc="0" baseline="0" dirty="0" smtClean="0">
                          <a:solidFill>
                            <a:schemeClr val="accent1"/>
                          </a:solidFill>
                          <a:latin typeface="Calibri" panose="020F0502020204030204" pitchFamily="34" charset="0"/>
                          <a:ea typeface="+mn-ea"/>
                          <a:cs typeface="+mn-cs"/>
                        </a:rPr>
                        <a:t> непрерывное и целенаправленное воздействие + п</a:t>
                      </a:r>
                      <a:r>
                        <a:rPr lang="ru-RU" sz="900" b="0" i="0" kern="1200" spc="0" dirty="0" smtClean="0">
                          <a:solidFill>
                            <a:schemeClr val="accent1"/>
                          </a:solidFill>
                          <a:latin typeface="Calibri" panose="020F0502020204030204" pitchFamily="34" charset="0"/>
                          <a:ea typeface="+mn-ea"/>
                          <a:cs typeface="+mn-cs"/>
                        </a:rPr>
                        <a:t>рофессиональное обучение и развитие</a:t>
                      </a:r>
                    </a:p>
                  </a:txBody>
                  <a:tcPr marL="13499" marR="13499" marT="8099" marB="8099">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779252" rtl="0" eaLnBrk="1" fontAlgn="auto" latinLnBrk="0" hangingPunct="1">
                        <a:lnSpc>
                          <a:spcPct val="84000"/>
                        </a:lnSpc>
                        <a:spcBef>
                          <a:spcPts val="300"/>
                        </a:spcBef>
                        <a:spcAft>
                          <a:spcPts val="0"/>
                        </a:spcAft>
                        <a:buClr>
                          <a:schemeClr val="tx1"/>
                        </a:buClr>
                        <a:buSzTx/>
                        <a:buFont typeface="Arial"/>
                        <a:buNone/>
                        <a:tabLst/>
                        <a:defRPr/>
                      </a:pPr>
                      <a:r>
                        <a:rPr lang="ru-RU" sz="700" b="0" i="0" kern="1200" dirty="0" smtClean="0">
                          <a:solidFill>
                            <a:schemeClr val="accent1"/>
                          </a:solidFill>
                          <a:latin typeface="Calibri" panose="020F0502020204030204" pitchFamily="34" charset="0"/>
                          <a:ea typeface="+mn-ea"/>
                          <a:cs typeface="+mn-cs"/>
                        </a:rPr>
                        <a:t>6.1 Ментальные особенности групп и коллективов, принимающих участие в подготовке, принятии и реализации решений на предприятии</a:t>
                      </a:r>
                    </a:p>
                    <a:p>
                      <a:pPr marL="0" marR="0" indent="0" algn="l" defTabSz="779252" rtl="0" eaLnBrk="1" fontAlgn="auto" latinLnBrk="0" hangingPunct="1">
                        <a:lnSpc>
                          <a:spcPct val="84000"/>
                        </a:lnSpc>
                        <a:spcBef>
                          <a:spcPts val="300"/>
                        </a:spcBef>
                        <a:spcAft>
                          <a:spcPts val="0"/>
                        </a:spcAft>
                        <a:buClr>
                          <a:schemeClr val="tx1"/>
                        </a:buClr>
                        <a:buSzTx/>
                        <a:buFont typeface="Arial"/>
                        <a:buNone/>
                        <a:tabLst/>
                        <a:defRPr/>
                      </a:pPr>
                      <a:r>
                        <a:rPr lang="ru-RU" sz="700" b="0" i="0" kern="1200" dirty="0" smtClean="0">
                          <a:solidFill>
                            <a:schemeClr val="accent1"/>
                          </a:solidFill>
                          <a:latin typeface="Calibri" panose="020F0502020204030204" pitchFamily="34" charset="0"/>
                          <a:ea typeface="+mn-ea"/>
                          <a:cs typeface="+mn-cs"/>
                        </a:rPr>
                        <a:t>6.2 Характеристики мышления индивидов (работников, менеджеров, акционеров)</a:t>
                      </a:r>
                    </a:p>
                    <a:p>
                      <a:pPr marL="0" marR="0" indent="0" algn="l" defTabSz="779252" rtl="0" eaLnBrk="1" fontAlgn="auto" latinLnBrk="0" hangingPunct="1">
                        <a:lnSpc>
                          <a:spcPct val="84000"/>
                        </a:lnSpc>
                        <a:spcBef>
                          <a:spcPts val="300"/>
                        </a:spcBef>
                        <a:spcAft>
                          <a:spcPts val="0"/>
                        </a:spcAft>
                        <a:buClr>
                          <a:schemeClr val="tx1"/>
                        </a:buClr>
                        <a:buSzTx/>
                        <a:buFont typeface="Arial"/>
                        <a:buNone/>
                        <a:tabLst/>
                        <a:defRPr/>
                      </a:pPr>
                      <a:r>
                        <a:rPr lang="ru-RU" sz="700" b="0" i="0" kern="1200" dirty="0" smtClean="0">
                          <a:solidFill>
                            <a:schemeClr val="accent1"/>
                          </a:solidFill>
                          <a:latin typeface="Calibri" panose="020F0502020204030204" pitchFamily="34" charset="0"/>
                          <a:ea typeface="+mn-ea"/>
                          <a:cs typeface="+mn-cs"/>
                        </a:rPr>
                        <a:t>6.3 Способность к прогнозированию ситуации </a:t>
                      </a:r>
                      <a:endParaRPr lang="en-US" sz="700" b="0" i="0" kern="1200" dirty="0" smtClean="0">
                        <a:solidFill>
                          <a:schemeClr val="accent1"/>
                        </a:solidFill>
                        <a:latin typeface="Calibri" panose="020F0502020204030204" pitchFamily="34" charset="0"/>
                        <a:ea typeface="+mn-ea"/>
                        <a:cs typeface="+mn-cs"/>
                      </a:endParaRPr>
                    </a:p>
                  </a:txBody>
                  <a:tcPr marL="29247" marR="29247" marT="8099" marB="8099">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 name="Левая фигурная скобка 1"/>
          <p:cNvSpPr/>
          <p:nvPr/>
        </p:nvSpPr>
        <p:spPr bwMode="auto">
          <a:xfrm>
            <a:off x="3842771" y="3059795"/>
            <a:ext cx="92355" cy="3221629"/>
          </a:xfrm>
          <a:prstGeom prst="leftBrace">
            <a:avLst/>
          </a:prstGeom>
          <a:noFill/>
          <a:ln w="3175" cap="flat" cmpd="sng" algn="ctr">
            <a:solidFill>
              <a:srgbClr val="071724"/>
            </a:solidFill>
            <a:prstDash val="solid"/>
            <a:round/>
            <a:headEnd type="none" w="med" len="med"/>
            <a:tailEnd type="none"/>
          </a:ln>
          <a:effectLst/>
        </p:spPr>
        <p:txBody>
          <a:bodyPr rtlCol="0" anchor="ctr"/>
          <a:lstStyle/>
          <a:p>
            <a:pPr algn="ctr" defTabSz="768042"/>
            <a:endParaRPr lang="ru-RU" sz="1588">
              <a:solidFill>
                <a:srgbClr val="000000"/>
              </a:solidFill>
              <a:latin typeface="Calibri" panose="020F0502020204030204" pitchFamily="34" charset="0"/>
            </a:endParaRPr>
          </a:p>
        </p:txBody>
      </p:sp>
      <p:sp>
        <p:nvSpPr>
          <p:cNvPr id="22" name="Левая фигурная скобка 21"/>
          <p:cNvSpPr/>
          <p:nvPr/>
        </p:nvSpPr>
        <p:spPr bwMode="auto">
          <a:xfrm>
            <a:off x="3844988" y="1778523"/>
            <a:ext cx="92355" cy="1270200"/>
          </a:xfrm>
          <a:prstGeom prst="leftBrace">
            <a:avLst/>
          </a:prstGeom>
          <a:noFill/>
          <a:ln w="3175" cap="flat" cmpd="sng" algn="ctr">
            <a:solidFill>
              <a:srgbClr val="C81D65"/>
            </a:solidFill>
            <a:prstDash val="solid"/>
            <a:round/>
            <a:headEnd type="none" w="med" len="med"/>
            <a:tailEnd type="none"/>
          </a:ln>
          <a:effectLst/>
        </p:spPr>
        <p:txBody>
          <a:bodyPr rtlCol="0" anchor="ctr"/>
          <a:lstStyle/>
          <a:p>
            <a:pPr algn="ctr" defTabSz="768042"/>
            <a:endParaRPr lang="ru-RU" sz="1588">
              <a:solidFill>
                <a:srgbClr val="000000"/>
              </a:solidFill>
              <a:latin typeface="Calibri" panose="020F0502020204030204" pitchFamily="34" charset="0"/>
            </a:endParaRPr>
          </a:p>
        </p:txBody>
      </p:sp>
      <p:sp>
        <p:nvSpPr>
          <p:cNvPr id="3" name="Прямоугольник 2"/>
          <p:cNvSpPr/>
          <p:nvPr/>
        </p:nvSpPr>
        <p:spPr bwMode="auto">
          <a:xfrm rot="16200000">
            <a:off x="2111454" y="4581861"/>
            <a:ext cx="3218823" cy="180302"/>
          </a:xfrm>
          <a:prstGeom prst="rect">
            <a:avLst/>
          </a:prstGeom>
          <a:solidFill>
            <a:schemeClr val="accent1"/>
          </a:solidFill>
          <a:ln w="9525" cap="flat" cmpd="sng" algn="ctr">
            <a:noFill/>
            <a:prstDash val="solid"/>
            <a:round/>
            <a:headEnd type="none" w="med" len="med"/>
            <a:tailEnd type="none" w="med" len="med"/>
          </a:ln>
          <a:effectLst/>
        </p:spPr>
        <p:txBody>
          <a:bodyPr vert="horz" wrap="square" lIns="34287" tIns="34287" rIns="34287" bIns="34287" numCol="1" rtlCol="0" anchor="ctr" anchorCtr="0" compatLnSpc="1">
            <a:prstTxWarp prst="textNoShape">
              <a:avLst/>
            </a:prstTxWarp>
            <a:noAutofit/>
          </a:bodyPr>
          <a:lstStyle/>
          <a:p>
            <a:pPr algn="ctr" defTabSz="666687"/>
            <a:r>
              <a:rPr lang="ru-RU" sz="859" dirty="0">
                <a:solidFill>
                  <a:srgbClr val="FFFFFF"/>
                </a:solidFill>
                <a:latin typeface="Calibri" panose="020F0502020204030204" pitchFamily="34" charset="0"/>
              </a:rPr>
              <a:t>ФУНДАМЕНТ</a:t>
            </a:r>
          </a:p>
        </p:txBody>
      </p:sp>
      <p:sp>
        <p:nvSpPr>
          <p:cNvPr id="23" name="Прямоугольник 22"/>
          <p:cNvSpPr/>
          <p:nvPr/>
        </p:nvSpPr>
        <p:spPr bwMode="auto">
          <a:xfrm rot="16200000">
            <a:off x="3085766" y="2323472"/>
            <a:ext cx="1270199" cy="180302"/>
          </a:xfrm>
          <a:prstGeom prst="rect">
            <a:avLst/>
          </a:prstGeom>
          <a:solidFill>
            <a:srgbClr val="E65090"/>
          </a:solidFill>
          <a:ln w="9525" cap="flat" cmpd="sng" algn="ctr">
            <a:noFill/>
            <a:prstDash val="solid"/>
            <a:round/>
            <a:headEnd type="none" w="med" len="med"/>
            <a:tailEnd type="none" w="med" len="med"/>
          </a:ln>
          <a:effectLst/>
        </p:spPr>
        <p:txBody>
          <a:bodyPr vert="horz" wrap="square" lIns="34287" tIns="34287" rIns="34287" bIns="34287" numCol="1" rtlCol="0" anchor="ctr" anchorCtr="0" compatLnSpc="1">
            <a:prstTxWarp prst="textNoShape">
              <a:avLst/>
            </a:prstTxWarp>
            <a:noAutofit/>
          </a:bodyPr>
          <a:lstStyle/>
          <a:p>
            <a:pPr algn="ctr" defTabSz="666687"/>
            <a:r>
              <a:rPr lang="ru-RU" sz="859" dirty="0">
                <a:solidFill>
                  <a:srgbClr val="FFFFFF"/>
                </a:solidFill>
                <a:latin typeface="Calibri" panose="020F0502020204030204" pitchFamily="34" charset="0"/>
              </a:rPr>
              <a:t>НАДСТРОЙКА</a:t>
            </a:r>
          </a:p>
        </p:txBody>
      </p:sp>
      <p:sp>
        <p:nvSpPr>
          <p:cNvPr id="5" name="Стрелка вниз 4"/>
          <p:cNvSpPr/>
          <p:nvPr/>
        </p:nvSpPr>
        <p:spPr bwMode="auto">
          <a:xfrm>
            <a:off x="5788292" y="1849701"/>
            <a:ext cx="599772" cy="4373496"/>
          </a:xfrm>
          <a:prstGeom prst="downArrow">
            <a:avLst/>
          </a:prstGeom>
          <a:gradFill flip="none" rotWithShape="1">
            <a:gsLst>
              <a:gs pos="0">
                <a:srgbClr val="8BB7AE">
                  <a:alpha val="5000"/>
                  <a:lumMod val="45000"/>
                  <a:lumOff val="55000"/>
                </a:srgbClr>
              </a:gs>
              <a:gs pos="59000">
                <a:schemeClr val="accent1">
                  <a:lumMod val="40000"/>
                  <a:lumOff val="60000"/>
                </a:schemeClr>
              </a:gs>
              <a:gs pos="81000">
                <a:schemeClr val="accent1">
                  <a:lumMod val="60000"/>
                  <a:lumOff val="40000"/>
                </a:schemeClr>
              </a:gs>
              <a:gs pos="100000">
                <a:schemeClr val="accent1"/>
              </a:gs>
            </a:gsLst>
            <a:lin ang="5400000" scaled="1"/>
            <a:tileRect/>
          </a:gradFill>
          <a:ln w="9525" cap="flat" cmpd="sng" algn="ctr">
            <a:noFill/>
            <a:prstDash val="solid"/>
            <a:round/>
            <a:headEnd type="none" w="med" len="med"/>
            <a:tailEnd type="none" w="med" len="med"/>
          </a:ln>
          <a:effectLst/>
        </p:spPr>
        <p:txBody>
          <a:bodyPr vert="vert270" wrap="square" lIns="34287" tIns="34287" rIns="34287" bIns="34287" numCol="1" rtlCol="0" anchor="ctr" anchorCtr="0" compatLnSpc="1">
            <a:prstTxWarp prst="textNoShape">
              <a:avLst/>
            </a:prstTxWarp>
            <a:noAutofit/>
          </a:bodyPr>
          <a:lstStyle/>
          <a:p>
            <a:pPr algn="ctr" defTabSz="666687"/>
            <a:r>
              <a:rPr lang="ru-RU" sz="1050" b="1" dirty="0">
                <a:solidFill>
                  <a:srgbClr val="FFFFFF">
                    <a:lumMod val="95000"/>
                  </a:srgbClr>
                </a:solidFill>
                <a:latin typeface="Calibri" panose="020F0502020204030204" pitchFamily="34" charset="0"/>
              </a:rPr>
              <a:t>СЛОЖНОСТЬ</a:t>
            </a:r>
            <a:r>
              <a:rPr lang="ru-RU" sz="1050" b="1" dirty="0">
                <a:solidFill>
                  <a:srgbClr val="345782"/>
                </a:solidFill>
                <a:latin typeface="Calibri" panose="020F0502020204030204" pitchFamily="34" charset="0"/>
              </a:rPr>
              <a:t> ВНЕДРЕНИЯ ИЗМЕНЕНИЙ</a:t>
            </a:r>
          </a:p>
        </p:txBody>
      </p:sp>
      <p:sp>
        <p:nvSpPr>
          <p:cNvPr id="28" name="Нашивка 27"/>
          <p:cNvSpPr/>
          <p:nvPr/>
        </p:nvSpPr>
        <p:spPr bwMode="auto">
          <a:xfrm>
            <a:off x="3630714" y="1396064"/>
            <a:ext cx="2910629" cy="308544"/>
          </a:xfrm>
          <a:prstGeom prst="chevron">
            <a:avLst/>
          </a:prstGeom>
          <a:solidFill>
            <a:schemeClr val="accent1"/>
          </a:solidFill>
          <a:ln w="9525">
            <a:noFill/>
            <a:round/>
            <a:headEnd/>
            <a:tailEnd/>
          </a:ln>
        </p:spPr>
        <p:txBody>
          <a:bodyPr vert="horz" wrap="square" lIns="68574" tIns="34287" rIns="68574" bIns="34287" numCol="1" anchor="t" anchorCtr="0" compatLnSpc="1">
            <a:prstTxWarp prst="textNoShape">
              <a:avLst/>
            </a:prstTxWarp>
          </a:bodyPr>
          <a:lstStyle/>
          <a:p>
            <a:pPr marL="427082" defTabSz="768042"/>
            <a:r>
              <a:rPr lang="ru-RU" sz="857" b="1" dirty="0">
                <a:solidFill>
                  <a:srgbClr val="FFFFFF"/>
                </a:solidFill>
                <a:latin typeface="Calibri" panose="020F0502020204030204" pitchFamily="34" charset="0"/>
              </a:rPr>
              <a:t>ПИРАМИДА УПРАВЛЯЕМЫХ </a:t>
            </a:r>
          </a:p>
          <a:p>
            <a:pPr marL="427082" defTabSz="768042"/>
            <a:r>
              <a:rPr lang="ru-RU" sz="857" b="1" dirty="0">
                <a:solidFill>
                  <a:srgbClr val="FFFFFF"/>
                </a:solidFill>
                <a:latin typeface="Calibri" panose="020F0502020204030204" pitchFamily="34" charset="0"/>
              </a:rPr>
              <a:t>СЛОЕВ ОРГАНИЗАЦИИ</a:t>
            </a:r>
          </a:p>
        </p:txBody>
      </p:sp>
      <p:sp>
        <p:nvSpPr>
          <p:cNvPr id="6" name="Пятиугольник 5"/>
          <p:cNvSpPr/>
          <p:nvPr/>
        </p:nvSpPr>
        <p:spPr bwMode="auto">
          <a:xfrm>
            <a:off x="646285" y="1397078"/>
            <a:ext cx="3080371" cy="308544"/>
          </a:xfrm>
          <a:prstGeom prst="homePlate">
            <a:avLst/>
          </a:prstGeom>
          <a:solidFill>
            <a:srgbClr val="3399FF"/>
          </a:solidFill>
          <a:ln w="9525" cap="flat" cmpd="sng" algn="ctr">
            <a:noFill/>
            <a:prstDash val="solid"/>
            <a:round/>
            <a:headEnd type="none" w="lg" len="lg"/>
            <a:tailEnd type="none" w="lg" len="lg"/>
          </a:ln>
          <a:effectLst/>
        </p:spPr>
        <p:txBody>
          <a:bodyPr vert="horz" wrap="square" lIns="0" tIns="0" rIns="26998" bIns="0" numCol="1" rtlCol="0" anchor="ctr" anchorCtr="0" compatLnSpc="1">
            <a:prstTxWarp prst="textNoShape">
              <a:avLst/>
            </a:prstTxWarp>
          </a:bodyPr>
          <a:lstStyle/>
          <a:p>
            <a:pPr marL="69050" defTabSz="768042">
              <a:tabLst>
                <a:tab pos="5587075" algn="l"/>
                <a:tab pos="5647790" algn="l"/>
                <a:tab pos="5788271" algn="l"/>
              </a:tabLst>
            </a:pPr>
            <a:endParaRPr lang="ru-RU" sz="788" b="1" dirty="0">
              <a:solidFill>
                <a:srgbClr val="FFFFFF"/>
              </a:solidFill>
              <a:latin typeface="Calibri" panose="020F0502020204030204" pitchFamily="34" charset="0"/>
            </a:endParaRPr>
          </a:p>
        </p:txBody>
      </p:sp>
      <p:sp>
        <p:nvSpPr>
          <p:cNvPr id="7" name="Прямоугольник 6"/>
          <p:cNvSpPr/>
          <p:nvPr/>
        </p:nvSpPr>
        <p:spPr>
          <a:xfrm>
            <a:off x="898643" y="1401165"/>
            <a:ext cx="2286363" cy="356123"/>
          </a:xfrm>
          <a:prstGeom prst="rect">
            <a:avLst/>
          </a:prstGeom>
        </p:spPr>
        <p:txBody>
          <a:bodyPr wrap="square">
            <a:spAutoFit/>
          </a:bodyPr>
          <a:lstStyle/>
          <a:p>
            <a:pPr marL="69050" defTabSz="768042">
              <a:tabLst>
                <a:tab pos="5587075" algn="l"/>
                <a:tab pos="5647790" algn="l"/>
                <a:tab pos="5788271" algn="l"/>
              </a:tabLst>
            </a:pPr>
            <a:r>
              <a:rPr lang="ru-RU" sz="857" b="1" dirty="0">
                <a:solidFill>
                  <a:srgbClr val="FFFFFF"/>
                </a:solidFill>
                <a:latin typeface="Calibri" panose="020F0502020204030204" pitchFamily="34" charset="0"/>
              </a:rPr>
              <a:t>СЛОЖНОСТИ ДОЛГОСРОЧНЫХ </a:t>
            </a:r>
          </a:p>
          <a:p>
            <a:pPr marL="69050" defTabSz="768042">
              <a:tabLst>
                <a:tab pos="5587075" algn="l"/>
                <a:tab pos="5647790" algn="l"/>
                <a:tab pos="5788271" algn="l"/>
              </a:tabLst>
            </a:pPr>
            <a:r>
              <a:rPr lang="ru-RU" sz="857" b="1" dirty="0">
                <a:solidFill>
                  <a:srgbClr val="FFFFFF"/>
                </a:solidFill>
                <a:latin typeface="Calibri" panose="020F0502020204030204" pitchFamily="34" charset="0"/>
              </a:rPr>
              <a:t>ТРАНСФОРМАЦИЙ КОМПАНИИ</a:t>
            </a:r>
          </a:p>
        </p:txBody>
      </p:sp>
      <p:sp>
        <p:nvSpPr>
          <p:cNvPr id="43" name="Прямоугольник 42"/>
          <p:cNvSpPr/>
          <p:nvPr/>
        </p:nvSpPr>
        <p:spPr bwMode="auto">
          <a:xfrm>
            <a:off x="6454194" y="1778524"/>
            <a:ext cx="4945422" cy="10285"/>
          </a:xfrm>
          <a:prstGeom prst="rect">
            <a:avLst/>
          </a:prstGeom>
          <a:solidFill>
            <a:srgbClr val="FF6600"/>
          </a:solidFill>
          <a:ln w="19050" cap="flat" cmpd="sng" algn="ctr">
            <a:noFill/>
            <a:prstDash val="solid"/>
            <a:round/>
            <a:headEnd type="none" w="med" len="med"/>
            <a:tailEnd type="none" w="med" len="med"/>
          </a:ln>
          <a:effectLst/>
        </p:spPr>
        <p:txBody>
          <a:bodyPr vert="horz" wrap="square" lIns="68574" tIns="34287" rIns="68574" bIns="34287" numCol="1" rtlCol="0" anchor="t" anchorCtr="0" compatLnSpc="1">
            <a:prstTxWarp prst="textNoShape">
              <a:avLst/>
            </a:prstTxWarp>
            <a:noAutofit/>
          </a:bodyPr>
          <a:lstStyle/>
          <a:p>
            <a:pPr algn="ctr" defTabSz="768042"/>
            <a:endParaRPr lang="ru-RU" sz="750" dirty="0">
              <a:solidFill>
                <a:srgbClr val="000000"/>
              </a:solidFill>
              <a:latin typeface="Calibri" panose="020F0502020204030204" pitchFamily="34" charset="0"/>
            </a:endParaRPr>
          </a:p>
        </p:txBody>
      </p:sp>
      <p:sp>
        <p:nvSpPr>
          <p:cNvPr id="44" name="Прямоугольник 43"/>
          <p:cNvSpPr/>
          <p:nvPr/>
        </p:nvSpPr>
        <p:spPr bwMode="auto">
          <a:xfrm>
            <a:off x="6454194" y="2522798"/>
            <a:ext cx="4945422" cy="10285"/>
          </a:xfrm>
          <a:prstGeom prst="rect">
            <a:avLst/>
          </a:prstGeom>
          <a:solidFill>
            <a:srgbClr val="E65090"/>
          </a:solidFill>
          <a:ln w="9525" cap="flat" cmpd="sng" algn="ctr">
            <a:noFill/>
            <a:prstDash val="solid"/>
            <a:round/>
            <a:headEnd type="none" w="med" len="med"/>
            <a:tailEnd type="none" w="med" len="med"/>
          </a:ln>
          <a:effectLst/>
        </p:spPr>
        <p:txBody>
          <a:bodyPr vert="horz" wrap="none" lIns="34287" tIns="34287" rIns="34287" bIns="34287" numCol="1" rtlCol="0" anchor="ctr" anchorCtr="0" compatLnSpc="1">
            <a:prstTxWarp prst="textNoShape">
              <a:avLst/>
            </a:prstTxWarp>
            <a:noAutofit/>
          </a:bodyPr>
          <a:lstStyle/>
          <a:p>
            <a:pPr defTabSz="768042">
              <a:lnSpc>
                <a:spcPct val="95000"/>
              </a:lnSpc>
            </a:pPr>
            <a:endParaRPr lang="ru-RU" sz="788" dirty="0">
              <a:solidFill>
                <a:srgbClr val="345782"/>
              </a:solidFill>
              <a:latin typeface="Calibri" panose="020F0502020204030204" pitchFamily="34" charset="0"/>
            </a:endParaRPr>
          </a:p>
        </p:txBody>
      </p:sp>
      <p:sp>
        <p:nvSpPr>
          <p:cNvPr id="45" name="Прямоугольник 44"/>
          <p:cNvSpPr/>
          <p:nvPr/>
        </p:nvSpPr>
        <p:spPr bwMode="auto">
          <a:xfrm>
            <a:off x="6454194" y="3059794"/>
            <a:ext cx="4945422" cy="10285"/>
          </a:xfrm>
          <a:prstGeom prst="rect">
            <a:avLst/>
          </a:prstGeom>
          <a:solidFill>
            <a:srgbClr val="92D050"/>
          </a:solidFill>
          <a:ln w="9525">
            <a:noFill/>
            <a:round/>
            <a:headEnd/>
            <a:tailEnd/>
          </a:ln>
        </p:spPr>
        <p:txBody>
          <a:bodyPr vert="horz" wrap="none" lIns="68574" tIns="34287" rIns="68574" bIns="34287" numCol="1" anchor="t" anchorCtr="0" compatLnSpc="1">
            <a:prstTxWarp prst="textNoShape">
              <a:avLst/>
            </a:prstTxWarp>
          </a:bodyPr>
          <a:lstStyle/>
          <a:p>
            <a:pPr defTabSz="768042">
              <a:lnSpc>
                <a:spcPct val="95000"/>
              </a:lnSpc>
            </a:pPr>
            <a:endParaRPr lang="ru-RU" sz="788" dirty="0">
              <a:solidFill>
                <a:srgbClr val="345782"/>
              </a:solidFill>
              <a:latin typeface="Calibri" panose="020F0502020204030204" pitchFamily="34" charset="0"/>
            </a:endParaRPr>
          </a:p>
        </p:txBody>
      </p:sp>
      <p:sp>
        <p:nvSpPr>
          <p:cNvPr id="46" name="Прямоугольник 45"/>
          <p:cNvSpPr/>
          <p:nvPr/>
        </p:nvSpPr>
        <p:spPr bwMode="auto">
          <a:xfrm>
            <a:off x="6454194" y="3989291"/>
            <a:ext cx="4945422" cy="10285"/>
          </a:xfrm>
          <a:prstGeom prst="rect">
            <a:avLst/>
          </a:prstGeom>
          <a:solidFill>
            <a:srgbClr val="FFFF00"/>
          </a:solidFill>
          <a:ln w="9525">
            <a:noFill/>
            <a:round/>
            <a:headEnd/>
            <a:tailEnd/>
          </a:ln>
        </p:spPr>
        <p:txBody>
          <a:bodyPr vert="horz" wrap="square" lIns="68574" tIns="34287" rIns="68574" bIns="34287" numCol="1" anchor="t" anchorCtr="0" compatLnSpc="1">
            <a:prstTxWarp prst="textNoShape">
              <a:avLst/>
            </a:prstTxWarp>
          </a:bodyPr>
          <a:lstStyle/>
          <a:p>
            <a:pPr defTabSz="768042">
              <a:lnSpc>
                <a:spcPct val="95000"/>
              </a:lnSpc>
            </a:pPr>
            <a:endParaRPr lang="ru-RU" sz="788" dirty="0">
              <a:solidFill>
                <a:srgbClr val="345782"/>
              </a:solidFill>
              <a:latin typeface="Calibri" panose="020F0502020204030204" pitchFamily="34" charset="0"/>
            </a:endParaRPr>
          </a:p>
        </p:txBody>
      </p:sp>
      <p:sp>
        <p:nvSpPr>
          <p:cNvPr id="47" name="Прямоугольник 46"/>
          <p:cNvSpPr/>
          <p:nvPr/>
        </p:nvSpPr>
        <p:spPr bwMode="auto">
          <a:xfrm>
            <a:off x="6454194" y="4591727"/>
            <a:ext cx="4945422" cy="10285"/>
          </a:xfrm>
          <a:prstGeom prst="rect">
            <a:avLst/>
          </a:prstGeom>
          <a:solidFill>
            <a:schemeClr val="accent1">
              <a:lumMod val="40000"/>
              <a:lumOff val="60000"/>
            </a:schemeClr>
          </a:solidFill>
          <a:ln w="9525">
            <a:noFill/>
            <a:round/>
            <a:headEnd/>
            <a:tailEnd/>
          </a:ln>
        </p:spPr>
        <p:txBody>
          <a:bodyPr vert="horz" wrap="square" lIns="68574" tIns="34287" rIns="68574" bIns="34287" numCol="1" anchor="t" anchorCtr="0" compatLnSpc="1">
            <a:prstTxWarp prst="textNoShape">
              <a:avLst/>
            </a:prstTxWarp>
          </a:bodyPr>
          <a:lstStyle/>
          <a:p>
            <a:pPr defTabSz="768042">
              <a:lnSpc>
                <a:spcPct val="95000"/>
              </a:lnSpc>
            </a:pPr>
            <a:endParaRPr lang="ru-RU" sz="788" dirty="0">
              <a:solidFill>
                <a:srgbClr val="FFFFFF"/>
              </a:solidFill>
              <a:latin typeface="Calibri" panose="020F0502020204030204" pitchFamily="34" charset="0"/>
            </a:endParaRPr>
          </a:p>
        </p:txBody>
      </p:sp>
      <p:sp>
        <p:nvSpPr>
          <p:cNvPr id="48" name="Прямоугольник 47"/>
          <p:cNvSpPr/>
          <p:nvPr/>
        </p:nvSpPr>
        <p:spPr bwMode="auto">
          <a:xfrm>
            <a:off x="6454194" y="5349832"/>
            <a:ext cx="4945422" cy="10285"/>
          </a:xfrm>
          <a:prstGeom prst="rect">
            <a:avLst/>
          </a:prstGeom>
          <a:solidFill>
            <a:srgbClr val="071724"/>
          </a:solidFill>
          <a:ln w="9525">
            <a:noFill/>
            <a:round/>
            <a:headEnd/>
            <a:tailEnd/>
          </a:ln>
        </p:spPr>
        <p:txBody>
          <a:bodyPr vert="horz" wrap="square" lIns="68574" tIns="34287" rIns="68574" bIns="34287" numCol="1" anchor="b" anchorCtr="0" compatLnSpc="1">
            <a:prstTxWarp prst="textNoShape">
              <a:avLst/>
            </a:prstTxWarp>
          </a:bodyPr>
          <a:lstStyle/>
          <a:p>
            <a:pPr defTabSz="768042">
              <a:lnSpc>
                <a:spcPct val="95000"/>
              </a:lnSpc>
            </a:pPr>
            <a:endParaRPr lang="ru-RU" sz="788" dirty="0">
              <a:solidFill>
                <a:srgbClr val="FFFFFF"/>
              </a:solidFill>
              <a:latin typeface="Calibri" panose="020F0502020204030204" pitchFamily="34" charset="0"/>
            </a:endParaRPr>
          </a:p>
        </p:txBody>
      </p:sp>
      <p:sp>
        <p:nvSpPr>
          <p:cNvPr id="49" name="Прямоугольник 48"/>
          <p:cNvSpPr/>
          <p:nvPr/>
        </p:nvSpPr>
        <p:spPr bwMode="auto">
          <a:xfrm>
            <a:off x="6454195" y="6264245"/>
            <a:ext cx="4945422" cy="10285"/>
          </a:xfrm>
          <a:prstGeom prst="rect">
            <a:avLst/>
          </a:prstGeom>
          <a:solidFill>
            <a:srgbClr val="071724"/>
          </a:solidFill>
          <a:ln w="9525">
            <a:noFill/>
            <a:round/>
            <a:headEnd/>
            <a:tailEnd/>
          </a:ln>
        </p:spPr>
        <p:txBody>
          <a:bodyPr vert="horz" wrap="square" lIns="68574" tIns="34287" rIns="68574" bIns="34287" numCol="1" anchor="b" anchorCtr="0" compatLnSpc="1">
            <a:prstTxWarp prst="textNoShape">
              <a:avLst/>
            </a:prstTxWarp>
          </a:bodyPr>
          <a:lstStyle/>
          <a:p>
            <a:pPr defTabSz="768042">
              <a:lnSpc>
                <a:spcPct val="95000"/>
              </a:lnSpc>
            </a:pPr>
            <a:endParaRPr lang="ru-RU" sz="788" dirty="0">
              <a:solidFill>
                <a:srgbClr val="FFFFFF"/>
              </a:solidFill>
              <a:latin typeface="Calibri" panose="020F0502020204030204" pitchFamily="34" charset="0"/>
            </a:endParaRPr>
          </a:p>
        </p:txBody>
      </p:sp>
      <p:sp>
        <p:nvSpPr>
          <p:cNvPr id="50" name="Стрелка вниз 49"/>
          <p:cNvSpPr/>
          <p:nvPr/>
        </p:nvSpPr>
        <p:spPr bwMode="auto">
          <a:xfrm>
            <a:off x="782437" y="1449426"/>
            <a:ext cx="114462" cy="201821"/>
          </a:xfrm>
          <a:prstGeom prst="downArrow">
            <a:avLst/>
          </a:prstGeom>
          <a:solidFill>
            <a:schemeClr val="bg1"/>
          </a:solidFill>
          <a:ln w="9525" cap="flat" cmpd="sng" algn="ctr">
            <a:noFill/>
            <a:prstDash val="solid"/>
            <a:round/>
            <a:headEnd type="none" w="med" len="med"/>
            <a:tailEnd type="none" w="med" len="med"/>
          </a:ln>
          <a:effectLst/>
        </p:spPr>
        <p:txBody>
          <a:bodyPr vert="horz" wrap="square" lIns="32654" tIns="32654" rIns="32654" bIns="32654" numCol="1" rtlCol="0" anchor="ctr" anchorCtr="0" compatLnSpc="1">
            <a:prstTxWarp prst="textNoShape">
              <a:avLst/>
            </a:prstTxWarp>
            <a:noAutofit/>
          </a:bodyPr>
          <a:lstStyle/>
          <a:p>
            <a:pPr algn="ctr" defTabSz="634956"/>
            <a:endParaRPr lang="ru-RU" sz="1000" dirty="0">
              <a:solidFill>
                <a:srgbClr val="000000"/>
              </a:solidFill>
            </a:endParaRPr>
          </a:p>
        </p:txBody>
      </p:sp>
      <p:sp>
        <p:nvSpPr>
          <p:cNvPr id="53" name="Стрелка вниз 52"/>
          <p:cNvSpPr/>
          <p:nvPr/>
        </p:nvSpPr>
        <p:spPr bwMode="auto">
          <a:xfrm>
            <a:off x="3954976" y="1458607"/>
            <a:ext cx="114462" cy="201821"/>
          </a:xfrm>
          <a:prstGeom prst="downArrow">
            <a:avLst/>
          </a:prstGeom>
          <a:solidFill>
            <a:schemeClr val="bg1"/>
          </a:solidFill>
          <a:ln w="9525" cap="flat" cmpd="sng" algn="ctr">
            <a:noFill/>
            <a:prstDash val="solid"/>
            <a:round/>
            <a:headEnd type="none" w="med" len="med"/>
            <a:tailEnd type="none" w="med" len="med"/>
          </a:ln>
          <a:effectLst/>
        </p:spPr>
        <p:txBody>
          <a:bodyPr vert="horz" wrap="square" lIns="32654" tIns="32654" rIns="32654" bIns="32654" numCol="1" rtlCol="0" anchor="ctr" anchorCtr="0" compatLnSpc="1">
            <a:prstTxWarp prst="textNoShape">
              <a:avLst/>
            </a:prstTxWarp>
            <a:noAutofit/>
          </a:bodyPr>
          <a:lstStyle/>
          <a:p>
            <a:pPr algn="ctr" defTabSz="634956"/>
            <a:endParaRPr lang="ru-RU" sz="1000" dirty="0">
              <a:solidFill>
                <a:srgbClr val="000000"/>
              </a:solidFill>
            </a:endParaRPr>
          </a:p>
        </p:txBody>
      </p:sp>
    </p:spTree>
    <p:extLst>
      <p:ext uri="{BB962C8B-B14F-4D97-AF65-F5344CB8AC3E}">
        <p14:creationId xmlns:p14="http://schemas.microsoft.com/office/powerpoint/2010/main" val="3505833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left)">
                                      <p:cBhvr>
                                        <p:cTn id="15" dur="500"/>
                                        <p:tgtEl>
                                          <p:spTgt spid="4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wipe(left)">
                                      <p:cBhvr>
                                        <p:cTn id="19" dur="500"/>
                                        <p:tgtEl>
                                          <p:spTgt spid="4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left)">
                                      <p:cBhvr>
                                        <p:cTn id="24" dur="500"/>
                                        <p:tgtEl>
                                          <p:spTgt spid="28"/>
                                        </p:tgtEl>
                                      </p:cBhvr>
                                    </p:animEffect>
                                  </p:childTnLst>
                                </p:cTn>
                              </p:par>
                            </p:childTnLst>
                          </p:cTn>
                        </p:par>
                        <p:par>
                          <p:cTn id="25" fill="hold">
                            <p:stCondLst>
                              <p:cond delay="500"/>
                            </p:stCondLst>
                            <p:childTnLst>
                              <p:par>
                                <p:cTn id="26" presetID="2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par>
                          <p:cTn id="29" fill="hold">
                            <p:stCondLst>
                              <p:cond delay="1000"/>
                            </p:stCondLst>
                            <p:childTnLst>
                              <p:par>
                                <p:cTn id="30" presetID="2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par>
                          <p:cTn id="33" fill="hold">
                            <p:stCondLst>
                              <p:cond delay="1500"/>
                            </p:stCondLst>
                            <p:childTnLst>
                              <p:par>
                                <p:cTn id="34" presetID="22" presetClass="entr" presetSubtype="4"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down)">
                                      <p:cBhvr>
                                        <p:cTn id="36" dur="500"/>
                                        <p:tgtEl>
                                          <p:spTgt spid="16"/>
                                        </p:tgtEl>
                                      </p:cBhvr>
                                    </p:animEffect>
                                  </p:childTnLst>
                                </p:cTn>
                              </p:par>
                            </p:childTnLst>
                          </p:cTn>
                        </p:par>
                        <p:par>
                          <p:cTn id="37" fill="hold">
                            <p:stCondLst>
                              <p:cond delay="2000"/>
                            </p:stCondLst>
                            <p:childTnLst>
                              <p:par>
                                <p:cTn id="38" presetID="22" presetClass="entr" presetSubtype="4"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down)">
                                      <p:cBhvr>
                                        <p:cTn id="40" dur="500"/>
                                        <p:tgtEl>
                                          <p:spTgt spid="14"/>
                                        </p:tgtEl>
                                      </p:cBhvr>
                                    </p:animEffect>
                                  </p:childTnLst>
                                </p:cTn>
                              </p:par>
                            </p:childTnLst>
                          </p:cTn>
                        </p:par>
                        <p:par>
                          <p:cTn id="41" fill="hold">
                            <p:stCondLst>
                              <p:cond delay="2500"/>
                            </p:stCondLst>
                            <p:childTnLst>
                              <p:par>
                                <p:cTn id="42" presetID="22" presetClass="entr" presetSubtype="2" fill="hold" grpId="0" nodeType="after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wipe(right)">
                                      <p:cBhvr>
                                        <p:cTn id="44" dur="500"/>
                                        <p:tgtEl>
                                          <p:spTgt spid="2"/>
                                        </p:tgtEl>
                                      </p:cBhvr>
                                    </p:animEffect>
                                  </p:childTnLst>
                                </p:cTn>
                              </p:par>
                            </p:childTnLst>
                          </p:cTn>
                        </p:par>
                        <p:par>
                          <p:cTn id="45" fill="hold">
                            <p:stCondLst>
                              <p:cond delay="3000"/>
                            </p:stCondLst>
                            <p:childTnLst>
                              <p:par>
                                <p:cTn id="46" presetID="22" presetClass="entr" presetSubtype="4" fill="hold" grpId="0"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down)">
                                      <p:cBhvr>
                                        <p:cTn id="48" dur="500"/>
                                        <p:tgtEl>
                                          <p:spTgt spid="3"/>
                                        </p:tgtEl>
                                      </p:cBhvr>
                                    </p:animEffect>
                                  </p:childTnLst>
                                </p:cTn>
                              </p:par>
                            </p:childTnLst>
                          </p:cTn>
                        </p:par>
                        <p:par>
                          <p:cTn id="49" fill="hold">
                            <p:stCondLst>
                              <p:cond delay="3500"/>
                            </p:stCondLst>
                            <p:childTnLst>
                              <p:par>
                                <p:cTn id="50" presetID="22" presetClass="entr" presetSubtype="4"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down)">
                                      <p:cBhvr>
                                        <p:cTn id="52" dur="500"/>
                                        <p:tgtEl>
                                          <p:spTgt spid="18"/>
                                        </p:tgtEl>
                                      </p:cBhvr>
                                    </p:animEffect>
                                  </p:childTnLst>
                                </p:cTn>
                              </p:par>
                            </p:childTnLst>
                          </p:cTn>
                        </p:par>
                        <p:par>
                          <p:cTn id="53" fill="hold">
                            <p:stCondLst>
                              <p:cond delay="4000"/>
                            </p:stCondLst>
                            <p:childTnLst>
                              <p:par>
                                <p:cTn id="54" presetID="22" presetClass="entr" presetSubtype="4"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down)">
                                      <p:cBhvr>
                                        <p:cTn id="56" dur="500"/>
                                        <p:tgtEl>
                                          <p:spTgt spid="11"/>
                                        </p:tgtEl>
                                      </p:cBhvr>
                                    </p:animEffect>
                                  </p:childTnLst>
                                </p:cTn>
                              </p:par>
                            </p:childTnLst>
                          </p:cTn>
                        </p:par>
                        <p:par>
                          <p:cTn id="57" fill="hold">
                            <p:stCondLst>
                              <p:cond delay="4500"/>
                            </p:stCondLst>
                            <p:childTnLst>
                              <p:par>
                                <p:cTn id="58" presetID="22" presetClass="entr" presetSubtype="2" fill="hold" grpId="0"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wipe(right)">
                                      <p:cBhvr>
                                        <p:cTn id="60" dur="500"/>
                                        <p:tgtEl>
                                          <p:spTgt spid="22"/>
                                        </p:tgtEl>
                                      </p:cBhvr>
                                    </p:animEffect>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wipe(down)">
                                      <p:cBhvr>
                                        <p:cTn id="64" dur="500"/>
                                        <p:tgtEl>
                                          <p:spTgt spid="23"/>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5"/>
                                        </p:tgtEl>
                                        <p:attrNameLst>
                                          <p:attrName>style.visibility</p:attrName>
                                        </p:attrNameLst>
                                      </p:cBhvr>
                                      <p:to>
                                        <p:strVal val="visible"/>
                                      </p:to>
                                    </p:set>
                                    <p:animEffect transition="in" filter="wipe(up)">
                                      <p:cBhvr>
                                        <p:cTn id="68" dur="500"/>
                                        <p:tgtEl>
                                          <p:spTgt spid="5"/>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left)">
                                      <p:cBhvr>
                                        <p:cTn id="73" dur="500"/>
                                        <p:tgtEl>
                                          <p:spTgt spid="33"/>
                                        </p:tgtEl>
                                      </p:cBhvr>
                                    </p:animEffect>
                                  </p:childTnLst>
                                </p:cTn>
                              </p:par>
                            </p:childTnLst>
                          </p:cTn>
                        </p:par>
                        <p:par>
                          <p:cTn id="74" fill="hold">
                            <p:stCondLst>
                              <p:cond delay="1000"/>
                            </p:stCondLst>
                            <p:childTnLst>
                              <p:par>
                                <p:cTn id="75" presetID="22" presetClass="entr" presetSubtype="8" fill="hold" grpId="0" nodeType="after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wipe(left)">
                                      <p:cBhvr>
                                        <p:cTn id="77" dur="500"/>
                                        <p:tgtEl>
                                          <p:spTgt spid="34"/>
                                        </p:tgtEl>
                                      </p:cBhvr>
                                    </p:animEffect>
                                  </p:childTnLst>
                                </p:cTn>
                              </p:par>
                            </p:childTnLst>
                          </p:cTn>
                        </p:par>
                        <p:par>
                          <p:cTn id="78" fill="hold">
                            <p:stCondLst>
                              <p:cond delay="1500"/>
                            </p:stCondLst>
                            <p:childTnLst>
                              <p:par>
                                <p:cTn id="79" presetID="22" presetClass="entr" presetSubtype="8"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2000"/>
                                        <p:tgtEl>
                                          <p:spTgt spid="35"/>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1" fill="hold" grpId="0" nodeType="click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wipe(up)">
                                      <p:cBhvr>
                                        <p:cTn id="86" dur="500"/>
                                        <p:tgtEl>
                                          <p:spTgt spid="20"/>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1" fill="hold" grpId="0" nodeType="click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Effect transition="in" filter="wipe(left)">
                                      <p:cBhvr>
                                        <p:cTn id="97" dur="500"/>
                                        <p:tgtEl>
                                          <p:spTgt spid="44"/>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1" fill="hold" grpId="0" nodeType="click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wipe(up)">
                                      <p:cBhvr>
                                        <p:cTn id="102" dur="500"/>
                                        <p:tgtEl>
                                          <p:spTgt spid="24"/>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left)">
                                      <p:cBhvr>
                                        <p:cTn id="105" dur="500"/>
                                        <p:tgtEl>
                                          <p:spTgt spid="45"/>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1" fill="hold" grpId="0" nodeType="clickEffect">
                                  <p:stCondLst>
                                    <p:cond delay="0"/>
                                  </p:stCondLst>
                                  <p:childTnLst>
                                    <p:set>
                                      <p:cBhvr>
                                        <p:cTn id="109" dur="1" fill="hold">
                                          <p:stCondLst>
                                            <p:cond delay="0"/>
                                          </p:stCondLst>
                                        </p:cTn>
                                        <p:tgtEl>
                                          <p:spTgt spid="25"/>
                                        </p:tgtEl>
                                        <p:attrNameLst>
                                          <p:attrName>style.visibility</p:attrName>
                                        </p:attrNameLst>
                                      </p:cBhvr>
                                      <p:to>
                                        <p:strVal val="visible"/>
                                      </p:to>
                                    </p:set>
                                    <p:animEffect transition="in" filter="wipe(up)">
                                      <p:cBhvr>
                                        <p:cTn id="110" dur="500"/>
                                        <p:tgtEl>
                                          <p:spTgt spid="25"/>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46"/>
                                        </p:tgtEl>
                                        <p:attrNameLst>
                                          <p:attrName>style.visibility</p:attrName>
                                        </p:attrNameLst>
                                      </p:cBhvr>
                                      <p:to>
                                        <p:strVal val="visible"/>
                                      </p:to>
                                    </p:set>
                                    <p:animEffect transition="in" filter="wipe(left)">
                                      <p:cBhvr>
                                        <p:cTn id="113" dur="500"/>
                                        <p:tgtEl>
                                          <p:spTgt spid="46"/>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1" fill="hold" grpId="0" nodeType="clickEffect">
                                  <p:stCondLst>
                                    <p:cond delay="0"/>
                                  </p:stCondLst>
                                  <p:childTnLst>
                                    <p:set>
                                      <p:cBhvr>
                                        <p:cTn id="117" dur="1" fill="hold">
                                          <p:stCondLst>
                                            <p:cond delay="0"/>
                                          </p:stCondLst>
                                        </p:cTn>
                                        <p:tgtEl>
                                          <p:spTgt spid="29"/>
                                        </p:tgtEl>
                                        <p:attrNameLst>
                                          <p:attrName>style.visibility</p:attrName>
                                        </p:attrNameLst>
                                      </p:cBhvr>
                                      <p:to>
                                        <p:strVal val="visible"/>
                                      </p:to>
                                    </p:set>
                                    <p:animEffect transition="in" filter="wipe(up)">
                                      <p:cBhvr>
                                        <p:cTn id="118" dur="500"/>
                                        <p:tgtEl>
                                          <p:spTgt spid="29"/>
                                        </p:tgtEl>
                                      </p:cBhvr>
                                    </p:animEffect>
                                  </p:childTnLst>
                                </p:cTn>
                              </p:par>
                              <p:par>
                                <p:cTn id="119" presetID="22" presetClass="entr" presetSubtype="8"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wipe(left)">
                                      <p:cBhvr>
                                        <p:cTn id="121" dur="500"/>
                                        <p:tgtEl>
                                          <p:spTgt spid="47"/>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1" fill="hold" grpId="0" nodeType="clickEffect">
                                  <p:stCondLst>
                                    <p:cond delay="0"/>
                                  </p:stCondLst>
                                  <p:childTnLst>
                                    <p:set>
                                      <p:cBhvr>
                                        <p:cTn id="125" dur="1" fill="hold">
                                          <p:stCondLst>
                                            <p:cond delay="0"/>
                                          </p:stCondLst>
                                        </p:cTn>
                                        <p:tgtEl>
                                          <p:spTgt spid="26"/>
                                        </p:tgtEl>
                                        <p:attrNameLst>
                                          <p:attrName>style.visibility</p:attrName>
                                        </p:attrNameLst>
                                      </p:cBhvr>
                                      <p:to>
                                        <p:strVal val="visible"/>
                                      </p:to>
                                    </p:set>
                                    <p:animEffect transition="in" filter="wipe(up)">
                                      <p:cBhvr>
                                        <p:cTn id="126" dur="500"/>
                                        <p:tgtEl>
                                          <p:spTgt spid="26"/>
                                        </p:tgtEl>
                                      </p:cBhvr>
                                    </p:animEffect>
                                  </p:childTnLst>
                                </p:cTn>
                              </p:par>
                              <p:par>
                                <p:cTn id="127" presetID="22" presetClass="entr" presetSubtype="8" fill="hold" grpId="0" nodeType="withEffect">
                                  <p:stCondLst>
                                    <p:cond delay="0"/>
                                  </p:stCondLst>
                                  <p:childTnLst>
                                    <p:set>
                                      <p:cBhvr>
                                        <p:cTn id="128" dur="1" fill="hold">
                                          <p:stCondLst>
                                            <p:cond delay="0"/>
                                          </p:stCondLst>
                                        </p:cTn>
                                        <p:tgtEl>
                                          <p:spTgt spid="48"/>
                                        </p:tgtEl>
                                        <p:attrNameLst>
                                          <p:attrName>style.visibility</p:attrName>
                                        </p:attrNameLst>
                                      </p:cBhvr>
                                      <p:to>
                                        <p:strVal val="visible"/>
                                      </p:to>
                                    </p:set>
                                    <p:animEffect transition="in" filter="wipe(left)">
                                      <p:cBhvr>
                                        <p:cTn id="129" dur="500"/>
                                        <p:tgtEl>
                                          <p:spTgt spid="48"/>
                                        </p:tgtEl>
                                      </p:cBhvr>
                                    </p:animEffect>
                                  </p:childTnLst>
                                </p:cTn>
                              </p:par>
                              <p:par>
                                <p:cTn id="130" presetID="22" presetClass="entr" presetSubtype="2" fill="hold" grpId="0" nodeType="withEffect">
                                  <p:stCondLst>
                                    <p:cond delay="0"/>
                                  </p:stCondLst>
                                  <p:childTnLst>
                                    <p:set>
                                      <p:cBhvr>
                                        <p:cTn id="131" dur="1" fill="hold">
                                          <p:stCondLst>
                                            <p:cond delay="0"/>
                                          </p:stCondLst>
                                        </p:cTn>
                                        <p:tgtEl>
                                          <p:spTgt spid="49"/>
                                        </p:tgtEl>
                                        <p:attrNameLst>
                                          <p:attrName>style.visibility</p:attrName>
                                        </p:attrNameLst>
                                      </p:cBhvr>
                                      <p:to>
                                        <p:strVal val="visible"/>
                                      </p:to>
                                    </p:set>
                                    <p:animEffect transition="in" filter="wipe(right)">
                                      <p:cBhvr>
                                        <p:cTn id="13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9" grpId="0" animBg="1"/>
      <p:bldP spid="40" grpId="0" animBg="1"/>
      <p:bldP spid="41" grpId="0" animBg="1"/>
      <p:bldP spid="11" grpId="0" animBg="1"/>
      <p:bldP spid="12" grpId="0" animBg="1"/>
      <p:bldP spid="14" grpId="0" animBg="1"/>
      <p:bldP spid="15" grpId="0" animBg="1"/>
      <p:bldP spid="16" grpId="0" animBg="1"/>
      <p:bldP spid="18" grpId="0" animBg="1"/>
      <p:bldP spid="20" grpId="0" animBg="1"/>
      <p:bldP spid="21" grpId="0" animBg="1"/>
      <p:bldP spid="24" grpId="0" animBg="1"/>
      <p:bldP spid="25" grpId="0" animBg="1"/>
      <p:bldP spid="26" grpId="0" animBg="1"/>
      <p:bldP spid="29" grpId="0" animBg="1"/>
      <p:bldP spid="33" grpId="0" animBg="1"/>
      <p:bldP spid="34" grpId="0" animBg="1"/>
      <p:bldP spid="2" grpId="0" animBg="1"/>
      <p:bldP spid="22" grpId="0" animBg="1"/>
      <p:bldP spid="3" grpId="0" animBg="1"/>
      <p:bldP spid="23" grpId="0" animBg="1"/>
      <p:bldP spid="5" grpId="0" animBg="1"/>
      <p:bldP spid="28" grpId="0" animBg="1"/>
      <p:bldP spid="43" grpId="0" animBg="1"/>
      <p:bldP spid="44" grpId="0" animBg="1"/>
      <p:bldP spid="45" grpId="0" animBg="1"/>
      <p:bldP spid="46" grpId="0" animBg="1"/>
      <p:bldP spid="47" grpId="0" animBg="1"/>
      <p:bldP spid="48" grpId="0" animBg="1"/>
      <p:bldP spid="4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Принцип неопределенности в реализации решений</a:t>
            </a:r>
            <a:endParaRPr lang="ru-RU" dirty="0"/>
          </a:p>
        </p:txBody>
      </p:sp>
      <p:graphicFrame>
        <p:nvGraphicFramePr>
          <p:cNvPr id="5" name="Схема 4"/>
          <p:cNvGraphicFramePr/>
          <p:nvPr>
            <p:extLst>
              <p:ext uri="{D42A27DB-BD31-4B8C-83A1-F6EECF244321}">
                <p14:modId xmlns:p14="http://schemas.microsoft.com/office/powerpoint/2010/main" val="1415310374"/>
              </p:ext>
            </p:extLst>
          </p:nvPr>
        </p:nvGraphicFramePr>
        <p:xfrm>
          <a:off x="579973" y="1376737"/>
          <a:ext cx="11031736" cy="50240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7998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5">
                                            <p:graphicEl>
                                              <a:dgm id="{485D449C-6C07-410B-A889-F57DC276E215}"/>
                                            </p:graphic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5">
                                            <p:graphicEl>
                                              <a:dgm id="{A2278C59-150C-4125-BBC3-FD6B66FE257C}"/>
                                            </p:graphic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5">
                                            <p:graphicEl>
                                              <a:dgm id="{7E830118-37BB-4E5F-9271-E7A62A1DBFAC}"/>
                                            </p:graphic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5">
                                            <p:graphicEl>
                                              <a:dgm id="{841F1C5D-0E75-4C65-8F89-2DA20B812F5B}"/>
                                            </p:graphic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5">
                                            <p:graphicEl>
                                              <a:dgm id="{713E3EFC-7C01-489F-8B37-294EC464FD54}"/>
                                            </p:graphic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5">
                                            <p:graphicEl>
                                              <a:dgm id="{291F3A53-7A54-4831-9173-57CB906A8E51}"/>
                                            </p:graphicEl>
                                          </p:spTgt>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5">
                                            <p:graphicEl>
                                              <a:dgm id="{F296F2BE-2300-45A7-BFD9-3F3B55A00915}"/>
                                            </p:graphicEl>
                                          </p:spTgt>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500"/>
                                  </p:stCondLst>
                                  <p:childTnLst>
                                    <p:set>
                                      <p:cBhvr>
                                        <p:cTn id="27" dur="1" fill="hold">
                                          <p:stCondLst>
                                            <p:cond delay="0"/>
                                          </p:stCondLst>
                                        </p:cTn>
                                        <p:tgtEl>
                                          <p:spTgt spid="5">
                                            <p:graphicEl>
                                              <a:dgm id="{AF7DAAC9-6BE4-400F-8DD8-8C41C5743F3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a:noFill/>
          <a:ln w="9525" algn="ctr">
            <a:noFill/>
            <a:miter lim="800000"/>
            <a:headEnd/>
            <a:tailEnd/>
          </a:ln>
        </p:spPr>
        <p:txBody>
          <a:bodyPr vert="horz" wrap="square" lIns="0" tIns="44439" rIns="0" bIns="44439" numCol="1" anchor="b" anchorCtr="0" compatLnSpc="1">
            <a:prstTxWarp prst="textNoShape">
              <a:avLst/>
            </a:prstTxWarp>
          </a:bodyPr>
          <a:lstStyle/>
          <a:p>
            <a:r>
              <a:rPr lang="ru-RU" dirty="0">
                <a:solidFill>
                  <a:schemeClr val="accent1"/>
                </a:solidFill>
              </a:rPr>
              <a:t>Принцип ограниченной </a:t>
            </a:r>
            <a:r>
              <a:rPr lang="ru-RU" dirty="0" err="1" smtClean="0">
                <a:solidFill>
                  <a:schemeClr val="accent1"/>
                </a:solidFill>
              </a:rPr>
              <a:t>интенциональности</a:t>
            </a:r>
            <a:r>
              <a:rPr lang="ru-RU" dirty="0" smtClean="0">
                <a:solidFill>
                  <a:schemeClr val="accent1"/>
                </a:solidFill>
              </a:rPr>
              <a:t>*</a:t>
            </a:r>
            <a:endParaRPr lang="ru-RU" dirty="0">
              <a:solidFill>
                <a:schemeClr val="accent1"/>
              </a:solidFill>
            </a:endParaRPr>
          </a:p>
        </p:txBody>
      </p:sp>
      <p:graphicFrame>
        <p:nvGraphicFramePr>
          <p:cNvPr id="5" name="Схема 4"/>
          <p:cNvGraphicFramePr/>
          <p:nvPr>
            <p:extLst>
              <p:ext uri="{D42A27DB-BD31-4B8C-83A1-F6EECF244321}">
                <p14:modId xmlns:p14="http://schemas.microsoft.com/office/powerpoint/2010/main" val="1366685392"/>
              </p:ext>
            </p:extLst>
          </p:nvPr>
        </p:nvGraphicFramePr>
        <p:xfrm>
          <a:off x="580295" y="1316766"/>
          <a:ext cx="11031414" cy="49637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580294" y="6406534"/>
            <a:ext cx="5184689" cy="461665"/>
          </a:xfrm>
          <a:prstGeom prst="rect">
            <a:avLst/>
          </a:prstGeom>
          <a:noFill/>
        </p:spPr>
        <p:txBody>
          <a:bodyPr wrap="none" rtlCol="0">
            <a:spAutoFit/>
          </a:bodyPr>
          <a:lstStyle/>
          <a:p>
            <a:pPr defTabSz="266700"/>
            <a:r>
              <a:rPr lang="ru-RU" sz="1200" dirty="0" smtClean="0">
                <a:solidFill>
                  <a:schemeClr val="bg1">
                    <a:lumMod val="50000"/>
                  </a:schemeClr>
                </a:solidFill>
              </a:rPr>
              <a:t>*	</a:t>
            </a:r>
            <a:r>
              <a:rPr lang="ru-RU" sz="1200" dirty="0">
                <a:solidFill>
                  <a:schemeClr val="bg1">
                    <a:lumMod val="50000"/>
                  </a:schemeClr>
                </a:solidFill>
              </a:rPr>
              <a:t> Принцип системно-интеграционной теории предприятия</a:t>
            </a:r>
            <a:endParaRPr lang="ru-RU" sz="1200" dirty="0" smtClean="0">
              <a:solidFill>
                <a:schemeClr val="bg1">
                  <a:lumMod val="50000"/>
                </a:schemeClr>
              </a:solidFill>
            </a:endParaRPr>
          </a:p>
          <a:p>
            <a:pPr defTabSz="266700"/>
            <a:r>
              <a:rPr lang="ru-RU" sz="1200" dirty="0" smtClean="0">
                <a:solidFill>
                  <a:schemeClr val="bg1">
                    <a:lumMod val="50000"/>
                  </a:schemeClr>
                </a:solidFill>
              </a:rPr>
              <a:t>**	</a:t>
            </a:r>
            <a:r>
              <a:rPr lang="ru-RU" sz="1200" dirty="0">
                <a:solidFill>
                  <a:schemeClr val="bg1">
                    <a:lumMod val="50000"/>
                  </a:schemeClr>
                </a:solidFill>
              </a:rPr>
              <a:t> Намерения, желаемое видение будущего состояния </a:t>
            </a:r>
            <a:r>
              <a:rPr lang="ru-RU" sz="1200" dirty="0" smtClean="0">
                <a:solidFill>
                  <a:schemeClr val="bg1">
                    <a:lumMod val="50000"/>
                  </a:schemeClr>
                </a:solidFill>
              </a:rPr>
              <a:t>организации</a:t>
            </a:r>
            <a:endParaRPr lang="ru-RU" sz="1200" dirty="0">
              <a:solidFill>
                <a:schemeClr val="bg1">
                  <a:lumMod val="50000"/>
                </a:schemeClr>
              </a:solidFill>
            </a:endParaRPr>
          </a:p>
        </p:txBody>
      </p:sp>
    </p:spTree>
    <p:extLst>
      <p:ext uri="{BB962C8B-B14F-4D97-AF65-F5344CB8AC3E}">
        <p14:creationId xmlns:p14="http://schemas.microsoft.com/office/powerpoint/2010/main" val="4061606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5">
                                            <p:graphicEl>
                                              <a:dgm id="{FE0E90B6-E65A-43A2-BD45-0B784BCE6902}"/>
                                            </p:graphic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5">
                                            <p:graphicEl>
                                              <a:dgm id="{54974852-616A-488A-86F9-4E6234FA87D1}"/>
                                            </p:graphic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5">
                                            <p:graphicEl>
                                              <a:dgm id="{647BE75D-D045-45F4-895A-23BF4880574A}"/>
                                            </p:graphic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5">
                                            <p:graphicEl>
                                              <a:dgm id="{39119127-3C0B-440C-9347-35EE022693DA}"/>
                                            </p:graphic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5">
                                            <p:graphicEl>
                                              <a:dgm id="{9822DB6D-C0E2-4BCE-A616-CC8029A4D2A9}"/>
                                            </p:graphic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5">
                                            <p:graphicEl>
                                              <a:dgm id="{3848AEAE-1A14-43B7-B5BD-754EFE1AAE2B}"/>
                                            </p:graphicEl>
                                          </p:spTgt>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Проект решения (можно предложить в конце презентации)</a:t>
            </a:r>
            <a:endParaRPr lang="ru-RU" dirty="0"/>
          </a:p>
        </p:txBody>
      </p:sp>
      <p:sp>
        <p:nvSpPr>
          <p:cNvPr id="3" name="Текст 2"/>
          <p:cNvSpPr>
            <a:spLocks noGrp="1"/>
          </p:cNvSpPr>
          <p:nvPr>
            <p:ph type="body" sz="quarter" idx="10"/>
          </p:nvPr>
        </p:nvSpPr>
        <p:spPr/>
        <p:txBody>
          <a:bodyPr/>
          <a:lstStyle/>
          <a:p>
            <a:pPr marL="342900" indent="-342900">
              <a:spcBef>
                <a:spcPts val="1200"/>
              </a:spcBef>
              <a:buAutoNum type="arabicPeriod"/>
            </a:pPr>
            <a:r>
              <a:rPr lang="ru-RU" sz="1800" dirty="0" smtClean="0"/>
              <a:t>Утвердить результаты аудита…</a:t>
            </a:r>
          </a:p>
          <a:p>
            <a:pPr marL="342900" indent="-342900">
              <a:spcBef>
                <a:spcPts val="1200"/>
              </a:spcBef>
              <a:buAutoNum type="arabicPeriod"/>
            </a:pPr>
            <a:r>
              <a:rPr lang="ru-RU" sz="1800" dirty="0" smtClean="0"/>
              <a:t>Разработать план улучшений системы…</a:t>
            </a:r>
          </a:p>
          <a:p>
            <a:pPr marL="342900" indent="-342900">
              <a:spcBef>
                <a:spcPts val="1200"/>
              </a:spcBef>
              <a:buAutoNum type="arabicPeriod"/>
            </a:pPr>
            <a:r>
              <a:rPr lang="ru-RU" sz="1800" dirty="0" smtClean="0"/>
              <a:t>…</a:t>
            </a:r>
          </a:p>
        </p:txBody>
      </p:sp>
    </p:spTree>
    <p:extLst>
      <p:ext uri="{BB962C8B-B14F-4D97-AF65-F5344CB8AC3E}">
        <p14:creationId xmlns:p14="http://schemas.microsoft.com/office/powerpoint/2010/main" val="377822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 name="Диаграмма 53"/>
          <p:cNvGraphicFramePr/>
          <p:nvPr>
            <p:extLst>
              <p:ext uri="{D42A27DB-BD31-4B8C-83A1-F6EECF244321}">
                <p14:modId xmlns:p14="http://schemas.microsoft.com/office/powerpoint/2010/main" val="2860383968"/>
              </p:ext>
            </p:extLst>
          </p:nvPr>
        </p:nvGraphicFramePr>
        <p:xfrm>
          <a:off x="64835" y="2209866"/>
          <a:ext cx="6099245"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10" name="Заголовок 1"/>
          <p:cNvSpPr>
            <a:spLocks noGrp="1"/>
          </p:cNvSpPr>
          <p:nvPr>
            <p:ph type="title"/>
          </p:nvPr>
        </p:nvSpPr>
        <p:spPr>
          <a:noFill/>
          <a:ln w="9525" algn="ctr">
            <a:noFill/>
            <a:miter lim="800000"/>
            <a:headEnd/>
            <a:tailEnd/>
          </a:ln>
        </p:spPr>
        <p:txBody>
          <a:bodyPr vert="horz" wrap="square" lIns="0" tIns="44439" rIns="0" bIns="44439" numCol="1" anchor="b" anchorCtr="0" compatLnSpc="1">
            <a:prstTxWarp prst="textNoShape">
              <a:avLst/>
            </a:prstTxWarp>
          </a:bodyPr>
          <a:lstStyle/>
          <a:p>
            <a:r>
              <a:rPr lang="ru-RU" dirty="0" smtClean="0"/>
              <a:t>Оценка состояния системы </a:t>
            </a:r>
            <a:r>
              <a:rPr lang="ru-RU" dirty="0"/>
              <a:t>стратегического </a:t>
            </a:r>
            <a:r>
              <a:rPr lang="ru-RU" dirty="0" smtClean="0"/>
              <a:t>управления компании по результатам анкетирования*</a:t>
            </a:r>
            <a:endParaRPr lang="ru-RU" dirty="0"/>
          </a:p>
        </p:txBody>
      </p:sp>
      <p:sp>
        <p:nvSpPr>
          <p:cNvPr id="11" name="Текст 10"/>
          <p:cNvSpPr>
            <a:spLocks noGrp="1"/>
          </p:cNvSpPr>
          <p:nvPr>
            <p:ph type="body" sz="quarter" idx="11"/>
          </p:nvPr>
        </p:nvSpPr>
        <p:spPr>
          <a:xfrm>
            <a:off x="7037331" y="1596891"/>
            <a:ext cx="4628191" cy="3915411"/>
          </a:xfrm>
        </p:spPr>
        <p:txBody>
          <a:bodyPr/>
          <a:lstStyle/>
          <a:p>
            <a:pPr marL="285750" indent="-285750">
              <a:buFont typeface="Wingdings" panose="05000000000000000000" pitchFamily="2" charset="2"/>
              <a:buChar char="Ø"/>
            </a:pPr>
            <a:r>
              <a:rPr lang="ru-RU" dirty="0" smtClean="0"/>
              <a:t>Удовлетворительный уровень развития стратегического управления (3+) </a:t>
            </a:r>
          </a:p>
          <a:p>
            <a:pPr marL="285750" indent="-285750">
              <a:buFont typeface="Wingdings" panose="05000000000000000000" pitchFamily="2" charset="2"/>
              <a:buChar char="Ø"/>
            </a:pPr>
            <a:r>
              <a:rPr lang="ru-RU" dirty="0" smtClean="0"/>
              <a:t>Неудовлетворительный уровень развития стратегических процессов (3-)</a:t>
            </a:r>
          </a:p>
          <a:p>
            <a:pPr marL="285750" lvl="0" indent="-285750">
              <a:buFont typeface="Wingdings" panose="05000000000000000000" pitchFamily="2" charset="2"/>
              <a:buChar char="Ø"/>
            </a:pPr>
            <a:r>
              <a:rPr lang="ru-RU" dirty="0" smtClean="0"/>
              <a:t>Существующий </a:t>
            </a:r>
            <a:r>
              <a:rPr lang="ru-RU" dirty="0"/>
              <a:t>уровень недостаточен для системной и результативной работы по управлению стратегическими </a:t>
            </a:r>
            <a:r>
              <a:rPr lang="ru-RU" dirty="0" smtClean="0"/>
              <a:t>изменениями</a:t>
            </a:r>
          </a:p>
          <a:p>
            <a:pPr marL="285750" indent="-285750">
              <a:buFont typeface="Wingdings" panose="05000000000000000000" pitchFamily="2" charset="2"/>
              <a:buChar char="Ø"/>
            </a:pPr>
            <a:r>
              <a:rPr lang="ru-RU" dirty="0"/>
              <a:t>Система управления способна сравнительно быстро и продуманно отреагировать на изменения рынка, но результативность реализации принятых стратегических решений может быть </a:t>
            </a:r>
            <a:r>
              <a:rPr lang="ru-RU" dirty="0" smtClean="0"/>
              <a:t>недостаточной</a:t>
            </a:r>
            <a:endParaRPr lang="ru-RU" dirty="0"/>
          </a:p>
        </p:txBody>
      </p:sp>
      <p:sp>
        <p:nvSpPr>
          <p:cNvPr id="14" name="Текст 3"/>
          <p:cNvSpPr>
            <a:spLocks noGrp="1"/>
          </p:cNvSpPr>
          <p:nvPr>
            <p:ph type="body" sz="quarter" idx="11"/>
          </p:nvPr>
        </p:nvSpPr>
        <p:spPr>
          <a:xfrm>
            <a:off x="6374675" y="6625087"/>
            <a:ext cx="4876799" cy="220277"/>
          </a:xfrm>
        </p:spPr>
        <p:txBody>
          <a:bodyPr/>
          <a:lstStyle/>
          <a:p>
            <a:r>
              <a:rPr lang="ru-RU" sz="1200" dirty="0" smtClean="0"/>
              <a:t>* Краткое описание методики проведения аудита в Приложении 3</a:t>
            </a:r>
            <a:endParaRPr lang="ru-RU" sz="1200" dirty="0"/>
          </a:p>
        </p:txBody>
      </p:sp>
      <p:graphicFrame>
        <p:nvGraphicFramePr>
          <p:cNvPr id="55" name="Диаграмма 54"/>
          <p:cNvGraphicFramePr/>
          <p:nvPr>
            <p:extLst>
              <p:ext uri="{D42A27DB-BD31-4B8C-83A1-F6EECF244321}">
                <p14:modId xmlns:p14="http://schemas.microsoft.com/office/powerpoint/2010/main" val="1882543581"/>
              </p:ext>
            </p:extLst>
          </p:nvPr>
        </p:nvGraphicFramePr>
        <p:xfrm>
          <a:off x="329645" y="2416480"/>
          <a:ext cx="5569624" cy="5005441"/>
        </p:xfrm>
        <a:graphic>
          <a:graphicData uri="http://schemas.openxmlformats.org/drawingml/2006/chart">
            <c:chart xmlns:c="http://schemas.openxmlformats.org/drawingml/2006/chart" xmlns:r="http://schemas.openxmlformats.org/officeDocument/2006/relationships" r:id="rId4"/>
          </a:graphicData>
        </a:graphic>
      </p:graphicFrame>
      <p:cxnSp>
        <p:nvCxnSpPr>
          <p:cNvPr id="60" name="Прямая соединительная линия 59"/>
          <p:cNvCxnSpPr/>
          <p:nvPr/>
        </p:nvCxnSpPr>
        <p:spPr>
          <a:xfrm rot="11460000" flipV="1">
            <a:off x="3330782" y="2618623"/>
            <a:ext cx="0" cy="2304000"/>
          </a:xfrm>
          <a:prstGeom prst="line">
            <a:avLst/>
          </a:prstGeom>
          <a:ln w="41275" cap="rnd">
            <a:solidFill>
              <a:srgbClr val="FF0000"/>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sp>
        <p:nvSpPr>
          <p:cNvPr id="62" name="Выноска 2 (с границей) 61"/>
          <p:cNvSpPr/>
          <p:nvPr/>
        </p:nvSpPr>
        <p:spPr>
          <a:xfrm>
            <a:off x="5523831" y="2527093"/>
            <a:ext cx="1319427" cy="318032"/>
          </a:xfrm>
          <a:prstGeom prst="accentCallout2">
            <a:avLst>
              <a:gd name="adj1" fmla="val 18750"/>
              <a:gd name="adj2" fmla="val -8333"/>
              <a:gd name="adj3" fmla="val 18750"/>
              <a:gd name="adj4" fmla="val -16667"/>
              <a:gd name="adj5" fmla="val 19434"/>
              <a:gd name="adj6" fmla="val -84077"/>
            </a:avLst>
          </a:prstGeom>
          <a:noFill/>
          <a:ln w="3175"/>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lang="ru-RU" sz="1145" dirty="0">
                <a:solidFill>
                  <a:schemeClr val="tx2"/>
                </a:solidFill>
              </a:rPr>
              <a:t>Содержание </a:t>
            </a:r>
            <a:r>
              <a:rPr lang="ru-RU" sz="1145" dirty="0" smtClean="0">
                <a:solidFill>
                  <a:schemeClr val="tx2"/>
                </a:solidFill>
              </a:rPr>
              <a:t>стратегии</a:t>
            </a:r>
            <a:r>
              <a:rPr lang="en-US" sz="1145" dirty="0" smtClean="0">
                <a:solidFill>
                  <a:schemeClr val="tx2"/>
                </a:solidFill>
              </a:rPr>
              <a:t> – 3,64</a:t>
            </a:r>
            <a:endParaRPr lang="ru-RU" sz="1145" dirty="0">
              <a:solidFill>
                <a:schemeClr val="tx2"/>
              </a:solidFill>
            </a:endParaRPr>
          </a:p>
        </p:txBody>
      </p:sp>
      <p:sp>
        <p:nvSpPr>
          <p:cNvPr id="63" name="Выноска 2 (с границей) 62"/>
          <p:cNvSpPr/>
          <p:nvPr/>
        </p:nvSpPr>
        <p:spPr>
          <a:xfrm>
            <a:off x="5523830" y="2059843"/>
            <a:ext cx="1319427" cy="318032"/>
          </a:xfrm>
          <a:prstGeom prst="accentCallout2">
            <a:avLst>
              <a:gd name="adj1" fmla="val 18750"/>
              <a:gd name="adj2" fmla="val -8333"/>
              <a:gd name="adj3" fmla="val 18750"/>
              <a:gd name="adj4" fmla="val -16667"/>
              <a:gd name="adj5" fmla="val 111013"/>
              <a:gd name="adj6" fmla="val -114465"/>
            </a:avLst>
          </a:prstGeom>
          <a:noFill/>
          <a:ln w="3175"/>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lang="ru-RU" sz="1145" dirty="0">
                <a:solidFill>
                  <a:schemeClr val="tx2"/>
                </a:solidFill>
              </a:rPr>
              <a:t>Стратегический </a:t>
            </a:r>
            <a:r>
              <a:rPr lang="ru-RU" sz="1145" dirty="0" smtClean="0">
                <a:solidFill>
                  <a:schemeClr val="tx2"/>
                </a:solidFill>
              </a:rPr>
              <a:t>диалог</a:t>
            </a:r>
            <a:r>
              <a:rPr lang="en-US" sz="1145" dirty="0" smtClean="0">
                <a:solidFill>
                  <a:schemeClr val="tx2"/>
                </a:solidFill>
              </a:rPr>
              <a:t> – 3,44</a:t>
            </a:r>
            <a:endParaRPr lang="ru-RU" sz="1145" dirty="0">
              <a:solidFill>
                <a:schemeClr val="tx2"/>
              </a:solidFill>
            </a:endParaRPr>
          </a:p>
        </p:txBody>
      </p:sp>
      <p:sp>
        <p:nvSpPr>
          <p:cNvPr id="64" name="Выноска 2 (с границей) 63"/>
          <p:cNvSpPr/>
          <p:nvPr/>
        </p:nvSpPr>
        <p:spPr>
          <a:xfrm>
            <a:off x="4776574" y="1519420"/>
            <a:ext cx="1319427" cy="318032"/>
          </a:xfrm>
          <a:prstGeom prst="accentCallout2">
            <a:avLst>
              <a:gd name="adj1" fmla="val 18750"/>
              <a:gd name="adj2" fmla="val -8333"/>
              <a:gd name="adj3" fmla="val 18750"/>
              <a:gd name="adj4" fmla="val -16667"/>
              <a:gd name="adj5" fmla="val 243975"/>
              <a:gd name="adj6" fmla="val -88259"/>
            </a:avLst>
          </a:prstGeom>
          <a:noFill/>
          <a:ln w="3175"/>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lang="ru-RU" sz="1145" dirty="0">
                <a:solidFill>
                  <a:schemeClr val="tx2"/>
                </a:solidFill>
              </a:rPr>
              <a:t>Реализация </a:t>
            </a:r>
            <a:r>
              <a:rPr lang="ru-RU" sz="1145" dirty="0" smtClean="0">
                <a:solidFill>
                  <a:schemeClr val="tx2"/>
                </a:solidFill>
              </a:rPr>
              <a:t>стратегии</a:t>
            </a:r>
            <a:r>
              <a:rPr lang="en-US" sz="1145" dirty="0" smtClean="0">
                <a:solidFill>
                  <a:schemeClr val="tx2"/>
                </a:solidFill>
              </a:rPr>
              <a:t> – 3,24</a:t>
            </a:r>
            <a:endParaRPr lang="ru-RU" sz="1145" dirty="0">
              <a:solidFill>
                <a:schemeClr val="tx2"/>
              </a:solidFill>
            </a:endParaRPr>
          </a:p>
        </p:txBody>
      </p:sp>
      <p:sp>
        <p:nvSpPr>
          <p:cNvPr id="65" name="Выноска 2 (с границей) 64"/>
          <p:cNvSpPr>
            <a:spLocks/>
          </p:cNvSpPr>
          <p:nvPr/>
        </p:nvSpPr>
        <p:spPr>
          <a:xfrm>
            <a:off x="2837510" y="1517253"/>
            <a:ext cx="1319427" cy="318032"/>
          </a:xfrm>
          <a:prstGeom prst="accentCallout2">
            <a:avLst>
              <a:gd name="adj1" fmla="val 18750"/>
              <a:gd name="adj2" fmla="val -8333"/>
              <a:gd name="adj3" fmla="val 18750"/>
              <a:gd name="adj4" fmla="val -16667"/>
              <a:gd name="adj5" fmla="val 255521"/>
              <a:gd name="adj6" fmla="val -30410"/>
            </a:avLst>
          </a:prstGeom>
          <a:noFill/>
          <a:ln w="3175" cap="flat" cmpd="sng">
            <a:miter lim="800000"/>
          </a:ln>
        </p:spPr>
        <p:style>
          <a:lnRef idx="2">
            <a:schemeClr val="accent1">
              <a:shade val="50000"/>
            </a:schemeClr>
          </a:lnRef>
          <a:fillRef idx="1">
            <a:schemeClr val="accent1"/>
          </a:fillRef>
          <a:effectRef idx="0">
            <a:schemeClr val="accent1"/>
          </a:effectRef>
          <a:fontRef idx="minor">
            <a:schemeClr val="lt1"/>
          </a:fontRef>
        </p:style>
        <p:txBody>
          <a:bodyPr lIns="0" rtlCol="0" anchor="ctr" anchorCtr="0"/>
          <a:lstStyle/>
          <a:p>
            <a:r>
              <a:rPr lang="ru-RU" sz="1145" dirty="0">
                <a:solidFill>
                  <a:srgbClr val="FF0000"/>
                </a:solidFill>
              </a:rPr>
              <a:t>Стратегические </a:t>
            </a:r>
            <a:r>
              <a:rPr lang="ru-RU" sz="1145" dirty="0" smtClean="0">
                <a:solidFill>
                  <a:srgbClr val="FF0000"/>
                </a:solidFill>
              </a:rPr>
              <a:t>процессы – 2,68</a:t>
            </a:r>
            <a:endParaRPr lang="ru-RU" sz="1145" dirty="0">
              <a:solidFill>
                <a:srgbClr val="FF0000"/>
              </a:solidFill>
            </a:endParaRPr>
          </a:p>
        </p:txBody>
      </p:sp>
      <p:sp>
        <p:nvSpPr>
          <p:cNvPr id="66" name="Прямоугольник 65"/>
          <p:cNvSpPr/>
          <p:nvPr/>
        </p:nvSpPr>
        <p:spPr>
          <a:xfrm rot="5400000">
            <a:off x="1729886" y="3406411"/>
            <a:ext cx="2772761" cy="5800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Текст 3"/>
          <p:cNvSpPr>
            <a:spLocks noGrp="1"/>
          </p:cNvSpPr>
          <p:nvPr>
            <p:ph type="body" sz="quarter" idx="11"/>
          </p:nvPr>
        </p:nvSpPr>
        <p:spPr>
          <a:xfrm>
            <a:off x="1085813" y="5016944"/>
            <a:ext cx="4055776" cy="361911"/>
          </a:xfrm>
        </p:spPr>
        <p:txBody>
          <a:bodyPr/>
          <a:lstStyle/>
          <a:p>
            <a:pPr algn="ctr"/>
            <a:r>
              <a:rPr lang="ru-RU" sz="1200" dirty="0" smtClean="0"/>
              <a:t>Рис. Результаты анкетирования по оценке качества системы стратегического управления</a:t>
            </a:r>
            <a:endParaRPr lang="ru-RU" sz="1200" dirty="0"/>
          </a:p>
        </p:txBody>
      </p:sp>
      <p:sp>
        <p:nvSpPr>
          <p:cNvPr id="19" name="Овал 18"/>
          <p:cNvSpPr/>
          <p:nvPr/>
        </p:nvSpPr>
        <p:spPr bwMode="auto">
          <a:xfrm>
            <a:off x="1033150" y="4153582"/>
            <a:ext cx="1188000" cy="432000"/>
          </a:xfrm>
          <a:prstGeom prst="ellipse">
            <a:avLst/>
          </a:prstGeom>
          <a:solidFill>
            <a:schemeClr val="bg1">
              <a:alpha val="80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algn="ctr" defTabSz="889000"/>
            <a:r>
              <a:rPr lang="ru-RU" sz="1050" dirty="0">
                <a:solidFill>
                  <a:schemeClr val="tx2"/>
                </a:solidFill>
                <a:latin typeface="+mn-lt"/>
                <a:cs typeface="+mn-cs"/>
              </a:rPr>
              <a:t>Зона</a:t>
            </a:r>
          </a:p>
          <a:p>
            <a:pPr algn="ctr" defTabSz="889000"/>
            <a:r>
              <a:rPr lang="ru-RU" sz="1050" dirty="0">
                <a:solidFill>
                  <a:schemeClr val="tx2"/>
                </a:solidFill>
                <a:latin typeface="+mn-lt"/>
                <a:cs typeface="+mn-cs"/>
              </a:rPr>
              <a:t>разрушения</a:t>
            </a:r>
          </a:p>
        </p:txBody>
      </p:sp>
      <p:sp>
        <p:nvSpPr>
          <p:cNvPr id="20" name="Овал 19"/>
          <p:cNvSpPr/>
          <p:nvPr/>
        </p:nvSpPr>
        <p:spPr bwMode="auto">
          <a:xfrm>
            <a:off x="1729844" y="3070746"/>
            <a:ext cx="1188000" cy="432000"/>
          </a:xfrm>
          <a:prstGeom prst="ellipse">
            <a:avLst/>
          </a:prstGeom>
          <a:solidFill>
            <a:schemeClr val="bg1">
              <a:alpha val="80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algn="ctr"/>
            <a:r>
              <a:rPr lang="ru-RU" sz="1050" dirty="0">
                <a:solidFill>
                  <a:schemeClr val="tx2"/>
                </a:solidFill>
              </a:rPr>
              <a:t>Зона</a:t>
            </a:r>
          </a:p>
          <a:p>
            <a:pPr algn="ctr"/>
            <a:r>
              <a:rPr lang="ru-RU" sz="1050" dirty="0">
                <a:solidFill>
                  <a:schemeClr val="tx2"/>
                </a:solidFill>
              </a:rPr>
              <a:t>истощения</a:t>
            </a:r>
          </a:p>
        </p:txBody>
      </p:sp>
      <p:sp>
        <p:nvSpPr>
          <p:cNvPr id="21" name="Овал 20"/>
          <p:cNvSpPr/>
          <p:nvPr/>
        </p:nvSpPr>
        <p:spPr bwMode="auto">
          <a:xfrm>
            <a:off x="3497223" y="3070746"/>
            <a:ext cx="1188000" cy="432000"/>
          </a:xfrm>
          <a:prstGeom prst="ellipse">
            <a:avLst/>
          </a:prstGeom>
          <a:solidFill>
            <a:schemeClr val="bg1">
              <a:alpha val="80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algn="ctr"/>
            <a:r>
              <a:rPr lang="ru-RU" sz="1050" dirty="0">
                <a:solidFill>
                  <a:schemeClr val="tx2"/>
                </a:solidFill>
              </a:rPr>
              <a:t>Нейтральная </a:t>
            </a:r>
          </a:p>
          <a:p>
            <a:pPr algn="ctr"/>
            <a:r>
              <a:rPr lang="ru-RU" sz="1050" dirty="0">
                <a:solidFill>
                  <a:schemeClr val="tx2"/>
                </a:solidFill>
              </a:rPr>
              <a:t>зона </a:t>
            </a:r>
          </a:p>
        </p:txBody>
      </p:sp>
      <p:sp>
        <p:nvSpPr>
          <p:cNvPr id="22" name="Овал 21"/>
          <p:cNvSpPr/>
          <p:nvPr/>
        </p:nvSpPr>
        <p:spPr bwMode="auto">
          <a:xfrm>
            <a:off x="4190231" y="3699150"/>
            <a:ext cx="961408" cy="454432"/>
          </a:xfrm>
          <a:prstGeom prst="ellipse">
            <a:avLst/>
          </a:prstGeom>
          <a:solidFill>
            <a:schemeClr val="bg1">
              <a:alpha val="80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algn="ctr"/>
            <a:r>
              <a:rPr lang="ru-RU" sz="1050" dirty="0">
                <a:solidFill>
                  <a:schemeClr val="tx2"/>
                </a:solidFill>
              </a:rPr>
              <a:t>Зона </a:t>
            </a:r>
            <a:endParaRPr lang="en-US" sz="1050" dirty="0">
              <a:solidFill>
                <a:schemeClr val="tx2"/>
              </a:solidFill>
            </a:endParaRPr>
          </a:p>
          <a:p>
            <a:pPr algn="ctr"/>
            <a:r>
              <a:rPr lang="ru-RU" sz="1050" dirty="0">
                <a:solidFill>
                  <a:schemeClr val="tx2"/>
                </a:solidFill>
              </a:rPr>
              <a:t>развития</a:t>
            </a:r>
          </a:p>
        </p:txBody>
      </p:sp>
      <p:sp>
        <p:nvSpPr>
          <p:cNvPr id="23" name="Овал 22"/>
          <p:cNvSpPr/>
          <p:nvPr/>
        </p:nvSpPr>
        <p:spPr bwMode="auto">
          <a:xfrm>
            <a:off x="4248287" y="4380085"/>
            <a:ext cx="1188000" cy="432000"/>
          </a:xfrm>
          <a:prstGeom prst="ellipse">
            <a:avLst/>
          </a:prstGeom>
          <a:solidFill>
            <a:schemeClr val="bg1">
              <a:alpha val="80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algn="ctr"/>
            <a:r>
              <a:rPr lang="ru-RU" sz="1050" dirty="0">
                <a:solidFill>
                  <a:schemeClr val="tx2"/>
                </a:solidFill>
              </a:rPr>
              <a:t>Зона </a:t>
            </a:r>
          </a:p>
          <a:p>
            <a:pPr algn="ctr"/>
            <a:r>
              <a:rPr lang="ru-RU" sz="1050" dirty="0">
                <a:solidFill>
                  <a:schemeClr val="tx2"/>
                </a:solidFill>
              </a:rPr>
              <a:t>лидерства</a:t>
            </a:r>
          </a:p>
        </p:txBody>
      </p:sp>
    </p:spTree>
    <p:extLst>
      <p:ext uri="{BB962C8B-B14F-4D97-AF65-F5344CB8AC3E}">
        <p14:creationId xmlns:p14="http://schemas.microsoft.com/office/powerpoint/2010/main" val="635698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wipe(left)">
                                      <p:cBhvr>
                                        <p:cTn id="12" dur="500"/>
                                        <p:tgtEl>
                                          <p:spTgt spid="6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left)">
                                      <p:cBhvr>
                                        <p:cTn id="17" dur="500"/>
                                        <p:tgtEl>
                                          <p:spTgt spid="6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3"/>
                                        </p:tgtEl>
                                        <p:attrNameLst>
                                          <p:attrName>style.visibility</p:attrName>
                                        </p:attrNameLst>
                                      </p:cBhvr>
                                      <p:to>
                                        <p:strVal val="visible"/>
                                      </p:to>
                                    </p:set>
                                    <p:animEffect transition="in" filter="wipe(left)">
                                      <p:cBhvr>
                                        <p:cTn id="22" dur="500"/>
                                        <p:tgtEl>
                                          <p:spTgt spid="6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left)">
                                      <p:cBhvr>
                                        <p:cTn id="27" dur="500"/>
                                        <p:tgtEl>
                                          <p:spTgt spid="62"/>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dvAuto="1000"/>
      <p:bldP spid="62" grpId="0" animBg="1"/>
      <p:bldP spid="63" grpId="0" animBg="1"/>
      <p:bldP spid="64" grpId="0" animBg="1"/>
      <p:bldP spid="65" grpId="0" animBg="1"/>
      <p:bldP spid="1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descr="C:\Users\DR\Desktop\graph.png"/>
          <p:cNvPicPr>
            <a:picLocks noChangeAspect="1" noChangeArrowheads="1"/>
          </p:cNvPicPr>
          <p:nvPr/>
        </p:nvPicPr>
        <p:blipFill>
          <a:blip r:embed="rId3" cstate="print"/>
          <a:srcRect/>
          <a:stretch>
            <a:fillRect/>
          </a:stretch>
        </p:blipFill>
        <p:spPr bwMode="auto">
          <a:xfrm>
            <a:off x="3438387" y="3287428"/>
            <a:ext cx="2068886" cy="1436841"/>
          </a:xfrm>
          <a:prstGeom prst="rect">
            <a:avLst/>
          </a:prstGeom>
          <a:noFill/>
        </p:spPr>
      </p:pic>
      <p:sp>
        <p:nvSpPr>
          <p:cNvPr id="2" name="Заголовок 1"/>
          <p:cNvSpPr>
            <a:spLocks noGrp="1"/>
          </p:cNvSpPr>
          <p:nvPr>
            <p:ph type="title"/>
          </p:nvPr>
        </p:nvSpPr>
        <p:spPr>
          <a:noFill/>
          <a:ln w="9525" algn="ctr">
            <a:noFill/>
            <a:miter lim="800000"/>
            <a:headEnd/>
            <a:tailEnd/>
          </a:ln>
        </p:spPr>
        <p:txBody>
          <a:bodyPr vert="horz" wrap="square" lIns="0" tIns="44439" rIns="0" bIns="44439" numCol="1" anchor="b" anchorCtr="0" compatLnSpc="1">
            <a:prstTxWarp prst="textNoShape">
              <a:avLst/>
            </a:prstTxWarp>
          </a:bodyPr>
          <a:lstStyle/>
          <a:p>
            <a:r>
              <a:rPr lang="ru-RU" dirty="0" smtClean="0"/>
              <a:t>Детализация результатов на диаграмме </a:t>
            </a:r>
            <a:r>
              <a:rPr lang="en-US" dirty="0" smtClean="0"/>
              <a:t>Dynamic Strategy Radar</a:t>
            </a:r>
            <a:endParaRPr lang="ru-RU" dirty="0"/>
          </a:p>
        </p:txBody>
      </p:sp>
      <p:sp>
        <p:nvSpPr>
          <p:cNvPr id="40" name="Содержимое 2"/>
          <p:cNvSpPr>
            <a:spLocks noGrp="1"/>
          </p:cNvSpPr>
          <p:nvPr>
            <p:ph type="body" sz="quarter" idx="10"/>
          </p:nvPr>
        </p:nvSpPr>
        <p:spPr>
          <a:xfrm>
            <a:off x="579973" y="1509715"/>
            <a:ext cx="5248071" cy="587999"/>
          </a:xfrm>
          <a:prstGeom prst="rect">
            <a:avLst/>
          </a:prstGeom>
        </p:spPr>
        <p:txBody>
          <a:bodyPr>
            <a:noAutofit/>
          </a:bodyPr>
          <a:lstStyle/>
          <a:p>
            <a:pPr>
              <a:spcBef>
                <a:spcPts val="0"/>
              </a:spcBef>
              <a:spcAft>
                <a:spcPts val="1600"/>
              </a:spcAft>
            </a:pPr>
            <a:r>
              <a:rPr lang="ru-RU" sz="1867" dirty="0" smtClean="0">
                <a:latin typeface="Myriad Pro Light" pitchFamily="34" charset="0"/>
                <a:cs typeface="Arial" pitchFamily="34" charset="0"/>
              </a:rPr>
              <a:t>Качество основных элементов определяется средневзвешенными значениями отдельных параметров</a:t>
            </a:r>
            <a:endParaRPr lang="ru-RU" sz="1867" dirty="0">
              <a:latin typeface="Myriad Pro Light" pitchFamily="34" charset="0"/>
              <a:cs typeface="Arial" pitchFamily="34" charset="0"/>
            </a:endParaRPr>
          </a:p>
        </p:txBody>
      </p:sp>
      <p:sp>
        <p:nvSpPr>
          <p:cNvPr id="15" name="Стрелка вниз 14"/>
          <p:cNvSpPr/>
          <p:nvPr/>
        </p:nvSpPr>
        <p:spPr bwMode="auto">
          <a:xfrm rot="16200000">
            <a:off x="3079872" y="2664903"/>
            <a:ext cx="3334367" cy="2636111"/>
          </a:xfrm>
          <a:prstGeom prst="downArrow">
            <a:avLst/>
          </a:prstGeom>
          <a:solidFill>
            <a:srgbClr val="6699FF">
              <a:alpha val="66000"/>
            </a:srgbClr>
          </a:solidFill>
          <a:ln w="12700" cap="flat" cmpd="sng" algn="ctr">
            <a:noFill/>
            <a:prstDash val="solid"/>
            <a:round/>
            <a:headEnd type="none" w="med" len="med"/>
            <a:tailEnd type="none" w="med" len="med"/>
          </a:ln>
          <a:effectLst/>
        </p:spPr>
        <p:txBody>
          <a:bodyPr vert="vert" wrap="none" lIns="144000" tIns="108000" rIns="144000" bIns="0" numCol="1" rtlCol="0" anchor="ctr" anchorCtr="0" compatLnSpc="1">
            <a:prstTxWarp prst="textNoShape">
              <a:avLst/>
            </a:prstTxWarp>
          </a:bodyPr>
          <a:lstStyle/>
          <a:p>
            <a:pPr algn="ctr" eaLnBrk="0" fontAlgn="base" hangingPunct="0">
              <a:spcBef>
                <a:spcPct val="0"/>
              </a:spcBef>
              <a:spcAft>
                <a:spcPct val="0"/>
              </a:spcAft>
            </a:pPr>
            <a:r>
              <a:rPr lang="ru-RU" sz="933" b="1" dirty="0"/>
              <a:t>ДЕТАЛИЗАЦИЯ </a:t>
            </a:r>
            <a:r>
              <a:rPr lang="ru-RU" sz="933" b="1" dirty="0" smtClean="0"/>
              <a:t>ОЦЕНОК </a:t>
            </a:r>
          </a:p>
          <a:p>
            <a:pPr algn="ctr" eaLnBrk="0" fontAlgn="base" hangingPunct="0">
              <a:spcBef>
                <a:spcPct val="0"/>
              </a:spcBef>
              <a:spcAft>
                <a:spcPct val="0"/>
              </a:spcAft>
            </a:pPr>
            <a:r>
              <a:rPr lang="en-US" sz="933" dirty="0" smtClean="0"/>
              <a:t>(</a:t>
            </a:r>
            <a:r>
              <a:rPr lang="ru-RU" sz="933" dirty="0" smtClean="0"/>
              <a:t>цвет сектора означает</a:t>
            </a:r>
            <a:r>
              <a:rPr lang="en-US" sz="933" dirty="0" smtClean="0"/>
              <a:t> </a:t>
            </a:r>
          </a:p>
          <a:p>
            <a:pPr algn="ctr" eaLnBrk="0" fontAlgn="base" hangingPunct="0">
              <a:spcBef>
                <a:spcPct val="0"/>
              </a:spcBef>
              <a:spcAft>
                <a:spcPct val="0"/>
              </a:spcAft>
            </a:pPr>
            <a:r>
              <a:rPr lang="ru-RU" sz="933" dirty="0" smtClean="0"/>
              <a:t>уровень развития элемента</a:t>
            </a:r>
            <a:r>
              <a:rPr lang="en-US" sz="933" dirty="0" smtClean="0"/>
              <a:t> </a:t>
            </a:r>
          </a:p>
          <a:p>
            <a:pPr algn="ctr" eaLnBrk="0" fontAlgn="base" hangingPunct="0">
              <a:spcBef>
                <a:spcPct val="0"/>
              </a:spcBef>
              <a:spcAft>
                <a:spcPct val="0"/>
              </a:spcAft>
            </a:pPr>
            <a:r>
              <a:rPr lang="ru-RU" sz="933" dirty="0" smtClean="0"/>
              <a:t>стратегического</a:t>
            </a:r>
            <a:r>
              <a:rPr lang="en-US" sz="933" dirty="0" smtClean="0"/>
              <a:t> </a:t>
            </a:r>
            <a:r>
              <a:rPr lang="ru-RU" sz="933" dirty="0" smtClean="0"/>
              <a:t>управления</a:t>
            </a:r>
            <a:r>
              <a:rPr lang="en-US" sz="933" dirty="0" smtClean="0"/>
              <a:t>)</a:t>
            </a:r>
            <a:endParaRPr lang="ru-RU" sz="933" dirty="0"/>
          </a:p>
        </p:txBody>
      </p:sp>
      <p:sp>
        <p:nvSpPr>
          <p:cNvPr id="51" name="Oval 4"/>
          <p:cNvSpPr>
            <a:spLocks noChangeArrowheads="1"/>
          </p:cNvSpPr>
          <p:nvPr/>
        </p:nvSpPr>
        <p:spPr bwMode="auto">
          <a:xfrm>
            <a:off x="6192011" y="1087595"/>
            <a:ext cx="5757333" cy="5757333"/>
          </a:xfrm>
          <a:prstGeom prst="ellipse">
            <a:avLst/>
          </a:prstGeom>
          <a:solidFill>
            <a:srgbClr val="E8EBF0">
              <a:alpha val="59999"/>
            </a:srgbClr>
          </a:solidFill>
          <a:ln w="22225" algn="ctr">
            <a:solidFill>
              <a:srgbClr val="B6C4CC"/>
            </a:solidFill>
            <a:round/>
            <a:headEnd/>
            <a:tailEnd/>
          </a:ln>
        </p:spPr>
        <p:txBody>
          <a:bodyPr wrap="none" anchor="ctr"/>
          <a:lstStyle/>
          <a:p>
            <a:pPr defTabSz="1219170" fontAlgn="auto">
              <a:spcBef>
                <a:spcPts val="0"/>
              </a:spcBef>
              <a:spcAft>
                <a:spcPts val="0"/>
              </a:spcAft>
              <a:defRPr/>
            </a:pPr>
            <a:endParaRPr lang="ru-RU" sz="2400" kern="0">
              <a:solidFill>
                <a:sysClr val="windowText" lastClr="000000"/>
              </a:solidFill>
            </a:endParaRPr>
          </a:p>
        </p:txBody>
      </p:sp>
      <p:sp>
        <p:nvSpPr>
          <p:cNvPr id="58" name="Line 5"/>
          <p:cNvSpPr>
            <a:spLocks noChangeShapeType="1"/>
          </p:cNvSpPr>
          <p:nvPr/>
        </p:nvSpPr>
        <p:spPr bwMode="auto">
          <a:xfrm flipH="1">
            <a:off x="9070677" y="1087595"/>
            <a:ext cx="0" cy="5757333"/>
          </a:xfrm>
          <a:prstGeom prst="line">
            <a:avLst/>
          </a:prstGeom>
          <a:noFill/>
          <a:ln w="22225">
            <a:solidFill>
              <a:srgbClr val="B6C4CC"/>
            </a:solidFill>
            <a:round/>
            <a:headEnd/>
            <a:tailEnd/>
          </a:ln>
        </p:spPr>
        <p:txBody>
          <a:bodyPr/>
          <a:lstStyle/>
          <a:p>
            <a:pPr defTabSz="1219170" fontAlgn="auto">
              <a:spcBef>
                <a:spcPts val="0"/>
              </a:spcBef>
              <a:spcAft>
                <a:spcPts val="0"/>
              </a:spcAft>
              <a:defRPr/>
            </a:pPr>
            <a:endParaRPr lang="ru-RU" sz="2400" kern="0">
              <a:solidFill>
                <a:sysClr val="windowText" lastClr="000000"/>
              </a:solidFill>
            </a:endParaRPr>
          </a:p>
        </p:txBody>
      </p:sp>
      <p:sp>
        <p:nvSpPr>
          <p:cNvPr id="59" name="Line 6"/>
          <p:cNvSpPr>
            <a:spLocks noChangeShapeType="1"/>
          </p:cNvSpPr>
          <p:nvPr/>
        </p:nvSpPr>
        <p:spPr bwMode="auto">
          <a:xfrm rot="5400000">
            <a:off x="9070677" y="1087595"/>
            <a:ext cx="0" cy="5757333"/>
          </a:xfrm>
          <a:prstGeom prst="line">
            <a:avLst/>
          </a:prstGeom>
          <a:noFill/>
          <a:ln w="22225">
            <a:solidFill>
              <a:srgbClr val="B6C4CC"/>
            </a:solidFill>
            <a:round/>
            <a:headEnd/>
            <a:tailEnd/>
          </a:ln>
        </p:spPr>
        <p:txBody>
          <a:bodyPr/>
          <a:lstStyle/>
          <a:p>
            <a:pPr defTabSz="1219170" fontAlgn="auto">
              <a:spcBef>
                <a:spcPts val="0"/>
              </a:spcBef>
              <a:spcAft>
                <a:spcPts val="0"/>
              </a:spcAft>
              <a:defRPr/>
            </a:pPr>
            <a:endParaRPr lang="ru-RU" sz="2400" kern="0">
              <a:solidFill>
                <a:sysClr val="windowText" lastClr="000000"/>
              </a:solidFill>
            </a:endParaRPr>
          </a:p>
        </p:txBody>
      </p:sp>
      <p:sp>
        <p:nvSpPr>
          <p:cNvPr id="60" name="Line 7"/>
          <p:cNvSpPr>
            <a:spLocks noChangeShapeType="1"/>
          </p:cNvSpPr>
          <p:nvPr/>
        </p:nvSpPr>
        <p:spPr bwMode="auto">
          <a:xfrm rot="2160000" flipV="1">
            <a:off x="9070677" y="1089711"/>
            <a:ext cx="0" cy="5757333"/>
          </a:xfrm>
          <a:prstGeom prst="line">
            <a:avLst/>
          </a:prstGeom>
          <a:noFill/>
          <a:ln w="12700">
            <a:solidFill>
              <a:srgbClr val="B6C4CC"/>
            </a:solidFill>
            <a:round/>
            <a:headEnd/>
            <a:tailEnd/>
          </a:ln>
        </p:spPr>
        <p:txBody>
          <a:bodyPr/>
          <a:lstStyle/>
          <a:p>
            <a:pPr defTabSz="1219170" fontAlgn="auto">
              <a:spcBef>
                <a:spcPts val="0"/>
              </a:spcBef>
              <a:spcAft>
                <a:spcPts val="0"/>
              </a:spcAft>
              <a:defRPr/>
            </a:pPr>
            <a:endParaRPr lang="ru-RU" sz="2400" kern="0">
              <a:solidFill>
                <a:sysClr val="windowText" lastClr="000000"/>
              </a:solidFill>
            </a:endParaRPr>
          </a:p>
        </p:txBody>
      </p:sp>
      <p:sp>
        <p:nvSpPr>
          <p:cNvPr id="61" name="Line 8"/>
          <p:cNvSpPr>
            <a:spLocks noChangeShapeType="1"/>
          </p:cNvSpPr>
          <p:nvPr/>
        </p:nvSpPr>
        <p:spPr bwMode="auto">
          <a:xfrm rot="8640000">
            <a:off x="9070677" y="1089711"/>
            <a:ext cx="0" cy="5757333"/>
          </a:xfrm>
          <a:prstGeom prst="line">
            <a:avLst/>
          </a:prstGeom>
          <a:noFill/>
          <a:ln w="12700">
            <a:solidFill>
              <a:srgbClr val="B6C4CC"/>
            </a:solidFill>
            <a:round/>
            <a:headEnd/>
            <a:tailEnd/>
          </a:ln>
        </p:spPr>
        <p:txBody>
          <a:bodyPr/>
          <a:lstStyle/>
          <a:p>
            <a:pPr defTabSz="1219170" fontAlgn="auto">
              <a:spcBef>
                <a:spcPts val="0"/>
              </a:spcBef>
              <a:spcAft>
                <a:spcPts val="0"/>
              </a:spcAft>
              <a:defRPr/>
            </a:pPr>
            <a:endParaRPr lang="ru-RU" sz="2400" kern="0">
              <a:solidFill>
                <a:sysClr val="windowText" lastClr="000000"/>
              </a:solidFill>
            </a:endParaRPr>
          </a:p>
        </p:txBody>
      </p:sp>
      <p:sp>
        <p:nvSpPr>
          <p:cNvPr id="62" name="Line 9"/>
          <p:cNvSpPr>
            <a:spLocks noChangeShapeType="1"/>
          </p:cNvSpPr>
          <p:nvPr/>
        </p:nvSpPr>
        <p:spPr bwMode="auto">
          <a:xfrm rot="9720000" flipH="1">
            <a:off x="9070677" y="1089711"/>
            <a:ext cx="0" cy="5757333"/>
          </a:xfrm>
          <a:prstGeom prst="line">
            <a:avLst/>
          </a:prstGeom>
          <a:noFill/>
          <a:ln w="12700">
            <a:solidFill>
              <a:srgbClr val="B6C4CC"/>
            </a:solidFill>
            <a:round/>
            <a:headEnd/>
            <a:tailEnd/>
          </a:ln>
        </p:spPr>
        <p:txBody>
          <a:bodyPr/>
          <a:lstStyle/>
          <a:p>
            <a:pPr defTabSz="1219170" fontAlgn="auto">
              <a:spcBef>
                <a:spcPts val="0"/>
              </a:spcBef>
              <a:spcAft>
                <a:spcPts val="0"/>
              </a:spcAft>
              <a:defRPr/>
            </a:pPr>
            <a:endParaRPr lang="ru-RU" sz="2400" kern="0">
              <a:solidFill>
                <a:sysClr val="windowText" lastClr="000000"/>
              </a:solidFill>
            </a:endParaRPr>
          </a:p>
        </p:txBody>
      </p:sp>
      <p:sp>
        <p:nvSpPr>
          <p:cNvPr id="63" name="Line 10"/>
          <p:cNvSpPr>
            <a:spLocks noChangeShapeType="1"/>
          </p:cNvSpPr>
          <p:nvPr/>
        </p:nvSpPr>
        <p:spPr bwMode="auto">
          <a:xfrm rot="1080000" flipH="1">
            <a:off x="9070677" y="1089711"/>
            <a:ext cx="0" cy="5757333"/>
          </a:xfrm>
          <a:prstGeom prst="line">
            <a:avLst/>
          </a:prstGeom>
          <a:noFill/>
          <a:ln w="12700">
            <a:solidFill>
              <a:srgbClr val="B6C4CC"/>
            </a:solidFill>
            <a:round/>
            <a:headEnd/>
            <a:tailEnd/>
          </a:ln>
        </p:spPr>
        <p:txBody>
          <a:bodyPr/>
          <a:lstStyle/>
          <a:p>
            <a:pPr defTabSz="1219170" fontAlgn="auto">
              <a:spcBef>
                <a:spcPts val="0"/>
              </a:spcBef>
              <a:spcAft>
                <a:spcPts val="0"/>
              </a:spcAft>
              <a:defRPr/>
            </a:pPr>
            <a:endParaRPr lang="ru-RU" sz="2400" kern="0">
              <a:solidFill>
                <a:sysClr val="windowText" lastClr="000000"/>
              </a:solidFill>
            </a:endParaRPr>
          </a:p>
        </p:txBody>
      </p:sp>
      <p:sp>
        <p:nvSpPr>
          <p:cNvPr id="64" name="Line 11"/>
          <p:cNvSpPr>
            <a:spLocks noChangeShapeType="1"/>
          </p:cNvSpPr>
          <p:nvPr/>
        </p:nvSpPr>
        <p:spPr bwMode="auto">
          <a:xfrm rot="3240000" flipH="1">
            <a:off x="9070677" y="1089711"/>
            <a:ext cx="0" cy="5757333"/>
          </a:xfrm>
          <a:prstGeom prst="line">
            <a:avLst/>
          </a:prstGeom>
          <a:noFill/>
          <a:ln w="12700">
            <a:solidFill>
              <a:srgbClr val="B6C4CC"/>
            </a:solidFill>
            <a:round/>
            <a:headEnd/>
            <a:tailEnd/>
          </a:ln>
        </p:spPr>
        <p:txBody>
          <a:bodyPr/>
          <a:lstStyle/>
          <a:p>
            <a:pPr defTabSz="1219170" fontAlgn="auto">
              <a:spcBef>
                <a:spcPts val="0"/>
              </a:spcBef>
              <a:spcAft>
                <a:spcPts val="0"/>
              </a:spcAft>
              <a:defRPr/>
            </a:pPr>
            <a:endParaRPr lang="ru-RU" sz="2400" kern="0">
              <a:solidFill>
                <a:sysClr val="windowText" lastClr="000000"/>
              </a:solidFill>
            </a:endParaRPr>
          </a:p>
        </p:txBody>
      </p:sp>
      <p:sp>
        <p:nvSpPr>
          <p:cNvPr id="65" name="Line 12"/>
          <p:cNvSpPr>
            <a:spLocks noChangeShapeType="1"/>
          </p:cNvSpPr>
          <p:nvPr/>
        </p:nvSpPr>
        <p:spPr bwMode="auto">
          <a:xfrm rot="7560000" flipH="1">
            <a:off x="9070677" y="1089711"/>
            <a:ext cx="0" cy="5757333"/>
          </a:xfrm>
          <a:prstGeom prst="line">
            <a:avLst/>
          </a:prstGeom>
          <a:noFill/>
          <a:ln w="12700">
            <a:solidFill>
              <a:srgbClr val="B6C4CC"/>
            </a:solidFill>
            <a:round/>
            <a:headEnd/>
            <a:tailEnd/>
          </a:ln>
        </p:spPr>
        <p:txBody>
          <a:bodyPr/>
          <a:lstStyle/>
          <a:p>
            <a:pPr defTabSz="1219170" fontAlgn="auto">
              <a:spcBef>
                <a:spcPts val="0"/>
              </a:spcBef>
              <a:spcAft>
                <a:spcPts val="0"/>
              </a:spcAft>
              <a:defRPr/>
            </a:pPr>
            <a:endParaRPr lang="ru-RU" sz="2400" kern="0">
              <a:solidFill>
                <a:sysClr val="windowText" lastClr="000000"/>
              </a:solidFill>
            </a:endParaRPr>
          </a:p>
        </p:txBody>
      </p:sp>
      <p:sp>
        <p:nvSpPr>
          <p:cNvPr id="66" name="Line 14"/>
          <p:cNvSpPr>
            <a:spLocks noChangeShapeType="1"/>
          </p:cNvSpPr>
          <p:nvPr/>
        </p:nvSpPr>
        <p:spPr bwMode="auto">
          <a:xfrm rot="4320000" flipH="1">
            <a:off x="9068560" y="1087595"/>
            <a:ext cx="0" cy="5757333"/>
          </a:xfrm>
          <a:prstGeom prst="line">
            <a:avLst/>
          </a:prstGeom>
          <a:noFill/>
          <a:ln w="12700">
            <a:solidFill>
              <a:srgbClr val="B6C4CC"/>
            </a:solidFill>
            <a:round/>
            <a:headEnd/>
            <a:tailEnd/>
          </a:ln>
        </p:spPr>
        <p:txBody>
          <a:bodyPr/>
          <a:lstStyle/>
          <a:p>
            <a:pPr defTabSz="1219170" fontAlgn="auto">
              <a:spcBef>
                <a:spcPts val="0"/>
              </a:spcBef>
              <a:spcAft>
                <a:spcPts val="0"/>
              </a:spcAft>
              <a:defRPr/>
            </a:pPr>
            <a:endParaRPr lang="ru-RU" sz="2400" kern="0">
              <a:solidFill>
                <a:sysClr val="windowText" lastClr="000000"/>
              </a:solidFill>
            </a:endParaRPr>
          </a:p>
        </p:txBody>
      </p:sp>
      <p:sp>
        <p:nvSpPr>
          <p:cNvPr id="67" name="Line 15"/>
          <p:cNvSpPr>
            <a:spLocks noChangeShapeType="1"/>
          </p:cNvSpPr>
          <p:nvPr/>
        </p:nvSpPr>
        <p:spPr bwMode="auto">
          <a:xfrm rot="17280000" flipH="1" flipV="1">
            <a:off x="9068560" y="1087595"/>
            <a:ext cx="0" cy="5757333"/>
          </a:xfrm>
          <a:prstGeom prst="line">
            <a:avLst/>
          </a:prstGeom>
          <a:noFill/>
          <a:ln w="12700">
            <a:solidFill>
              <a:srgbClr val="B6C4CC"/>
            </a:solidFill>
            <a:round/>
            <a:headEnd/>
            <a:tailEnd/>
          </a:ln>
        </p:spPr>
        <p:txBody>
          <a:bodyPr/>
          <a:lstStyle/>
          <a:p>
            <a:pPr defTabSz="1219170" fontAlgn="auto">
              <a:spcBef>
                <a:spcPts val="0"/>
              </a:spcBef>
              <a:spcAft>
                <a:spcPts val="0"/>
              </a:spcAft>
              <a:defRPr/>
            </a:pPr>
            <a:endParaRPr lang="ru-RU" sz="2400" kern="0">
              <a:solidFill>
                <a:sysClr val="windowText" lastClr="000000"/>
              </a:solidFill>
            </a:endParaRPr>
          </a:p>
        </p:txBody>
      </p:sp>
      <p:sp>
        <p:nvSpPr>
          <p:cNvPr id="68" name="AutoShape 17"/>
          <p:cNvSpPr>
            <a:spLocks noChangeAspect="1" noChangeArrowheads="1"/>
          </p:cNvSpPr>
          <p:nvPr/>
        </p:nvSpPr>
        <p:spPr bwMode="auto">
          <a:xfrm rot="540000" flipV="1">
            <a:off x="8869597" y="1341595"/>
            <a:ext cx="810684" cy="2641600"/>
          </a:xfrm>
          <a:prstGeom prst="triangle">
            <a:avLst>
              <a:gd name="adj" fmla="val 50000"/>
            </a:avLst>
          </a:prstGeom>
          <a:gradFill rotWithShape="1">
            <a:gsLst>
              <a:gs pos="0">
                <a:srgbClr val="FFFF00"/>
              </a:gs>
              <a:gs pos="100000">
                <a:srgbClr val="879DB3">
                  <a:alpha val="0"/>
                </a:srgbClr>
              </a:gs>
            </a:gsLst>
            <a:lin ang="5400000" scaled="1"/>
          </a:gradFill>
          <a:ln w="3175">
            <a:noFill/>
            <a:miter lim="800000"/>
            <a:headEnd/>
            <a:tailEnd/>
          </a:ln>
        </p:spPr>
        <p:txBody>
          <a:bodyPr wrap="none" anchor="ctr"/>
          <a:lstStyle/>
          <a:p>
            <a:pPr>
              <a:defRPr/>
            </a:pPr>
            <a:endParaRPr lang="ru-RU" kern="0" smtClean="0">
              <a:solidFill>
                <a:sysClr val="windowText" lastClr="000000"/>
              </a:solidFill>
            </a:endParaRPr>
          </a:p>
        </p:txBody>
      </p:sp>
      <p:sp>
        <p:nvSpPr>
          <p:cNvPr id="69" name="AutoShape 18"/>
          <p:cNvSpPr>
            <a:spLocks noChangeAspect="1" noChangeArrowheads="1"/>
          </p:cNvSpPr>
          <p:nvPr/>
        </p:nvSpPr>
        <p:spPr bwMode="auto">
          <a:xfrm rot="1620000" flipV="1">
            <a:off x="9263297" y="1468595"/>
            <a:ext cx="810684" cy="2641600"/>
          </a:xfrm>
          <a:prstGeom prst="triangle">
            <a:avLst>
              <a:gd name="adj" fmla="val 50000"/>
            </a:avLst>
          </a:prstGeom>
          <a:gradFill rotWithShape="1">
            <a:gsLst>
              <a:gs pos="0">
                <a:srgbClr val="FFFF00"/>
              </a:gs>
              <a:gs pos="100000">
                <a:srgbClr val="879DB3">
                  <a:alpha val="0"/>
                </a:srgbClr>
              </a:gs>
            </a:gsLst>
            <a:lin ang="5400000" scaled="1"/>
          </a:gradFill>
          <a:ln w="3175">
            <a:noFill/>
            <a:miter lim="800000"/>
            <a:headEnd/>
            <a:tailEnd/>
          </a:ln>
        </p:spPr>
        <p:txBody>
          <a:bodyPr wrap="none" anchor="ctr"/>
          <a:lstStyle/>
          <a:p>
            <a:pPr fontAlgn="auto">
              <a:spcBef>
                <a:spcPts val="0"/>
              </a:spcBef>
              <a:spcAft>
                <a:spcPts val="0"/>
              </a:spcAft>
              <a:defRPr/>
            </a:pPr>
            <a:endParaRPr lang="ru-RU" kern="0" smtClean="0">
              <a:solidFill>
                <a:sysClr val="windowText" lastClr="000000"/>
              </a:solidFill>
            </a:endParaRPr>
          </a:p>
        </p:txBody>
      </p:sp>
      <p:sp>
        <p:nvSpPr>
          <p:cNvPr id="70" name="AutoShape 18"/>
          <p:cNvSpPr>
            <a:spLocks noChangeAspect="1" noChangeArrowheads="1"/>
          </p:cNvSpPr>
          <p:nvPr/>
        </p:nvSpPr>
        <p:spPr bwMode="auto">
          <a:xfrm rot="2700000" flipV="1">
            <a:off x="9599599" y="1709242"/>
            <a:ext cx="810684" cy="2641600"/>
          </a:xfrm>
          <a:prstGeom prst="triangle">
            <a:avLst>
              <a:gd name="adj" fmla="val 50000"/>
            </a:avLst>
          </a:prstGeom>
          <a:gradFill rotWithShape="1">
            <a:gsLst>
              <a:gs pos="0">
                <a:srgbClr val="FFFF00"/>
              </a:gs>
              <a:gs pos="100000">
                <a:srgbClr val="879DB3">
                  <a:alpha val="0"/>
                </a:srgbClr>
              </a:gs>
            </a:gsLst>
            <a:lin ang="5400000" scaled="1"/>
          </a:gradFill>
          <a:ln w="3175">
            <a:noFill/>
            <a:miter lim="800000"/>
            <a:headEnd/>
            <a:tailEnd/>
          </a:ln>
        </p:spPr>
        <p:txBody>
          <a:bodyPr wrap="none" anchor="ctr"/>
          <a:lstStyle/>
          <a:p>
            <a:pPr>
              <a:defRPr/>
            </a:pPr>
            <a:endParaRPr lang="ru-RU" kern="0" smtClean="0">
              <a:solidFill>
                <a:sysClr val="windowText" lastClr="000000"/>
              </a:solidFill>
            </a:endParaRPr>
          </a:p>
        </p:txBody>
      </p:sp>
      <p:sp>
        <p:nvSpPr>
          <p:cNvPr id="71" name="AutoShape 18"/>
          <p:cNvSpPr>
            <a:spLocks noChangeAspect="1" noChangeArrowheads="1"/>
          </p:cNvSpPr>
          <p:nvPr/>
        </p:nvSpPr>
        <p:spPr bwMode="auto">
          <a:xfrm rot="3780000" flipV="1">
            <a:off x="9824001" y="2047786"/>
            <a:ext cx="810684" cy="2641600"/>
          </a:xfrm>
          <a:prstGeom prst="triangle">
            <a:avLst>
              <a:gd name="adj" fmla="val 50000"/>
            </a:avLst>
          </a:prstGeom>
          <a:gradFill rotWithShape="1">
            <a:gsLst>
              <a:gs pos="0">
                <a:srgbClr val="FFFF00"/>
              </a:gs>
              <a:gs pos="100000">
                <a:srgbClr val="879DB3">
                  <a:alpha val="0"/>
                </a:srgbClr>
              </a:gs>
            </a:gsLst>
            <a:lin ang="5400000" scaled="1"/>
          </a:gradFill>
          <a:ln w="3175">
            <a:noFill/>
            <a:miter lim="800000"/>
            <a:headEnd/>
            <a:tailEnd/>
          </a:ln>
        </p:spPr>
        <p:txBody>
          <a:bodyPr wrap="none" anchor="ctr"/>
          <a:lstStyle/>
          <a:p>
            <a:pPr>
              <a:defRPr/>
            </a:pPr>
            <a:endParaRPr lang="ru-RU" kern="0" dirty="0" smtClean="0">
              <a:solidFill>
                <a:sysClr val="windowText" lastClr="000000"/>
              </a:solidFill>
            </a:endParaRPr>
          </a:p>
        </p:txBody>
      </p:sp>
      <p:sp>
        <p:nvSpPr>
          <p:cNvPr id="72" name="AutoShape 18"/>
          <p:cNvSpPr>
            <a:spLocks noChangeAspect="1" noChangeArrowheads="1"/>
          </p:cNvSpPr>
          <p:nvPr/>
        </p:nvSpPr>
        <p:spPr bwMode="auto">
          <a:xfrm rot="4860000" flipV="1">
            <a:off x="9964762" y="2435147"/>
            <a:ext cx="810684" cy="2641600"/>
          </a:xfrm>
          <a:prstGeom prst="triangle">
            <a:avLst>
              <a:gd name="adj" fmla="val 50000"/>
            </a:avLst>
          </a:prstGeom>
          <a:gradFill rotWithShape="1">
            <a:gsLst>
              <a:gs pos="0">
                <a:srgbClr val="FF0000"/>
              </a:gs>
              <a:gs pos="100000">
                <a:srgbClr val="879DB3">
                  <a:alpha val="0"/>
                </a:srgbClr>
              </a:gs>
            </a:gsLst>
            <a:lin ang="5400000" scaled="1"/>
          </a:gradFill>
          <a:ln w="3175">
            <a:noFill/>
            <a:miter lim="800000"/>
            <a:headEnd/>
            <a:tailEnd/>
          </a:ln>
        </p:spPr>
        <p:txBody>
          <a:bodyPr wrap="none" anchor="ctr"/>
          <a:lstStyle/>
          <a:p>
            <a:endParaRPr lang="ru-RU" kern="0">
              <a:solidFill>
                <a:sysClr val="windowText" lastClr="000000"/>
              </a:solidFill>
            </a:endParaRPr>
          </a:p>
        </p:txBody>
      </p:sp>
      <p:sp>
        <p:nvSpPr>
          <p:cNvPr id="73" name="AutoShape 18"/>
          <p:cNvSpPr>
            <a:spLocks noChangeAspect="1" noChangeArrowheads="1"/>
          </p:cNvSpPr>
          <p:nvPr/>
        </p:nvSpPr>
        <p:spPr bwMode="auto">
          <a:xfrm rot="5940000" flipV="1">
            <a:off x="9965805" y="2847464"/>
            <a:ext cx="810684" cy="2641600"/>
          </a:xfrm>
          <a:prstGeom prst="triangle">
            <a:avLst>
              <a:gd name="adj" fmla="val 50000"/>
            </a:avLst>
          </a:prstGeom>
          <a:gradFill rotWithShape="1">
            <a:gsLst>
              <a:gs pos="0">
                <a:srgbClr val="FF0000"/>
              </a:gs>
              <a:gs pos="100000">
                <a:srgbClr val="879DB3">
                  <a:alpha val="0"/>
                </a:srgbClr>
              </a:gs>
            </a:gsLst>
            <a:lin ang="5400000" scaled="1"/>
          </a:gradFill>
          <a:ln w="3175">
            <a:noFill/>
            <a:miter lim="800000"/>
            <a:headEnd/>
            <a:tailEnd/>
          </a:ln>
        </p:spPr>
        <p:txBody>
          <a:bodyPr wrap="none" anchor="ctr"/>
          <a:lstStyle/>
          <a:p>
            <a:endParaRPr lang="ru-RU" kern="0">
              <a:solidFill>
                <a:sysClr val="windowText" lastClr="000000"/>
              </a:solidFill>
            </a:endParaRPr>
          </a:p>
        </p:txBody>
      </p:sp>
      <p:sp>
        <p:nvSpPr>
          <p:cNvPr id="74" name="AutoShape 18"/>
          <p:cNvSpPr>
            <a:spLocks noChangeAspect="1" noChangeArrowheads="1"/>
          </p:cNvSpPr>
          <p:nvPr/>
        </p:nvSpPr>
        <p:spPr bwMode="auto">
          <a:xfrm rot="7020000" flipV="1">
            <a:off x="9835635" y="3240111"/>
            <a:ext cx="810684" cy="2641600"/>
          </a:xfrm>
          <a:prstGeom prst="triangle">
            <a:avLst>
              <a:gd name="adj" fmla="val 50000"/>
            </a:avLst>
          </a:prstGeom>
          <a:gradFill rotWithShape="1">
            <a:gsLst>
              <a:gs pos="0">
                <a:srgbClr val="FFFF00"/>
              </a:gs>
              <a:gs pos="100000">
                <a:srgbClr val="879DB3">
                  <a:alpha val="0"/>
                </a:srgbClr>
              </a:gs>
            </a:gsLst>
            <a:lin ang="5400000" scaled="1"/>
          </a:gradFill>
          <a:ln w="3175">
            <a:noFill/>
            <a:miter lim="800000"/>
            <a:headEnd/>
            <a:tailEnd/>
          </a:ln>
        </p:spPr>
        <p:txBody>
          <a:bodyPr wrap="none" anchor="ctr"/>
          <a:lstStyle/>
          <a:p>
            <a:endParaRPr lang="ru-RU" kern="0">
              <a:solidFill>
                <a:sysClr val="windowText" lastClr="000000"/>
              </a:solidFill>
            </a:endParaRPr>
          </a:p>
        </p:txBody>
      </p:sp>
      <p:sp>
        <p:nvSpPr>
          <p:cNvPr id="75" name="AutoShape 18"/>
          <p:cNvSpPr>
            <a:spLocks noChangeAspect="1" noChangeArrowheads="1"/>
          </p:cNvSpPr>
          <p:nvPr/>
        </p:nvSpPr>
        <p:spPr bwMode="auto">
          <a:xfrm rot="8100000" flipV="1">
            <a:off x="9600165" y="3580290"/>
            <a:ext cx="810684" cy="2641600"/>
          </a:xfrm>
          <a:prstGeom prst="triangle">
            <a:avLst>
              <a:gd name="adj" fmla="val 50000"/>
            </a:avLst>
          </a:prstGeom>
          <a:gradFill rotWithShape="1">
            <a:gsLst>
              <a:gs pos="0">
                <a:srgbClr val="FF0000"/>
              </a:gs>
              <a:gs pos="100000">
                <a:srgbClr val="879DB3">
                  <a:alpha val="0"/>
                </a:srgbClr>
              </a:gs>
            </a:gsLst>
            <a:lin ang="5400000" scaled="1"/>
          </a:gradFill>
          <a:ln w="3175">
            <a:noFill/>
            <a:miter lim="800000"/>
            <a:headEnd/>
            <a:tailEnd/>
          </a:ln>
        </p:spPr>
        <p:txBody>
          <a:bodyPr wrap="none" anchor="ctr"/>
          <a:lstStyle/>
          <a:p>
            <a:endParaRPr lang="ru-RU" kern="0">
              <a:solidFill>
                <a:sysClr val="windowText" lastClr="000000"/>
              </a:solidFill>
            </a:endParaRPr>
          </a:p>
        </p:txBody>
      </p:sp>
      <p:sp>
        <p:nvSpPr>
          <p:cNvPr id="76" name="AutoShape 18"/>
          <p:cNvSpPr>
            <a:spLocks noChangeAspect="1" noChangeArrowheads="1"/>
          </p:cNvSpPr>
          <p:nvPr/>
        </p:nvSpPr>
        <p:spPr bwMode="auto">
          <a:xfrm rot="9180000" flipV="1">
            <a:off x="9266321" y="3820174"/>
            <a:ext cx="810684" cy="2641600"/>
          </a:xfrm>
          <a:prstGeom prst="triangle">
            <a:avLst>
              <a:gd name="adj" fmla="val 50000"/>
            </a:avLst>
          </a:prstGeom>
          <a:gradFill rotWithShape="1">
            <a:gsLst>
              <a:gs pos="0">
                <a:srgbClr val="FF0000"/>
              </a:gs>
              <a:gs pos="100000">
                <a:srgbClr val="879DB3">
                  <a:alpha val="0"/>
                </a:srgbClr>
              </a:gs>
            </a:gsLst>
            <a:lin ang="5400000" scaled="1"/>
          </a:gradFill>
          <a:ln w="3175">
            <a:noFill/>
            <a:miter lim="800000"/>
            <a:headEnd/>
            <a:tailEnd/>
          </a:ln>
        </p:spPr>
        <p:txBody>
          <a:bodyPr wrap="none" anchor="ctr"/>
          <a:lstStyle/>
          <a:p>
            <a:endParaRPr lang="ru-RU" kern="0">
              <a:solidFill>
                <a:sysClr val="windowText" lastClr="000000"/>
              </a:solidFill>
            </a:endParaRPr>
          </a:p>
        </p:txBody>
      </p:sp>
      <p:sp>
        <p:nvSpPr>
          <p:cNvPr id="77" name="AutoShape 18"/>
          <p:cNvSpPr>
            <a:spLocks noChangeAspect="1" noChangeArrowheads="1"/>
          </p:cNvSpPr>
          <p:nvPr/>
        </p:nvSpPr>
        <p:spPr bwMode="auto">
          <a:xfrm rot="10260000" flipV="1">
            <a:off x="8874003" y="3952923"/>
            <a:ext cx="810684" cy="2641600"/>
          </a:xfrm>
          <a:prstGeom prst="triangle">
            <a:avLst>
              <a:gd name="adj" fmla="val 50000"/>
            </a:avLst>
          </a:prstGeom>
          <a:gradFill rotWithShape="1">
            <a:gsLst>
              <a:gs pos="0">
                <a:srgbClr val="FF0000"/>
              </a:gs>
              <a:gs pos="100000">
                <a:srgbClr val="879DB3">
                  <a:alpha val="0"/>
                </a:srgbClr>
              </a:gs>
            </a:gsLst>
            <a:lin ang="5400000" scaled="1"/>
          </a:gradFill>
          <a:ln w="3175">
            <a:noFill/>
            <a:miter lim="800000"/>
            <a:headEnd/>
            <a:tailEnd/>
          </a:ln>
        </p:spPr>
        <p:txBody>
          <a:bodyPr wrap="none" anchor="ctr"/>
          <a:lstStyle/>
          <a:p>
            <a:endParaRPr lang="ru-RU" kern="0">
              <a:solidFill>
                <a:sysClr val="windowText" lastClr="000000"/>
              </a:solidFill>
            </a:endParaRPr>
          </a:p>
        </p:txBody>
      </p:sp>
      <p:sp>
        <p:nvSpPr>
          <p:cNvPr id="91" name="AutoShape 18"/>
          <p:cNvSpPr>
            <a:spLocks noChangeAspect="1" noChangeArrowheads="1"/>
          </p:cNvSpPr>
          <p:nvPr/>
        </p:nvSpPr>
        <p:spPr bwMode="auto">
          <a:xfrm rot="11340000" flipV="1">
            <a:off x="8455763" y="3953662"/>
            <a:ext cx="810684" cy="2641600"/>
          </a:xfrm>
          <a:prstGeom prst="triangle">
            <a:avLst>
              <a:gd name="adj" fmla="val 50000"/>
            </a:avLst>
          </a:prstGeom>
          <a:gradFill rotWithShape="1">
            <a:gsLst>
              <a:gs pos="0">
                <a:srgbClr val="FFFF00"/>
              </a:gs>
              <a:gs pos="100000">
                <a:srgbClr val="879DB3">
                  <a:alpha val="0"/>
                </a:srgbClr>
              </a:gs>
            </a:gsLst>
            <a:lin ang="5400000" scaled="1"/>
          </a:gradFill>
          <a:ln w="3175">
            <a:noFill/>
            <a:miter lim="800000"/>
            <a:headEnd/>
            <a:tailEnd/>
          </a:ln>
        </p:spPr>
        <p:txBody>
          <a:bodyPr wrap="none" anchor="ctr"/>
          <a:lstStyle/>
          <a:p>
            <a:pPr fontAlgn="auto">
              <a:spcBef>
                <a:spcPts val="0"/>
              </a:spcBef>
              <a:spcAft>
                <a:spcPts val="0"/>
              </a:spcAft>
            </a:pPr>
            <a:endParaRPr lang="ru-RU" kern="0">
              <a:solidFill>
                <a:sysClr val="windowText" lastClr="000000"/>
              </a:solidFill>
            </a:endParaRPr>
          </a:p>
        </p:txBody>
      </p:sp>
      <p:sp>
        <p:nvSpPr>
          <p:cNvPr id="92" name="AutoShape 18"/>
          <p:cNvSpPr>
            <a:spLocks noChangeAspect="1" noChangeArrowheads="1"/>
          </p:cNvSpPr>
          <p:nvPr/>
        </p:nvSpPr>
        <p:spPr bwMode="auto">
          <a:xfrm rot="12420000" flipV="1">
            <a:off x="8064718" y="3809623"/>
            <a:ext cx="810684" cy="2641600"/>
          </a:xfrm>
          <a:prstGeom prst="triangle">
            <a:avLst>
              <a:gd name="adj" fmla="val 50000"/>
            </a:avLst>
          </a:prstGeom>
          <a:gradFill rotWithShape="1">
            <a:gsLst>
              <a:gs pos="0">
                <a:srgbClr val="FFFF00"/>
              </a:gs>
              <a:gs pos="100000">
                <a:srgbClr val="879DB3">
                  <a:alpha val="0"/>
                </a:srgbClr>
              </a:gs>
            </a:gsLst>
            <a:lin ang="5400000" scaled="1"/>
          </a:gradFill>
          <a:ln w="3175">
            <a:noFill/>
            <a:miter lim="800000"/>
            <a:headEnd/>
            <a:tailEnd/>
          </a:ln>
        </p:spPr>
        <p:txBody>
          <a:bodyPr wrap="none" anchor="ctr"/>
          <a:lstStyle/>
          <a:p>
            <a:pPr fontAlgn="auto">
              <a:spcBef>
                <a:spcPts val="0"/>
              </a:spcBef>
              <a:spcAft>
                <a:spcPts val="0"/>
              </a:spcAft>
            </a:pPr>
            <a:endParaRPr lang="ru-RU" kern="0">
              <a:solidFill>
                <a:sysClr val="windowText" lastClr="000000"/>
              </a:solidFill>
            </a:endParaRPr>
          </a:p>
        </p:txBody>
      </p:sp>
      <p:sp>
        <p:nvSpPr>
          <p:cNvPr id="93" name="AutoShape 18"/>
          <p:cNvSpPr>
            <a:spLocks noChangeAspect="1" noChangeArrowheads="1"/>
          </p:cNvSpPr>
          <p:nvPr/>
        </p:nvSpPr>
        <p:spPr bwMode="auto">
          <a:xfrm rot="13500000" flipV="1">
            <a:off x="7724469" y="3574695"/>
            <a:ext cx="810684" cy="2641600"/>
          </a:xfrm>
          <a:prstGeom prst="triangle">
            <a:avLst>
              <a:gd name="adj" fmla="val 50000"/>
            </a:avLst>
          </a:prstGeom>
          <a:gradFill rotWithShape="1">
            <a:gsLst>
              <a:gs pos="0">
                <a:srgbClr val="FFFF00"/>
              </a:gs>
              <a:gs pos="100000">
                <a:srgbClr val="879DB3">
                  <a:alpha val="0"/>
                </a:srgbClr>
              </a:gs>
            </a:gsLst>
            <a:lin ang="5400000" scaled="1"/>
          </a:gradFill>
          <a:ln w="3175">
            <a:noFill/>
            <a:miter lim="800000"/>
            <a:headEnd/>
            <a:tailEnd/>
          </a:ln>
        </p:spPr>
        <p:txBody>
          <a:bodyPr wrap="none" anchor="ctr"/>
          <a:lstStyle/>
          <a:p>
            <a:pPr fontAlgn="auto">
              <a:spcBef>
                <a:spcPts val="0"/>
              </a:spcBef>
              <a:spcAft>
                <a:spcPts val="0"/>
              </a:spcAft>
            </a:pPr>
            <a:endParaRPr lang="ru-RU" kern="0">
              <a:solidFill>
                <a:sysClr val="windowText" lastClr="000000"/>
              </a:solidFill>
            </a:endParaRPr>
          </a:p>
        </p:txBody>
      </p:sp>
      <p:sp>
        <p:nvSpPr>
          <p:cNvPr id="94" name="AutoShape 18"/>
          <p:cNvSpPr>
            <a:spLocks noChangeAspect="1" noChangeArrowheads="1"/>
          </p:cNvSpPr>
          <p:nvPr/>
        </p:nvSpPr>
        <p:spPr bwMode="auto">
          <a:xfrm rot="14580000" flipV="1">
            <a:off x="7484855" y="3238734"/>
            <a:ext cx="810684" cy="2641600"/>
          </a:xfrm>
          <a:prstGeom prst="triangle">
            <a:avLst>
              <a:gd name="adj" fmla="val 50000"/>
            </a:avLst>
          </a:prstGeom>
          <a:gradFill rotWithShape="1">
            <a:gsLst>
              <a:gs pos="0">
                <a:srgbClr val="FFFF00"/>
              </a:gs>
              <a:gs pos="100000">
                <a:srgbClr val="879DB3">
                  <a:alpha val="0"/>
                </a:srgbClr>
              </a:gs>
            </a:gsLst>
            <a:lin ang="5400000" scaled="1"/>
          </a:gradFill>
          <a:ln w="3175">
            <a:noFill/>
            <a:miter lim="800000"/>
            <a:headEnd/>
            <a:tailEnd/>
          </a:ln>
        </p:spPr>
        <p:txBody>
          <a:bodyPr wrap="none" anchor="ctr"/>
          <a:lstStyle/>
          <a:p>
            <a:pPr fontAlgn="auto">
              <a:spcBef>
                <a:spcPts val="0"/>
              </a:spcBef>
              <a:spcAft>
                <a:spcPts val="0"/>
              </a:spcAft>
            </a:pPr>
            <a:endParaRPr lang="ru-RU" kern="0">
              <a:solidFill>
                <a:sysClr val="windowText" lastClr="000000"/>
              </a:solidFill>
            </a:endParaRPr>
          </a:p>
        </p:txBody>
      </p:sp>
      <p:sp>
        <p:nvSpPr>
          <p:cNvPr id="95" name="AutoShape 18"/>
          <p:cNvSpPr>
            <a:spLocks noChangeAspect="1" noChangeArrowheads="1"/>
          </p:cNvSpPr>
          <p:nvPr/>
        </p:nvSpPr>
        <p:spPr bwMode="auto">
          <a:xfrm rot="15660000" flipV="1">
            <a:off x="7351597" y="2847464"/>
            <a:ext cx="810684" cy="2641600"/>
          </a:xfrm>
          <a:prstGeom prst="triangle">
            <a:avLst>
              <a:gd name="adj" fmla="val 50000"/>
            </a:avLst>
          </a:prstGeom>
          <a:gradFill rotWithShape="1">
            <a:gsLst>
              <a:gs pos="0">
                <a:srgbClr val="FFFF00"/>
              </a:gs>
              <a:gs pos="100000">
                <a:srgbClr val="879DB3">
                  <a:alpha val="0"/>
                </a:srgbClr>
              </a:gs>
            </a:gsLst>
            <a:lin ang="5400000" scaled="1"/>
          </a:gradFill>
          <a:ln w="3175">
            <a:noFill/>
            <a:miter lim="800000"/>
            <a:headEnd/>
            <a:tailEnd/>
          </a:ln>
        </p:spPr>
        <p:txBody>
          <a:bodyPr wrap="none" anchor="ctr"/>
          <a:lstStyle/>
          <a:p>
            <a:pPr fontAlgn="auto">
              <a:spcBef>
                <a:spcPts val="0"/>
              </a:spcBef>
              <a:spcAft>
                <a:spcPts val="0"/>
              </a:spcAft>
            </a:pPr>
            <a:endParaRPr lang="ru-RU" kern="0">
              <a:solidFill>
                <a:sysClr val="windowText" lastClr="000000"/>
              </a:solidFill>
            </a:endParaRPr>
          </a:p>
        </p:txBody>
      </p:sp>
      <p:sp>
        <p:nvSpPr>
          <p:cNvPr id="96" name="AutoShape 18"/>
          <p:cNvSpPr>
            <a:spLocks noChangeAspect="1" noChangeArrowheads="1"/>
          </p:cNvSpPr>
          <p:nvPr/>
        </p:nvSpPr>
        <p:spPr bwMode="auto">
          <a:xfrm rot="16740000" flipV="1">
            <a:off x="7352974" y="2430191"/>
            <a:ext cx="810684" cy="2641600"/>
          </a:xfrm>
          <a:prstGeom prst="triangle">
            <a:avLst>
              <a:gd name="adj" fmla="val 50000"/>
            </a:avLst>
          </a:prstGeom>
          <a:gradFill rotWithShape="1">
            <a:gsLst>
              <a:gs pos="0">
                <a:srgbClr val="FFFF00"/>
              </a:gs>
              <a:gs pos="100000">
                <a:srgbClr val="879DB3">
                  <a:alpha val="0"/>
                </a:srgbClr>
              </a:gs>
            </a:gsLst>
            <a:lin ang="5400000" scaled="1"/>
          </a:gradFill>
          <a:ln w="3175">
            <a:noFill/>
            <a:miter lim="800000"/>
            <a:headEnd/>
            <a:tailEnd/>
          </a:ln>
        </p:spPr>
        <p:txBody>
          <a:bodyPr wrap="none" anchor="ctr"/>
          <a:lstStyle/>
          <a:p>
            <a:pPr fontAlgn="auto">
              <a:spcBef>
                <a:spcPts val="0"/>
              </a:spcBef>
              <a:spcAft>
                <a:spcPts val="0"/>
              </a:spcAft>
            </a:pPr>
            <a:endParaRPr lang="ru-RU" kern="0">
              <a:solidFill>
                <a:sysClr val="windowText" lastClr="000000"/>
              </a:solidFill>
            </a:endParaRPr>
          </a:p>
        </p:txBody>
      </p:sp>
      <p:sp>
        <p:nvSpPr>
          <p:cNvPr id="97" name="AutoShape 18"/>
          <p:cNvSpPr>
            <a:spLocks noChangeAspect="1" noChangeArrowheads="1"/>
          </p:cNvSpPr>
          <p:nvPr/>
        </p:nvSpPr>
        <p:spPr bwMode="auto">
          <a:xfrm rot="17820000" flipV="1">
            <a:off x="7482105" y="2038806"/>
            <a:ext cx="810684" cy="2641600"/>
          </a:xfrm>
          <a:prstGeom prst="triangle">
            <a:avLst>
              <a:gd name="adj" fmla="val 50000"/>
            </a:avLst>
          </a:prstGeom>
          <a:gradFill rotWithShape="1">
            <a:gsLst>
              <a:gs pos="0">
                <a:srgbClr val="FFFF00"/>
              </a:gs>
              <a:gs pos="100000">
                <a:srgbClr val="879DB3">
                  <a:alpha val="0"/>
                </a:srgbClr>
              </a:gs>
            </a:gsLst>
            <a:lin ang="5400000" scaled="1"/>
          </a:gradFill>
          <a:ln w="3175">
            <a:noFill/>
            <a:miter lim="800000"/>
            <a:headEnd/>
            <a:tailEnd/>
          </a:ln>
        </p:spPr>
        <p:txBody>
          <a:bodyPr wrap="none" anchor="ctr"/>
          <a:lstStyle/>
          <a:p>
            <a:pPr fontAlgn="auto">
              <a:spcBef>
                <a:spcPts val="0"/>
              </a:spcBef>
              <a:spcAft>
                <a:spcPts val="0"/>
              </a:spcAft>
            </a:pPr>
            <a:endParaRPr lang="ru-RU" kern="0">
              <a:solidFill>
                <a:sysClr val="windowText" lastClr="000000"/>
              </a:solidFill>
            </a:endParaRPr>
          </a:p>
        </p:txBody>
      </p:sp>
      <p:sp>
        <p:nvSpPr>
          <p:cNvPr id="98" name="AutoShape 18"/>
          <p:cNvSpPr>
            <a:spLocks noChangeAspect="1" noChangeArrowheads="1"/>
          </p:cNvSpPr>
          <p:nvPr/>
        </p:nvSpPr>
        <p:spPr bwMode="auto">
          <a:xfrm rot="18900000" flipV="1">
            <a:off x="7724130" y="1704595"/>
            <a:ext cx="810684" cy="2641600"/>
          </a:xfrm>
          <a:prstGeom prst="triangle">
            <a:avLst>
              <a:gd name="adj" fmla="val 50000"/>
            </a:avLst>
          </a:prstGeom>
          <a:gradFill rotWithShape="1">
            <a:gsLst>
              <a:gs pos="0">
                <a:srgbClr val="FF0000"/>
              </a:gs>
              <a:gs pos="100000">
                <a:srgbClr val="879DB3">
                  <a:alpha val="0"/>
                </a:srgbClr>
              </a:gs>
            </a:gsLst>
            <a:lin ang="5400000" scaled="1"/>
          </a:gradFill>
          <a:ln w="3175">
            <a:noFill/>
            <a:miter lim="800000"/>
            <a:headEnd/>
            <a:tailEnd/>
          </a:ln>
        </p:spPr>
        <p:txBody>
          <a:bodyPr wrap="none" anchor="ctr"/>
          <a:lstStyle/>
          <a:p>
            <a:endParaRPr lang="ru-RU" kern="0">
              <a:solidFill>
                <a:sysClr val="windowText" lastClr="000000"/>
              </a:solidFill>
            </a:endParaRPr>
          </a:p>
        </p:txBody>
      </p:sp>
      <p:sp>
        <p:nvSpPr>
          <p:cNvPr id="99" name="AutoShape 18"/>
          <p:cNvSpPr>
            <a:spLocks noChangeAspect="1" noChangeArrowheads="1"/>
          </p:cNvSpPr>
          <p:nvPr/>
        </p:nvSpPr>
        <p:spPr bwMode="auto">
          <a:xfrm rot="19980000" flipV="1">
            <a:off x="8063341" y="1465064"/>
            <a:ext cx="810684" cy="2641600"/>
          </a:xfrm>
          <a:prstGeom prst="triangle">
            <a:avLst>
              <a:gd name="adj" fmla="val 50000"/>
            </a:avLst>
          </a:prstGeom>
          <a:gradFill rotWithShape="1">
            <a:gsLst>
              <a:gs pos="0">
                <a:srgbClr val="FFFF00"/>
              </a:gs>
              <a:gs pos="100000">
                <a:srgbClr val="879DB3">
                  <a:alpha val="0"/>
                </a:srgbClr>
              </a:gs>
            </a:gsLst>
            <a:lin ang="5400000" scaled="1"/>
          </a:gradFill>
          <a:ln w="3175">
            <a:noFill/>
            <a:miter lim="800000"/>
            <a:headEnd/>
            <a:tailEnd/>
          </a:ln>
        </p:spPr>
        <p:txBody>
          <a:bodyPr wrap="none" anchor="ctr"/>
          <a:lstStyle/>
          <a:p>
            <a:pPr fontAlgn="auto">
              <a:spcBef>
                <a:spcPts val="0"/>
              </a:spcBef>
              <a:spcAft>
                <a:spcPts val="0"/>
              </a:spcAft>
            </a:pPr>
            <a:endParaRPr lang="ru-RU" kern="0">
              <a:solidFill>
                <a:sysClr val="windowText" lastClr="000000"/>
              </a:solidFill>
            </a:endParaRPr>
          </a:p>
        </p:txBody>
      </p:sp>
      <p:sp>
        <p:nvSpPr>
          <p:cNvPr id="100" name="AutoShape 18"/>
          <p:cNvSpPr>
            <a:spLocks noChangeAspect="1" noChangeArrowheads="1"/>
          </p:cNvSpPr>
          <p:nvPr/>
        </p:nvSpPr>
        <p:spPr bwMode="auto">
          <a:xfrm rot="21060000" flipV="1">
            <a:off x="8455353" y="1343648"/>
            <a:ext cx="810684" cy="2641600"/>
          </a:xfrm>
          <a:prstGeom prst="triangle">
            <a:avLst>
              <a:gd name="adj" fmla="val 50000"/>
            </a:avLst>
          </a:prstGeom>
          <a:gradFill rotWithShape="1">
            <a:gsLst>
              <a:gs pos="0">
                <a:srgbClr val="FF0000"/>
              </a:gs>
              <a:gs pos="100000">
                <a:srgbClr val="879DB3">
                  <a:alpha val="0"/>
                </a:srgbClr>
              </a:gs>
            </a:gsLst>
            <a:lin ang="5400000" scaled="1"/>
          </a:gradFill>
          <a:ln w="3175">
            <a:noFill/>
            <a:miter lim="800000"/>
            <a:headEnd/>
            <a:tailEnd/>
          </a:ln>
        </p:spPr>
        <p:txBody>
          <a:bodyPr wrap="none" anchor="ctr"/>
          <a:lstStyle/>
          <a:p>
            <a:endParaRPr lang="ru-RU" kern="0" dirty="0">
              <a:solidFill>
                <a:sysClr val="windowText" lastClr="000000"/>
              </a:solidFill>
            </a:endParaRPr>
          </a:p>
        </p:txBody>
      </p:sp>
      <p:pic>
        <p:nvPicPr>
          <p:cNvPr id="130" name="Picture 10" descr="C:\Data\1. Work\1. Perfect Industries\0. Интернет\Иконки\alert-32x32.png"/>
          <p:cNvPicPr>
            <a:picLocks noChangeAspect="1" noChangeArrowheads="1"/>
          </p:cNvPicPr>
          <p:nvPr/>
        </p:nvPicPr>
        <p:blipFill>
          <a:blip r:embed="rId4" cstate="print"/>
          <a:srcRect/>
          <a:stretch>
            <a:fillRect/>
          </a:stretch>
        </p:blipFill>
        <p:spPr bwMode="auto">
          <a:xfrm>
            <a:off x="9345959" y="6251451"/>
            <a:ext cx="406400" cy="406400"/>
          </a:xfrm>
          <a:prstGeom prst="rect">
            <a:avLst/>
          </a:prstGeom>
          <a:noFill/>
        </p:spPr>
      </p:pic>
      <p:pic>
        <p:nvPicPr>
          <p:cNvPr id="52" name="Picture 10" descr="C:\Data\1. Work\1. Perfect Industries\0. Интернет\Иконки\alert-32x32.png"/>
          <p:cNvPicPr>
            <a:picLocks noChangeAspect="1" noChangeArrowheads="1"/>
          </p:cNvPicPr>
          <p:nvPr/>
        </p:nvPicPr>
        <p:blipFill>
          <a:blip r:embed="rId4" cstate="print"/>
          <a:srcRect/>
          <a:stretch>
            <a:fillRect/>
          </a:stretch>
        </p:blipFill>
        <p:spPr bwMode="auto">
          <a:xfrm>
            <a:off x="8589197" y="2017918"/>
            <a:ext cx="406400" cy="406400"/>
          </a:xfrm>
          <a:prstGeom prst="rect">
            <a:avLst/>
          </a:prstGeom>
          <a:noFill/>
        </p:spPr>
      </p:pic>
      <p:pic>
        <p:nvPicPr>
          <p:cNvPr id="79" name="Picture 10" descr="C:\Data\1. Work\1. Perfect Industries\0. Интернет\Иконки\alert-32x32.png"/>
          <p:cNvPicPr>
            <a:picLocks noChangeAspect="1" noChangeArrowheads="1"/>
          </p:cNvPicPr>
          <p:nvPr/>
        </p:nvPicPr>
        <p:blipFill>
          <a:blip r:embed="rId4" cstate="print"/>
          <a:srcRect/>
          <a:stretch>
            <a:fillRect/>
          </a:stretch>
        </p:blipFill>
        <p:spPr bwMode="auto">
          <a:xfrm>
            <a:off x="11388000" y="4112003"/>
            <a:ext cx="464649" cy="464649"/>
          </a:xfrm>
          <a:prstGeom prst="rect">
            <a:avLst/>
          </a:prstGeom>
          <a:noFill/>
        </p:spPr>
      </p:pic>
      <p:sp>
        <p:nvSpPr>
          <p:cNvPr id="86" name="Прямоугольник 85"/>
          <p:cNvSpPr/>
          <p:nvPr/>
        </p:nvSpPr>
        <p:spPr>
          <a:xfrm>
            <a:off x="4654242" y="5878588"/>
            <a:ext cx="3053583" cy="830997"/>
          </a:xfrm>
          <a:prstGeom prst="rect">
            <a:avLst/>
          </a:prstGeom>
        </p:spPr>
        <p:txBody>
          <a:bodyPr wrap="square">
            <a:spAutoFit/>
          </a:bodyPr>
          <a:lstStyle/>
          <a:p>
            <a:pPr lvl="0"/>
            <a:r>
              <a:rPr lang="ru-RU" sz="1600" dirty="0" smtClean="0">
                <a:solidFill>
                  <a:schemeClr val="accent1"/>
                </a:solidFill>
              </a:rPr>
              <a:t>СТРАТЕГИЧЕСКИЕ ПРОЦЕССЫ ТРЕБУЮТ УЛУЧШЕНИЯ</a:t>
            </a:r>
            <a:endParaRPr lang="en-US" sz="1600" dirty="0">
              <a:solidFill>
                <a:schemeClr val="accent1"/>
              </a:solidFill>
            </a:endParaRPr>
          </a:p>
        </p:txBody>
      </p:sp>
      <p:sp>
        <p:nvSpPr>
          <p:cNvPr id="87" name="Прямоугольник 86"/>
          <p:cNvSpPr/>
          <p:nvPr/>
        </p:nvSpPr>
        <p:spPr>
          <a:xfrm>
            <a:off x="7475622" y="1287431"/>
            <a:ext cx="1604381" cy="646331"/>
          </a:xfrm>
          <a:prstGeom prst="rect">
            <a:avLst/>
          </a:prstGeom>
        </p:spPr>
        <p:txBody>
          <a:bodyPr wrap="square">
            <a:spAutoFit/>
          </a:bodyPr>
          <a:lstStyle/>
          <a:p>
            <a:pPr lvl="0" algn="r"/>
            <a:r>
              <a:rPr lang="ru-RU" sz="1200" dirty="0">
                <a:solidFill>
                  <a:schemeClr val="accent1"/>
                </a:solidFill>
              </a:rPr>
              <a:t>Управление </a:t>
            </a:r>
            <a:endParaRPr lang="ru-RU" sz="1200" dirty="0" smtClean="0">
              <a:solidFill>
                <a:schemeClr val="accent1"/>
              </a:solidFill>
            </a:endParaRPr>
          </a:p>
          <a:p>
            <a:pPr lvl="0" algn="r"/>
            <a:r>
              <a:rPr lang="ru-RU" sz="1200" dirty="0" smtClean="0">
                <a:solidFill>
                  <a:schemeClr val="accent1"/>
                </a:solidFill>
              </a:rPr>
              <a:t>интеллектуальным </a:t>
            </a:r>
          </a:p>
          <a:p>
            <a:pPr lvl="0" algn="r"/>
            <a:r>
              <a:rPr lang="ru-RU" sz="1200" dirty="0" smtClean="0">
                <a:solidFill>
                  <a:schemeClr val="accent1"/>
                </a:solidFill>
              </a:rPr>
              <a:t>капиталом</a:t>
            </a:r>
            <a:endParaRPr lang="ru-RU" sz="1200" dirty="0">
              <a:solidFill>
                <a:schemeClr val="accent1"/>
              </a:solidFill>
            </a:endParaRPr>
          </a:p>
        </p:txBody>
      </p:sp>
      <p:sp>
        <p:nvSpPr>
          <p:cNvPr id="88" name="Прямоугольник 87"/>
          <p:cNvSpPr/>
          <p:nvPr/>
        </p:nvSpPr>
        <p:spPr>
          <a:xfrm>
            <a:off x="9023865" y="5758312"/>
            <a:ext cx="2208245" cy="461665"/>
          </a:xfrm>
          <a:prstGeom prst="rect">
            <a:avLst/>
          </a:prstGeom>
        </p:spPr>
        <p:txBody>
          <a:bodyPr wrap="square">
            <a:spAutoFit/>
          </a:bodyPr>
          <a:lstStyle/>
          <a:p>
            <a:pPr lvl="0"/>
            <a:r>
              <a:rPr lang="ru-RU" sz="1200" dirty="0">
                <a:solidFill>
                  <a:schemeClr val="accent1"/>
                </a:solidFill>
              </a:rPr>
              <a:t>Организационный </a:t>
            </a:r>
            <a:endParaRPr lang="ru-RU" sz="1200" dirty="0" smtClean="0">
              <a:solidFill>
                <a:schemeClr val="accent1"/>
              </a:solidFill>
            </a:endParaRPr>
          </a:p>
          <a:p>
            <a:pPr lvl="0"/>
            <a:r>
              <a:rPr lang="ru-RU" sz="1200" dirty="0" smtClean="0">
                <a:solidFill>
                  <a:schemeClr val="accent1"/>
                </a:solidFill>
              </a:rPr>
              <a:t>охват </a:t>
            </a:r>
            <a:endParaRPr lang="ru-RU" sz="1200" dirty="0">
              <a:solidFill>
                <a:schemeClr val="accent1"/>
              </a:solidFill>
            </a:endParaRPr>
          </a:p>
        </p:txBody>
      </p:sp>
      <p:sp>
        <p:nvSpPr>
          <p:cNvPr id="89" name="Прямоугольник 88"/>
          <p:cNvSpPr/>
          <p:nvPr/>
        </p:nvSpPr>
        <p:spPr>
          <a:xfrm>
            <a:off x="10278887" y="3913626"/>
            <a:ext cx="1444994" cy="646331"/>
          </a:xfrm>
          <a:prstGeom prst="rect">
            <a:avLst/>
          </a:prstGeom>
        </p:spPr>
        <p:txBody>
          <a:bodyPr wrap="square">
            <a:spAutoFit/>
          </a:bodyPr>
          <a:lstStyle/>
          <a:p>
            <a:pPr lvl="0"/>
            <a:r>
              <a:rPr lang="ru-RU" sz="1200" dirty="0">
                <a:solidFill>
                  <a:schemeClr val="accent1"/>
                </a:solidFill>
              </a:rPr>
              <a:t>Методология стратегического управления</a:t>
            </a:r>
          </a:p>
        </p:txBody>
      </p:sp>
      <p:pic>
        <p:nvPicPr>
          <p:cNvPr id="90" name="Picture 10" descr="C:\Data\1. Work\1. Perfect Industries\0. Интернет\Иконки\alert-32x32.png"/>
          <p:cNvPicPr>
            <a:picLocks noChangeAspect="1" noChangeArrowheads="1"/>
          </p:cNvPicPr>
          <p:nvPr/>
        </p:nvPicPr>
        <p:blipFill>
          <a:blip r:embed="rId4" cstate="print"/>
          <a:srcRect/>
          <a:stretch>
            <a:fillRect/>
          </a:stretch>
        </p:blipFill>
        <p:spPr bwMode="auto">
          <a:xfrm>
            <a:off x="10662920" y="5497508"/>
            <a:ext cx="406400" cy="406400"/>
          </a:xfrm>
          <a:prstGeom prst="rect">
            <a:avLst/>
          </a:prstGeom>
          <a:noFill/>
        </p:spPr>
      </p:pic>
      <p:pic>
        <p:nvPicPr>
          <p:cNvPr id="101" name="Picture 10" descr="C:\Data\1. Work\1. Perfect Industries\0. Интернет\Иконки\alert-32x32.png"/>
          <p:cNvPicPr>
            <a:picLocks noChangeAspect="1" noChangeArrowheads="1"/>
          </p:cNvPicPr>
          <p:nvPr/>
        </p:nvPicPr>
        <p:blipFill>
          <a:blip r:embed="rId4" cstate="print"/>
          <a:srcRect/>
          <a:stretch>
            <a:fillRect/>
          </a:stretch>
        </p:blipFill>
        <p:spPr bwMode="auto">
          <a:xfrm>
            <a:off x="10019009" y="5946075"/>
            <a:ext cx="406400" cy="406400"/>
          </a:xfrm>
          <a:prstGeom prst="rect">
            <a:avLst/>
          </a:prstGeom>
          <a:noFill/>
        </p:spPr>
      </p:pic>
      <p:sp>
        <p:nvSpPr>
          <p:cNvPr id="117" name="Прямоугольник 116"/>
          <p:cNvSpPr/>
          <p:nvPr/>
        </p:nvSpPr>
        <p:spPr>
          <a:xfrm>
            <a:off x="10319034" y="3147853"/>
            <a:ext cx="1920213" cy="461665"/>
          </a:xfrm>
          <a:prstGeom prst="rect">
            <a:avLst/>
          </a:prstGeom>
        </p:spPr>
        <p:txBody>
          <a:bodyPr wrap="square">
            <a:spAutoFit/>
          </a:bodyPr>
          <a:lstStyle/>
          <a:p>
            <a:pPr lvl="0"/>
            <a:r>
              <a:rPr lang="ru-RU" sz="1200" dirty="0">
                <a:solidFill>
                  <a:schemeClr val="accent1"/>
                </a:solidFill>
              </a:rPr>
              <a:t>Трансформация стратегии</a:t>
            </a:r>
            <a:endParaRPr lang="en-US" sz="1200" dirty="0">
              <a:solidFill>
                <a:schemeClr val="accent1"/>
              </a:solidFill>
            </a:endParaRPr>
          </a:p>
        </p:txBody>
      </p:sp>
      <p:graphicFrame>
        <p:nvGraphicFramePr>
          <p:cNvPr id="81" name="Содержимое 5"/>
          <p:cNvGraphicFramePr>
            <a:graphicFrameLocks/>
          </p:cNvGraphicFramePr>
          <p:nvPr>
            <p:extLst/>
          </p:nvPr>
        </p:nvGraphicFramePr>
        <p:xfrm>
          <a:off x="7810123" y="3124968"/>
          <a:ext cx="2498756" cy="168268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05" name="Picture 10" descr="C:\Data\1. Work\1. Perfect Industries\0. Интернет\Иконки\alert-32x32.png"/>
          <p:cNvPicPr>
            <a:picLocks noChangeAspect="1" noChangeArrowheads="1"/>
          </p:cNvPicPr>
          <p:nvPr/>
        </p:nvPicPr>
        <p:blipFill>
          <a:blip r:embed="rId4" cstate="print"/>
          <a:srcRect/>
          <a:stretch>
            <a:fillRect/>
          </a:stretch>
        </p:blipFill>
        <p:spPr bwMode="auto">
          <a:xfrm>
            <a:off x="11412703" y="3371818"/>
            <a:ext cx="464649" cy="464649"/>
          </a:xfrm>
          <a:prstGeom prst="rect">
            <a:avLst/>
          </a:prstGeom>
          <a:noFill/>
        </p:spPr>
      </p:pic>
      <p:sp>
        <p:nvSpPr>
          <p:cNvPr id="106" name="Прямоугольник 105"/>
          <p:cNvSpPr/>
          <p:nvPr/>
        </p:nvSpPr>
        <p:spPr>
          <a:xfrm>
            <a:off x="9746247" y="4958901"/>
            <a:ext cx="1444994" cy="646331"/>
          </a:xfrm>
          <a:prstGeom prst="rect">
            <a:avLst/>
          </a:prstGeom>
        </p:spPr>
        <p:txBody>
          <a:bodyPr wrap="square">
            <a:spAutoFit/>
          </a:bodyPr>
          <a:lstStyle/>
          <a:p>
            <a:pPr lvl="0"/>
            <a:r>
              <a:rPr lang="ru-RU" sz="1200" dirty="0" smtClean="0">
                <a:solidFill>
                  <a:schemeClr val="accent1"/>
                </a:solidFill>
              </a:rPr>
              <a:t>Целевой процесс стратегического </a:t>
            </a:r>
            <a:r>
              <a:rPr lang="ru-RU" sz="1200" dirty="0">
                <a:solidFill>
                  <a:schemeClr val="accent1"/>
                </a:solidFill>
              </a:rPr>
              <a:t>управления</a:t>
            </a:r>
          </a:p>
        </p:txBody>
      </p:sp>
      <p:sp>
        <p:nvSpPr>
          <p:cNvPr id="53" name="Прямоугольник 52"/>
          <p:cNvSpPr/>
          <p:nvPr/>
        </p:nvSpPr>
        <p:spPr>
          <a:xfrm>
            <a:off x="5969326" y="1716663"/>
            <a:ext cx="1604381" cy="646331"/>
          </a:xfrm>
          <a:prstGeom prst="rect">
            <a:avLst/>
          </a:prstGeom>
        </p:spPr>
        <p:txBody>
          <a:bodyPr wrap="square">
            <a:spAutoFit/>
          </a:bodyPr>
          <a:lstStyle/>
          <a:p>
            <a:pPr lvl="0" algn="r"/>
            <a:r>
              <a:rPr lang="ru-RU" sz="1200" dirty="0" smtClean="0">
                <a:solidFill>
                  <a:schemeClr val="accent1"/>
                </a:solidFill>
              </a:rPr>
              <a:t>Мониторинг</a:t>
            </a:r>
          </a:p>
          <a:p>
            <a:pPr lvl="0" algn="r"/>
            <a:r>
              <a:rPr lang="ru-RU" sz="1200" dirty="0" smtClean="0">
                <a:solidFill>
                  <a:schemeClr val="accent1"/>
                </a:solidFill>
              </a:rPr>
              <a:t>реализации стратегии</a:t>
            </a:r>
            <a:endParaRPr lang="ru-RU" sz="1200" dirty="0">
              <a:solidFill>
                <a:schemeClr val="accent1"/>
              </a:solidFill>
            </a:endParaRPr>
          </a:p>
        </p:txBody>
      </p:sp>
      <p:pic>
        <p:nvPicPr>
          <p:cNvPr id="54" name="Picture 10" descr="C:\Data\1. Work\1. Perfect Industries\0. Интернет\Иконки\alert-32x32.png"/>
          <p:cNvPicPr>
            <a:picLocks noChangeAspect="1" noChangeArrowheads="1"/>
          </p:cNvPicPr>
          <p:nvPr/>
        </p:nvPicPr>
        <p:blipFill>
          <a:blip r:embed="rId4" cstate="print"/>
          <a:srcRect/>
          <a:stretch>
            <a:fillRect/>
          </a:stretch>
        </p:blipFill>
        <p:spPr bwMode="auto">
          <a:xfrm>
            <a:off x="7648173" y="2507114"/>
            <a:ext cx="406400" cy="406400"/>
          </a:xfrm>
          <a:prstGeom prst="rect">
            <a:avLst/>
          </a:prstGeom>
          <a:noFill/>
        </p:spPr>
      </p:pic>
      <p:graphicFrame>
        <p:nvGraphicFramePr>
          <p:cNvPr id="55" name="Содержимое 5"/>
          <p:cNvGraphicFramePr>
            <a:graphicFrameLocks/>
          </p:cNvGraphicFramePr>
          <p:nvPr>
            <p:extLst/>
          </p:nvPr>
        </p:nvGraphicFramePr>
        <p:xfrm>
          <a:off x="661938" y="3144020"/>
          <a:ext cx="2473149" cy="1661677"/>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3" name="Рисунок 2"/>
          <p:cNvPicPr>
            <a:picLocks noChangeAspect="1"/>
          </p:cNvPicPr>
          <p:nvPr/>
        </p:nvPicPr>
        <p:blipFill>
          <a:blip r:embed="rId15"/>
          <a:stretch>
            <a:fillRect/>
          </a:stretch>
        </p:blipFill>
        <p:spPr>
          <a:xfrm>
            <a:off x="738676" y="5052510"/>
            <a:ext cx="2521661" cy="2193530"/>
          </a:xfrm>
          <a:prstGeom prst="rect">
            <a:avLst/>
          </a:prstGeom>
        </p:spPr>
      </p:pic>
    </p:spTree>
    <p:extLst>
      <p:ext uri="{BB962C8B-B14F-4D97-AF65-F5344CB8AC3E}">
        <p14:creationId xmlns:p14="http://schemas.microsoft.com/office/powerpoint/2010/main" val="1685329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40">
                                            <p:txEl>
                                              <p:pRg st="0" end="0"/>
                                            </p:txEl>
                                          </p:spTgt>
                                        </p:tgtEl>
                                        <p:attrNameLst>
                                          <p:attrName>style.visibility</p:attrName>
                                        </p:attrNameLst>
                                      </p:cBhvr>
                                      <p:to>
                                        <p:strVal val="visible"/>
                                      </p:to>
                                    </p:set>
                                  </p:childTnLst>
                                </p:cTn>
                              </p:par>
                            </p:childTnLst>
                          </p:cTn>
                        </p:par>
                        <p:par>
                          <p:cTn id="7" fill="hold">
                            <p:stCondLst>
                              <p:cond delay="500"/>
                            </p:stCondLst>
                            <p:childTnLst>
                              <p:par>
                                <p:cTn id="8" presetID="10" presetClass="entr" presetSubtype="0" fill="hold" grpId="0" nodeType="after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2000"/>
                                        <p:tgtEl>
                                          <p:spTgt spid="55"/>
                                        </p:tgtEl>
                                      </p:cBhvr>
                                    </p:animEffect>
                                  </p:childTnLst>
                                </p:cTn>
                              </p:par>
                            </p:childTnLst>
                          </p:cTn>
                        </p:par>
                        <p:par>
                          <p:cTn id="11" fill="hold">
                            <p:stCondLst>
                              <p:cond delay="2500"/>
                            </p:stCondLst>
                            <p:childTnLst>
                              <p:par>
                                <p:cTn id="12" presetID="1" presetClass="entr" presetSubtype="0" fill="hold" nodeType="afterEffect">
                                  <p:stCondLst>
                                    <p:cond delay="500"/>
                                  </p:stCondLst>
                                  <p:childTnLst>
                                    <p:set>
                                      <p:cBhvr>
                                        <p:cTn id="13" dur="1" fill="hold">
                                          <p:stCondLst>
                                            <p:cond delay="0"/>
                                          </p:stCondLst>
                                        </p:cTn>
                                        <p:tgtEl>
                                          <p:spTgt spid="9"/>
                                        </p:tgtEl>
                                        <p:attrNameLst>
                                          <p:attrName>style.visibility</p:attrName>
                                        </p:attrNameLst>
                                      </p:cBhvr>
                                      <p:to>
                                        <p:strVal val="visible"/>
                                      </p:to>
                                    </p:set>
                                  </p:childTnLst>
                                </p:cTn>
                              </p:par>
                            </p:childTnLst>
                          </p:cTn>
                        </p:par>
                        <p:par>
                          <p:cTn id="14" fill="hold">
                            <p:stCondLst>
                              <p:cond delay="3000"/>
                            </p:stCondLst>
                            <p:childTnLst>
                              <p:par>
                                <p:cTn id="15" presetID="22" presetClass="entr" presetSubtype="8" fill="hold" grpId="0" nodeType="afterEffect">
                                  <p:stCondLst>
                                    <p:cond delay="50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par>
                          <p:cTn id="18" fill="hold">
                            <p:stCondLst>
                              <p:cond delay="4000"/>
                            </p:stCondLst>
                            <p:childTnLst>
                              <p:par>
                                <p:cTn id="19" presetID="1" presetClass="entr" presetSubtype="0" fill="hold" grpId="0" nodeType="afterEffect">
                                  <p:stCondLst>
                                    <p:cond delay="100"/>
                                  </p:stCondLst>
                                  <p:childTnLst>
                                    <p:set>
                                      <p:cBhvr>
                                        <p:cTn id="20" dur="1" fill="hold">
                                          <p:stCondLst>
                                            <p:cond delay="0"/>
                                          </p:stCondLst>
                                        </p:cTn>
                                        <p:tgtEl>
                                          <p:spTgt spid="51"/>
                                        </p:tgtEl>
                                        <p:attrNameLst>
                                          <p:attrName>style.visibility</p:attrName>
                                        </p:attrNameLst>
                                      </p:cBhvr>
                                      <p:to>
                                        <p:strVal val="visible"/>
                                      </p:to>
                                    </p:set>
                                  </p:childTnLst>
                                </p:cTn>
                              </p:par>
                            </p:childTnLst>
                          </p:cTn>
                        </p:par>
                        <p:par>
                          <p:cTn id="21" fill="hold">
                            <p:stCondLst>
                              <p:cond delay="4100"/>
                            </p:stCondLst>
                            <p:childTnLst>
                              <p:par>
                                <p:cTn id="22" presetID="1" presetClass="entr" presetSubtype="0" fill="hold" grpId="0" nodeType="afterEffect">
                                  <p:stCondLst>
                                    <p:cond delay="100"/>
                                  </p:stCondLst>
                                  <p:childTnLst>
                                    <p:set>
                                      <p:cBhvr>
                                        <p:cTn id="23" dur="1" fill="hold">
                                          <p:stCondLst>
                                            <p:cond delay="0"/>
                                          </p:stCondLst>
                                        </p:cTn>
                                        <p:tgtEl>
                                          <p:spTgt spid="58"/>
                                        </p:tgtEl>
                                        <p:attrNameLst>
                                          <p:attrName>style.visibility</p:attrName>
                                        </p:attrNameLst>
                                      </p:cBhvr>
                                      <p:to>
                                        <p:strVal val="visible"/>
                                      </p:to>
                                    </p:set>
                                  </p:childTnLst>
                                </p:cTn>
                              </p:par>
                            </p:childTnLst>
                          </p:cTn>
                        </p:par>
                        <p:par>
                          <p:cTn id="24" fill="hold">
                            <p:stCondLst>
                              <p:cond delay="4200"/>
                            </p:stCondLst>
                            <p:childTnLst>
                              <p:par>
                                <p:cTn id="25" presetID="1" presetClass="entr" presetSubtype="0" fill="hold" grpId="0" nodeType="afterEffect">
                                  <p:stCondLst>
                                    <p:cond delay="100"/>
                                  </p:stCondLst>
                                  <p:childTnLst>
                                    <p:set>
                                      <p:cBhvr>
                                        <p:cTn id="26" dur="1" fill="hold">
                                          <p:stCondLst>
                                            <p:cond delay="0"/>
                                          </p:stCondLst>
                                        </p:cTn>
                                        <p:tgtEl>
                                          <p:spTgt spid="59"/>
                                        </p:tgtEl>
                                        <p:attrNameLst>
                                          <p:attrName>style.visibility</p:attrName>
                                        </p:attrNameLst>
                                      </p:cBhvr>
                                      <p:to>
                                        <p:strVal val="visible"/>
                                      </p:to>
                                    </p:set>
                                  </p:childTnLst>
                                </p:cTn>
                              </p:par>
                            </p:childTnLst>
                          </p:cTn>
                        </p:par>
                        <p:par>
                          <p:cTn id="27" fill="hold">
                            <p:stCondLst>
                              <p:cond delay="4300"/>
                            </p:stCondLst>
                            <p:childTnLst>
                              <p:par>
                                <p:cTn id="28" presetID="1" presetClass="entr" presetSubtype="0" fill="hold" grpId="0" nodeType="afterEffect">
                                  <p:stCondLst>
                                    <p:cond delay="100"/>
                                  </p:stCondLst>
                                  <p:childTnLst>
                                    <p:set>
                                      <p:cBhvr>
                                        <p:cTn id="29" dur="1" fill="hold">
                                          <p:stCondLst>
                                            <p:cond delay="0"/>
                                          </p:stCondLst>
                                        </p:cTn>
                                        <p:tgtEl>
                                          <p:spTgt spid="60"/>
                                        </p:tgtEl>
                                        <p:attrNameLst>
                                          <p:attrName>style.visibility</p:attrName>
                                        </p:attrNameLst>
                                      </p:cBhvr>
                                      <p:to>
                                        <p:strVal val="visible"/>
                                      </p:to>
                                    </p:set>
                                  </p:childTnLst>
                                </p:cTn>
                              </p:par>
                            </p:childTnLst>
                          </p:cTn>
                        </p:par>
                        <p:par>
                          <p:cTn id="30" fill="hold">
                            <p:stCondLst>
                              <p:cond delay="4400"/>
                            </p:stCondLst>
                            <p:childTnLst>
                              <p:par>
                                <p:cTn id="31" presetID="1" presetClass="entr" presetSubtype="0" fill="hold" grpId="0" nodeType="afterEffect">
                                  <p:stCondLst>
                                    <p:cond delay="100"/>
                                  </p:stCondLst>
                                  <p:childTnLst>
                                    <p:set>
                                      <p:cBhvr>
                                        <p:cTn id="32" dur="1" fill="hold">
                                          <p:stCondLst>
                                            <p:cond delay="0"/>
                                          </p:stCondLst>
                                        </p:cTn>
                                        <p:tgtEl>
                                          <p:spTgt spid="61"/>
                                        </p:tgtEl>
                                        <p:attrNameLst>
                                          <p:attrName>style.visibility</p:attrName>
                                        </p:attrNameLst>
                                      </p:cBhvr>
                                      <p:to>
                                        <p:strVal val="visible"/>
                                      </p:to>
                                    </p:set>
                                  </p:childTnLst>
                                </p:cTn>
                              </p:par>
                            </p:childTnLst>
                          </p:cTn>
                        </p:par>
                        <p:par>
                          <p:cTn id="33" fill="hold">
                            <p:stCondLst>
                              <p:cond delay="4500"/>
                            </p:stCondLst>
                            <p:childTnLst>
                              <p:par>
                                <p:cTn id="34" presetID="1" presetClass="entr" presetSubtype="0" fill="hold" grpId="0" nodeType="afterEffect">
                                  <p:stCondLst>
                                    <p:cond delay="100"/>
                                  </p:stCondLst>
                                  <p:childTnLst>
                                    <p:set>
                                      <p:cBhvr>
                                        <p:cTn id="35" dur="1" fill="hold">
                                          <p:stCondLst>
                                            <p:cond delay="0"/>
                                          </p:stCondLst>
                                        </p:cTn>
                                        <p:tgtEl>
                                          <p:spTgt spid="62"/>
                                        </p:tgtEl>
                                        <p:attrNameLst>
                                          <p:attrName>style.visibility</p:attrName>
                                        </p:attrNameLst>
                                      </p:cBhvr>
                                      <p:to>
                                        <p:strVal val="visible"/>
                                      </p:to>
                                    </p:set>
                                  </p:childTnLst>
                                </p:cTn>
                              </p:par>
                            </p:childTnLst>
                          </p:cTn>
                        </p:par>
                        <p:par>
                          <p:cTn id="36" fill="hold">
                            <p:stCondLst>
                              <p:cond delay="4600"/>
                            </p:stCondLst>
                            <p:childTnLst>
                              <p:par>
                                <p:cTn id="37" presetID="1" presetClass="entr" presetSubtype="0" fill="hold" grpId="0" nodeType="afterEffect">
                                  <p:stCondLst>
                                    <p:cond delay="100"/>
                                  </p:stCondLst>
                                  <p:childTnLst>
                                    <p:set>
                                      <p:cBhvr>
                                        <p:cTn id="38" dur="1" fill="hold">
                                          <p:stCondLst>
                                            <p:cond delay="0"/>
                                          </p:stCondLst>
                                        </p:cTn>
                                        <p:tgtEl>
                                          <p:spTgt spid="63"/>
                                        </p:tgtEl>
                                        <p:attrNameLst>
                                          <p:attrName>style.visibility</p:attrName>
                                        </p:attrNameLst>
                                      </p:cBhvr>
                                      <p:to>
                                        <p:strVal val="visible"/>
                                      </p:to>
                                    </p:set>
                                  </p:childTnLst>
                                </p:cTn>
                              </p:par>
                            </p:childTnLst>
                          </p:cTn>
                        </p:par>
                        <p:par>
                          <p:cTn id="39" fill="hold">
                            <p:stCondLst>
                              <p:cond delay="4700"/>
                            </p:stCondLst>
                            <p:childTnLst>
                              <p:par>
                                <p:cTn id="40" presetID="1" presetClass="entr" presetSubtype="0" fill="hold" grpId="0" nodeType="afterEffect">
                                  <p:stCondLst>
                                    <p:cond delay="100"/>
                                  </p:stCondLst>
                                  <p:childTnLst>
                                    <p:set>
                                      <p:cBhvr>
                                        <p:cTn id="41" dur="1" fill="hold">
                                          <p:stCondLst>
                                            <p:cond delay="0"/>
                                          </p:stCondLst>
                                        </p:cTn>
                                        <p:tgtEl>
                                          <p:spTgt spid="64"/>
                                        </p:tgtEl>
                                        <p:attrNameLst>
                                          <p:attrName>style.visibility</p:attrName>
                                        </p:attrNameLst>
                                      </p:cBhvr>
                                      <p:to>
                                        <p:strVal val="visible"/>
                                      </p:to>
                                    </p:set>
                                  </p:childTnLst>
                                </p:cTn>
                              </p:par>
                            </p:childTnLst>
                          </p:cTn>
                        </p:par>
                        <p:par>
                          <p:cTn id="42" fill="hold">
                            <p:stCondLst>
                              <p:cond delay="4800"/>
                            </p:stCondLst>
                            <p:childTnLst>
                              <p:par>
                                <p:cTn id="43" presetID="1" presetClass="entr" presetSubtype="0" fill="hold" grpId="0" nodeType="afterEffect">
                                  <p:stCondLst>
                                    <p:cond delay="100"/>
                                  </p:stCondLst>
                                  <p:childTnLst>
                                    <p:set>
                                      <p:cBhvr>
                                        <p:cTn id="44" dur="1" fill="hold">
                                          <p:stCondLst>
                                            <p:cond delay="0"/>
                                          </p:stCondLst>
                                        </p:cTn>
                                        <p:tgtEl>
                                          <p:spTgt spid="65"/>
                                        </p:tgtEl>
                                        <p:attrNameLst>
                                          <p:attrName>style.visibility</p:attrName>
                                        </p:attrNameLst>
                                      </p:cBhvr>
                                      <p:to>
                                        <p:strVal val="visible"/>
                                      </p:to>
                                    </p:set>
                                  </p:childTnLst>
                                </p:cTn>
                              </p:par>
                            </p:childTnLst>
                          </p:cTn>
                        </p:par>
                        <p:par>
                          <p:cTn id="45" fill="hold">
                            <p:stCondLst>
                              <p:cond delay="4900"/>
                            </p:stCondLst>
                            <p:childTnLst>
                              <p:par>
                                <p:cTn id="46" presetID="1" presetClass="entr" presetSubtype="0" fill="hold" grpId="0" nodeType="afterEffect">
                                  <p:stCondLst>
                                    <p:cond delay="100"/>
                                  </p:stCondLst>
                                  <p:childTnLst>
                                    <p:set>
                                      <p:cBhvr>
                                        <p:cTn id="47" dur="1" fill="hold">
                                          <p:stCondLst>
                                            <p:cond delay="0"/>
                                          </p:stCondLst>
                                        </p:cTn>
                                        <p:tgtEl>
                                          <p:spTgt spid="66"/>
                                        </p:tgtEl>
                                        <p:attrNameLst>
                                          <p:attrName>style.visibility</p:attrName>
                                        </p:attrNameLst>
                                      </p:cBhvr>
                                      <p:to>
                                        <p:strVal val="visible"/>
                                      </p:to>
                                    </p:set>
                                  </p:childTnLst>
                                </p:cTn>
                              </p:par>
                            </p:childTnLst>
                          </p:cTn>
                        </p:par>
                        <p:par>
                          <p:cTn id="48" fill="hold">
                            <p:stCondLst>
                              <p:cond delay="5000"/>
                            </p:stCondLst>
                            <p:childTnLst>
                              <p:par>
                                <p:cTn id="49" presetID="1" presetClass="entr" presetSubtype="0" fill="hold" grpId="0" nodeType="afterEffect">
                                  <p:stCondLst>
                                    <p:cond delay="100"/>
                                  </p:stCondLst>
                                  <p:childTnLst>
                                    <p:set>
                                      <p:cBhvr>
                                        <p:cTn id="50" dur="1" fill="hold">
                                          <p:stCondLst>
                                            <p:cond delay="0"/>
                                          </p:stCondLst>
                                        </p:cTn>
                                        <p:tgtEl>
                                          <p:spTgt spid="67"/>
                                        </p:tgtEl>
                                        <p:attrNameLst>
                                          <p:attrName>style.visibility</p:attrName>
                                        </p:attrNameLst>
                                      </p:cBhvr>
                                      <p:to>
                                        <p:strVal val="visible"/>
                                      </p:to>
                                    </p:set>
                                  </p:childTnLst>
                                </p:cTn>
                              </p:par>
                            </p:childTnLst>
                          </p:cTn>
                        </p:par>
                        <p:par>
                          <p:cTn id="51" fill="hold">
                            <p:stCondLst>
                              <p:cond delay="5100"/>
                            </p:stCondLst>
                            <p:childTnLst>
                              <p:par>
                                <p:cTn id="52" presetID="1" presetClass="entr" presetSubtype="0" fill="hold" grpId="0" nodeType="afterEffect">
                                  <p:stCondLst>
                                    <p:cond delay="100"/>
                                  </p:stCondLst>
                                  <p:childTnLst>
                                    <p:set>
                                      <p:cBhvr>
                                        <p:cTn id="53" dur="1" fill="hold">
                                          <p:stCondLst>
                                            <p:cond delay="0"/>
                                          </p:stCondLst>
                                        </p:cTn>
                                        <p:tgtEl>
                                          <p:spTgt spid="68"/>
                                        </p:tgtEl>
                                        <p:attrNameLst>
                                          <p:attrName>style.visibility</p:attrName>
                                        </p:attrNameLst>
                                      </p:cBhvr>
                                      <p:to>
                                        <p:strVal val="visible"/>
                                      </p:to>
                                    </p:set>
                                  </p:childTnLst>
                                </p:cTn>
                              </p:par>
                            </p:childTnLst>
                          </p:cTn>
                        </p:par>
                        <p:par>
                          <p:cTn id="54" fill="hold">
                            <p:stCondLst>
                              <p:cond delay="5200"/>
                            </p:stCondLst>
                            <p:childTnLst>
                              <p:par>
                                <p:cTn id="55" presetID="1" presetClass="entr" presetSubtype="0" fill="hold" grpId="0" nodeType="afterEffect">
                                  <p:stCondLst>
                                    <p:cond delay="100"/>
                                  </p:stCondLst>
                                  <p:childTnLst>
                                    <p:set>
                                      <p:cBhvr>
                                        <p:cTn id="56" dur="1" fill="hold">
                                          <p:stCondLst>
                                            <p:cond delay="0"/>
                                          </p:stCondLst>
                                        </p:cTn>
                                        <p:tgtEl>
                                          <p:spTgt spid="69"/>
                                        </p:tgtEl>
                                        <p:attrNameLst>
                                          <p:attrName>style.visibility</p:attrName>
                                        </p:attrNameLst>
                                      </p:cBhvr>
                                      <p:to>
                                        <p:strVal val="visible"/>
                                      </p:to>
                                    </p:set>
                                  </p:childTnLst>
                                </p:cTn>
                              </p:par>
                            </p:childTnLst>
                          </p:cTn>
                        </p:par>
                        <p:par>
                          <p:cTn id="57" fill="hold">
                            <p:stCondLst>
                              <p:cond delay="5300"/>
                            </p:stCondLst>
                            <p:childTnLst>
                              <p:par>
                                <p:cTn id="58" presetID="1" presetClass="entr" presetSubtype="0" fill="hold" grpId="0" nodeType="afterEffect">
                                  <p:stCondLst>
                                    <p:cond delay="100"/>
                                  </p:stCondLst>
                                  <p:childTnLst>
                                    <p:set>
                                      <p:cBhvr>
                                        <p:cTn id="59" dur="1" fill="hold">
                                          <p:stCondLst>
                                            <p:cond delay="0"/>
                                          </p:stCondLst>
                                        </p:cTn>
                                        <p:tgtEl>
                                          <p:spTgt spid="70"/>
                                        </p:tgtEl>
                                        <p:attrNameLst>
                                          <p:attrName>style.visibility</p:attrName>
                                        </p:attrNameLst>
                                      </p:cBhvr>
                                      <p:to>
                                        <p:strVal val="visible"/>
                                      </p:to>
                                    </p:set>
                                  </p:childTnLst>
                                </p:cTn>
                              </p:par>
                            </p:childTnLst>
                          </p:cTn>
                        </p:par>
                        <p:par>
                          <p:cTn id="60" fill="hold">
                            <p:stCondLst>
                              <p:cond delay="5400"/>
                            </p:stCondLst>
                            <p:childTnLst>
                              <p:par>
                                <p:cTn id="61" presetID="1" presetClass="entr" presetSubtype="0" fill="hold" grpId="0" nodeType="afterEffect">
                                  <p:stCondLst>
                                    <p:cond delay="100"/>
                                  </p:stCondLst>
                                  <p:childTnLst>
                                    <p:set>
                                      <p:cBhvr>
                                        <p:cTn id="62" dur="1" fill="hold">
                                          <p:stCondLst>
                                            <p:cond delay="0"/>
                                          </p:stCondLst>
                                        </p:cTn>
                                        <p:tgtEl>
                                          <p:spTgt spid="71"/>
                                        </p:tgtEl>
                                        <p:attrNameLst>
                                          <p:attrName>style.visibility</p:attrName>
                                        </p:attrNameLst>
                                      </p:cBhvr>
                                      <p:to>
                                        <p:strVal val="visible"/>
                                      </p:to>
                                    </p:set>
                                  </p:childTnLst>
                                </p:cTn>
                              </p:par>
                            </p:childTnLst>
                          </p:cTn>
                        </p:par>
                        <p:par>
                          <p:cTn id="63" fill="hold">
                            <p:stCondLst>
                              <p:cond delay="5500"/>
                            </p:stCondLst>
                            <p:childTnLst>
                              <p:par>
                                <p:cTn id="64" presetID="1" presetClass="entr" presetSubtype="0" fill="hold" grpId="0" nodeType="afterEffect">
                                  <p:stCondLst>
                                    <p:cond delay="100"/>
                                  </p:stCondLst>
                                  <p:childTnLst>
                                    <p:set>
                                      <p:cBhvr>
                                        <p:cTn id="65" dur="1" fill="hold">
                                          <p:stCondLst>
                                            <p:cond delay="0"/>
                                          </p:stCondLst>
                                        </p:cTn>
                                        <p:tgtEl>
                                          <p:spTgt spid="72"/>
                                        </p:tgtEl>
                                        <p:attrNameLst>
                                          <p:attrName>style.visibility</p:attrName>
                                        </p:attrNameLst>
                                      </p:cBhvr>
                                      <p:to>
                                        <p:strVal val="visible"/>
                                      </p:to>
                                    </p:set>
                                  </p:childTnLst>
                                </p:cTn>
                              </p:par>
                            </p:childTnLst>
                          </p:cTn>
                        </p:par>
                        <p:par>
                          <p:cTn id="66" fill="hold">
                            <p:stCondLst>
                              <p:cond delay="5600"/>
                            </p:stCondLst>
                            <p:childTnLst>
                              <p:par>
                                <p:cTn id="67" presetID="1" presetClass="entr" presetSubtype="0" fill="hold" grpId="0" nodeType="afterEffect">
                                  <p:stCondLst>
                                    <p:cond delay="100"/>
                                  </p:stCondLst>
                                  <p:childTnLst>
                                    <p:set>
                                      <p:cBhvr>
                                        <p:cTn id="68" dur="1" fill="hold">
                                          <p:stCondLst>
                                            <p:cond delay="0"/>
                                          </p:stCondLst>
                                        </p:cTn>
                                        <p:tgtEl>
                                          <p:spTgt spid="73"/>
                                        </p:tgtEl>
                                        <p:attrNameLst>
                                          <p:attrName>style.visibility</p:attrName>
                                        </p:attrNameLst>
                                      </p:cBhvr>
                                      <p:to>
                                        <p:strVal val="visible"/>
                                      </p:to>
                                    </p:set>
                                  </p:childTnLst>
                                </p:cTn>
                              </p:par>
                            </p:childTnLst>
                          </p:cTn>
                        </p:par>
                        <p:par>
                          <p:cTn id="69" fill="hold">
                            <p:stCondLst>
                              <p:cond delay="5700"/>
                            </p:stCondLst>
                            <p:childTnLst>
                              <p:par>
                                <p:cTn id="70" presetID="1" presetClass="entr" presetSubtype="0" fill="hold" grpId="0" nodeType="afterEffect">
                                  <p:stCondLst>
                                    <p:cond delay="100"/>
                                  </p:stCondLst>
                                  <p:childTnLst>
                                    <p:set>
                                      <p:cBhvr>
                                        <p:cTn id="71" dur="1" fill="hold">
                                          <p:stCondLst>
                                            <p:cond delay="0"/>
                                          </p:stCondLst>
                                        </p:cTn>
                                        <p:tgtEl>
                                          <p:spTgt spid="74"/>
                                        </p:tgtEl>
                                        <p:attrNameLst>
                                          <p:attrName>style.visibility</p:attrName>
                                        </p:attrNameLst>
                                      </p:cBhvr>
                                      <p:to>
                                        <p:strVal val="visible"/>
                                      </p:to>
                                    </p:set>
                                  </p:childTnLst>
                                </p:cTn>
                              </p:par>
                            </p:childTnLst>
                          </p:cTn>
                        </p:par>
                        <p:par>
                          <p:cTn id="72" fill="hold">
                            <p:stCondLst>
                              <p:cond delay="5800"/>
                            </p:stCondLst>
                            <p:childTnLst>
                              <p:par>
                                <p:cTn id="73" presetID="1" presetClass="entr" presetSubtype="0" fill="hold" grpId="0" nodeType="afterEffect">
                                  <p:stCondLst>
                                    <p:cond delay="100"/>
                                  </p:stCondLst>
                                  <p:childTnLst>
                                    <p:set>
                                      <p:cBhvr>
                                        <p:cTn id="74" dur="1" fill="hold">
                                          <p:stCondLst>
                                            <p:cond delay="0"/>
                                          </p:stCondLst>
                                        </p:cTn>
                                        <p:tgtEl>
                                          <p:spTgt spid="75"/>
                                        </p:tgtEl>
                                        <p:attrNameLst>
                                          <p:attrName>style.visibility</p:attrName>
                                        </p:attrNameLst>
                                      </p:cBhvr>
                                      <p:to>
                                        <p:strVal val="visible"/>
                                      </p:to>
                                    </p:set>
                                  </p:childTnLst>
                                </p:cTn>
                              </p:par>
                            </p:childTnLst>
                          </p:cTn>
                        </p:par>
                        <p:par>
                          <p:cTn id="75" fill="hold">
                            <p:stCondLst>
                              <p:cond delay="5900"/>
                            </p:stCondLst>
                            <p:childTnLst>
                              <p:par>
                                <p:cTn id="76" presetID="1" presetClass="entr" presetSubtype="0" fill="hold" grpId="0" nodeType="afterEffect">
                                  <p:stCondLst>
                                    <p:cond delay="100"/>
                                  </p:stCondLst>
                                  <p:childTnLst>
                                    <p:set>
                                      <p:cBhvr>
                                        <p:cTn id="77" dur="1" fill="hold">
                                          <p:stCondLst>
                                            <p:cond delay="0"/>
                                          </p:stCondLst>
                                        </p:cTn>
                                        <p:tgtEl>
                                          <p:spTgt spid="76"/>
                                        </p:tgtEl>
                                        <p:attrNameLst>
                                          <p:attrName>style.visibility</p:attrName>
                                        </p:attrNameLst>
                                      </p:cBhvr>
                                      <p:to>
                                        <p:strVal val="visible"/>
                                      </p:to>
                                    </p:set>
                                  </p:childTnLst>
                                </p:cTn>
                              </p:par>
                            </p:childTnLst>
                          </p:cTn>
                        </p:par>
                        <p:par>
                          <p:cTn id="78" fill="hold">
                            <p:stCondLst>
                              <p:cond delay="6000"/>
                            </p:stCondLst>
                            <p:childTnLst>
                              <p:par>
                                <p:cTn id="79" presetID="1" presetClass="entr" presetSubtype="0" fill="hold" grpId="0" nodeType="afterEffect">
                                  <p:stCondLst>
                                    <p:cond delay="100"/>
                                  </p:stCondLst>
                                  <p:childTnLst>
                                    <p:set>
                                      <p:cBhvr>
                                        <p:cTn id="80" dur="1" fill="hold">
                                          <p:stCondLst>
                                            <p:cond delay="0"/>
                                          </p:stCondLst>
                                        </p:cTn>
                                        <p:tgtEl>
                                          <p:spTgt spid="77"/>
                                        </p:tgtEl>
                                        <p:attrNameLst>
                                          <p:attrName>style.visibility</p:attrName>
                                        </p:attrNameLst>
                                      </p:cBhvr>
                                      <p:to>
                                        <p:strVal val="visible"/>
                                      </p:to>
                                    </p:set>
                                  </p:childTnLst>
                                </p:cTn>
                              </p:par>
                            </p:childTnLst>
                          </p:cTn>
                        </p:par>
                        <p:par>
                          <p:cTn id="81" fill="hold">
                            <p:stCondLst>
                              <p:cond delay="6100"/>
                            </p:stCondLst>
                            <p:childTnLst>
                              <p:par>
                                <p:cTn id="82" presetID="1" presetClass="entr" presetSubtype="0" fill="hold" grpId="0" nodeType="afterEffect">
                                  <p:stCondLst>
                                    <p:cond delay="100"/>
                                  </p:stCondLst>
                                  <p:childTnLst>
                                    <p:set>
                                      <p:cBhvr>
                                        <p:cTn id="83" dur="1" fill="hold">
                                          <p:stCondLst>
                                            <p:cond delay="0"/>
                                          </p:stCondLst>
                                        </p:cTn>
                                        <p:tgtEl>
                                          <p:spTgt spid="91"/>
                                        </p:tgtEl>
                                        <p:attrNameLst>
                                          <p:attrName>style.visibility</p:attrName>
                                        </p:attrNameLst>
                                      </p:cBhvr>
                                      <p:to>
                                        <p:strVal val="visible"/>
                                      </p:to>
                                    </p:set>
                                  </p:childTnLst>
                                </p:cTn>
                              </p:par>
                            </p:childTnLst>
                          </p:cTn>
                        </p:par>
                        <p:par>
                          <p:cTn id="84" fill="hold">
                            <p:stCondLst>
                              <p:cond delay="6200"/>
                            </p:stCondLst>
                            <p:childTnLst>
                              <p:par>
                                <p:cTn id="85" presetID="1" presetClass="entr" presetSubtype="0" fill="hold" grpId="0" nodeType="afterEffect">
                                  <p:stCondLst>
                                    <p:cond delay="100"/>
                                  </p:stCondLst>
                                  <p:childTnLst>
                                    <p:set>
                                      <p:cBhvr>
                                        <p:cTn id="86" dur="1" fill="hold">
                                          <p:stCondLst>
                                            <p:cond delay="0"/>
                                          </p:stCondLst>
                                        </p:cTn>
                                        <p:tgtEl>
                                          <p:spTgt spid="92"/>
                                        </p:tgtEl>
                                        <p:attrNameLst>
                                          <p:attrName>style.visibility</p:attrName>
                                        </p:attrNameLst>
                                      </p:cBhvr>
                                      <p:to>
                                        <p:strVal val="visible"/>
                                      </p:to>
                                    </p:set>
                                  </p:childTnLst>
                                </p:cTn>
                              </p:par>
                            </p:childTnLst>
                          </p:cTn>
                        </p:par>
                        <p:par>
                          <p:cTn id="87" fill="hold">
                            <p:stCondLst>
                              <p:cond delay="6300"/>
                            </p:stCondLst>
                            <p:childTnLst>
                              <p:par>
                                <p:cTn id="88" presetID="1" presetClass="entr" presetSubtype="0" fill="hold" grpId="0" nodeType="afterEffect">
                                  <p:stCondLst>
                                    <p:cond delay="100"/>
                                  </p:stCondLst>
                                  <p:childTnLst>
                                    <p:set>
                                      <p:cBhvr>
                                        <p:cTn id="89" dur="1" fill="hold">
                                          <p:stCondLst>
                                            <p:cond delay="0"/>
                                          </p:stCondLst>
                                        </p:cTn>
                                        <p:tgtEl>
                                          <p:spTgt spid="93"/>
                                        </p:tgtEl>
                                        <p:attrNameLst>
                                          <p:attrName>style.visibility</p:attrName>
                                        </p:attrNameLst>
                                      </p:cBhvr>
                                      <p:to>
                                        <p:strVal val="visible"/>
                                      </p:to>
                                    </p:set>
                                  </p:childTnLst>
                                </p:cTn>
                              </p:par>
                            </p:childTnLst>
                          </p:cTn>
                        </p:par>
                        <p:par>
                          <p:cTn id="90" fill="hold">
                            <p:stCondLst>
                              <p:cond delay="6400"/>
                            </p:stCondLst>
                            <p:childTnLst>
                              <p:par>
                                <p:cTn id="91" presetID="1" presetClass="entr" presetSubtype="0" fill="hold" grpId="0" nodeType="afterEffect">
                                  <p:stCondLst>
                                    <p:cond delay="100"/>
                                  </p:stCondLst>
                                  <p:childTnLst>
                                    <p:set>
                                      <p:cBhvr>
                                        <p:cTn id="92" dur="1" fill="hold">
                                          <p:stCondLst>
                                            <p:cond delay="0"/>
                                          </p:stCondLst>
                                        </p:cTn>
                                        <p:tgtEl>
                                          <p:spTgt spid="94"/>
                                        </p:tgtEl>
                                        <p:attrNameLst>
                                          <p:attrName>style.visibility</p:attrName>
                                        </p:attrNameLst>
                                      </p:cBhvr>
                                      <p:to>
                                        <p:strVal val="visible"/>
                                      </p:to>
                                    </p:set>
                                  </p:childTnLst>
                                </p:cTn>
                              </p:par>
                            </p:childTnLst>
                          </p:cTn>
                        </p:par>
                        <p:par>
                          <p:cTn id="93" fill="hold">
                            <p:stCondLst>
                              <p:cond delay="6500"/>
                            </p:stCondLst>
                            <p:childTnLst>
                              <p:par>
                                <p:cTn id="94" presetID="1" presetClass="entr" presetSubtype="0" fill="hold" grpId="0" nodeType="afterEffect">
                                  <p:stCondLst>
                                    <p:cond delay="100"/>
                                  </p:stCondLst>
                                  <p:childTnLst>
                                    <p:set>
                                      <p:cBhvr>
                                        <p:cTn id="95" dur="1" fill="hold">
                                          <p:stCondLst>
                                            <p:cond delay="0"/>
                                          </p:stCondLst>
                                        </p:cTn>
                                        <p:tgtEl>
                                          <p:spTgt spid="95"/>
                                        </p:tgtEl>
                                        <p:attrNameLst>
                                          <p:attrName>style.visibility</p:attrName>
                                        </p:attrNameLst>
                                      </p:cBhvr>
                                      <p:to>
                                        <p:strVal val="visible"/>
                                      </p:to>
                                    </p:set>
                                  </p:childTnLst>
                                </p:cTn>
                              </p:par>
                            </p:childTnLst>
                          </p:cTn>
                        </p:par>
                        <p:par>
                          <p:cTn id="96" fill="hold">
                            <p:stCondLst>
                              <p:cond delay="6600"/>
                            </p:stCondLst>
                            <p:childTnLst>
                              <p:par>
                                <p:cTn id="97" presetID="1" presetClass="entr" presetSubtype="0" fill="hold" grpId="0" nodeType="afterEffect">
                                  <p:stCondLst>
                                    <p:cond delay="100"/>
                                  </p:stCondLst>
                                  <p:childTnLst>
                                    <p:set>
                                      <p:cBhvr>
                                        <p:cTn id="98" dur="1" fill="hold">
                                          <p:stCondLst>
                                            <p:cond delay="0"/>
                                          </p:stCondLst>
                                        </p:cTn>
                                        <p:tgtEl>
                                          <p:spTgt spid="96"/>
                                        </p:tgtEl>
                                        <p:attrNameLst>
                                          <p:attrName>style.visibility</p:attrName>
                                        </p:attrNameLst>
                                      </p:cBhvr>
                                      <p:to>
                                        <p:strVal val="visible"/>
                                      </p:to>
                                    </p:set>
                                  </p:childTnLst>
                                </p:cTn>
                              </p:par>
                            </p:childTnLst>
                          </p:cTn>
                        </p:par>
                        <p:par>
                          <p:cTn id="99" fill="hold">
                            <p:stCondLst>
                              <p:cond delay="6700"/>
                            </p:stCondLst>
                            <p:childTnLst>
                              <p:par>
                                <p:cTn id="100" presetID="1" presetClass="entr" presetSubtype="0" fill="hold" grpId="0" nodeType="afterEffect">
                                  <p:stCondLst>
                                    <p:cond delay="100"/>
                                  </p:stCondLst>
                                  <p:childTnLst>
                                    <p:set>
                                      <p:cBhvr>
                                        <p:cTn id="101" dur="1" fill="hold">
                                          <p:stCondLst>
                                            <p:cond delay="0"/>
                                          </p:stCondLst>
                                        </p:cTn>
                                        <p:tgtEl>
                                          <p:spTgt spid="97"/>
                                        </p:tgtEl>
                                        <p:attrNameLst>
                                          <p:attrName>style.visibility</p:attrName>
                                        </p:attrNameLst>
                                      </p:cBhvr>
                                      <p:to>
                                        <p:strVal val="visible"/>
                                      </p:to>
                                    </p:set>
                                  </p:childTnLst>
                                </p:cTn>
                              </p:par>
                            </p:childTnLst>
                          </p:cTn>
                        </p:par>
                        <p:par>
                          <p:cTn id="102" fill="hold">
                            <p:stCondLst>
                              <p:cond delay="6800"/>
                            </p:stCondLst>
                            <p:childTnLst>
                              <p:par>
                                <p:cTn id="103" presetID="1" presetClass="entr" presetSubtype="0" fill="hold" grpId="0" nodeType="afterEffect">
                                  <p:stCondLst>
                                    <p:cond delay="100"/>
                                  </p:stCondLst>
                                  <p:childTnLst>
                                    <p:set>
                                      <p:cBhvr>
                                        <p:cTn id="104" dur="1" fill="hold">
                                          <p:stCondLst>
                                            <p:cond delay="0"/>
                                          </p:stCondLst>
                                        </p:cTn>
                                        <p:tgtEl>
                                          <p:spTgt spid="98"/>
                                        </p:tgtEl>
                                        <p:attrNameLst>
                                          <p:attrName>style.visibility</p:attrName>
                                        </p:attrNameLst>
                                      </p:cBhvr>
                                      <p:to>
                                        <p:strVal val="visible"/>
                                      </p:to>
                                    </p:set>
                                  </p:childTnLst>
                                </p:cTn>
                              </p:par>
                            </p:childTnLst>
                          </p:cTn>
                        </p:par>
                        <p:par>
                          <p:cTn id="105" fill="hold">
                            <p:stCondLst>
                              <p:cond delay="6900"/>
                            </p:stCondLst>
                            <p:childTnLst>
                              <p:par>
                                <p:cTn id="106" presetID="1" presetClass="entr" presetSubtype="0" fill="hold" grpId="0" nodeType="afterEffect">
                                  <p:stCondLst>
                                    <p:cond delay="100"/>
                                  </p:stCondLst>
                                  <p:childTnLst>
                                    <p:set>
                                      <p:cBhvr>
                                        <p:cTn id="107" dur="1" fill="hold">
                                          <p:stCondLst>
                                            <p:cond delay="0"/>
                                          </p:stCondLst>
                                        </p:cTn>
                                        <p:tgtEl>
                                          <p:spTgt spid="99"/>
                                        </p:tgtEl>
                                        <p:attrNameLst>
                                          <p:attrName>style.visibility</p:attrName>
                                        </p:attrNameLst>
                                      </p:cBhvr>
                                      <p:to>
                                        <p:strVal val="visible"/>
                                      </p:to>
                                    </p:set>
                                  </p:childTnLst>
                                </p:cTn>
                              </p:par>
                            </p:childTnLst>
                          </p:cTn>
                        </p:par>
                        <p:par>
                          <p:cTn id="108" fill="hold">
                            <p:stCondLst>
                              <p:cond delay="7000"/>
                            </p:stCondLst>
                            <p:childTnLst>
                              <p:par>
                                <p:cTn id="109" presetID="1" presetClass="entr" presetSubtype="0" fill="hold" grpId="0" nodeType="afterEffect">
                                  <p:stCondLst>
                                    <p:cond delay="100"/>
                                  </p:stCondLst>
                                  <p:childTnLst>
                                    <p:set>
                                      <p:cBhvr>
                                        <p:cTn id="110" dur="1" fill="hold">
                                          <p:stCondLst>
                                            <p:cond delay="0"/>
                                          </p:stCondLst>
                                        </p:cTn>
                                        <p:tgtEl>
                                          <p:spTgt spid="100"/>
                                        </p:tgtEl>
                                        <p:attrNameLst>
                                          <p:attrName>style.visibility</p:attrName>
                                        </p:attrNameLst>
                                      </p:cBhvr>
                                      <p:to>
                                        <p:strVal val="visible"/>
                                      </p:to>
                                    </p:set>
                                  </p:childTnLst>
                                </p:cTn>
                              </p:par>
                            </p:childTnLst>
                          </p:cTn>
                        </p:par>
                        <p:par>
                          <p:cTn id="111" fill="hold">
                            <p:stCondLst>
                              <p:cond delay="7100"/>
                            </p:stCondLst>
                            <p:childTnLst>
                              <p:par>
                                <p:cTn id="112" presetID="1" presetClass="entr" presetSubtype="0" fill="hold" grpId="0" nodeType="afterEffect">
                                  <p:stCondLst>
                                    <p:cond delay="500"/>
                                  </p:stCondLst>
                                  <p:childTnLst>
                                    <p:set>
                                      <p:cBhvr>
                                        <p:cTn id="113" dur="1" fill="hold">
                                          <p:stCondLst>
                                            <p:cond delay="0"/>
                                          </p:stCondLst>
                                        </p:cTn>
                                        <p:tgtEl>
                                          <p:spTgt spid="81"/>
                                        </p:tgtEl>
                                        <p:attrNameLst>
                                          <p:attrName>style.visibility</p:attrName>
                                        </p:attrNameLst>
                                      </p:cBhvr>
                                      <p:to>
                                        <p:strVal val="visible"/>
                                      </p:to>
                                    </p:set>
                                  </p:childTnLst>
                                </p:cTn>
                              </p:par>
                            </p:childTnLst>
                          </p:cTn>
                        </p:par>
                      </p:childTnLst>
                    </p:cTn>
                  </p:par>
                  <p:par>
                    <p:cTn id="114" fill="hold">
                      <p:stCondLst>
                        <p:cond delay="indefinite"/>
                      </p:stCondLst>
                      <p:childTnLst>
                        <p:par>
                          <p:cTn id="115" fill="hold">
                            <p:stCondLst>
                              <p:cond delay="0"/>
                            </p:stCondLst>
                            <p:childTnLst>
                              <p:par>
                                <p:cTn id="116" presetID="1" presetClass="entr" presetSubtype="0" fill="hold" nodeType="clickEffect">
                                  <p:stCondLst>
                                    <p:cond delay="0"/>
                                  </p:stCondLst>
                                  <p:childTnLst>
                                    <p:set>
                                      <p:cBhvr>
                                        <p:cTn id="117" dur="1" fill="hold">
                                          <p:stCondLst>
                                            <p:cond delay="0"/>
                                          </p:stCondLst>
                                        </p:cTn>
                                        <p:tgtEl>
                                          <p:spTgt spid="105"/>
                                        </p:tgtEl>
                                        <p:attrNameLst>
                                          <p:attrName>style.visibility</p:attrName>
                                        </p:attrNameLst>
                                      </p:cBhvr>
                                      <p:to>
                                        <p:strVal val="visible"/>
                                      </p:to>
                                    </p:set>
                                  </p:childTnLst>
                                </p:cTn>
                              </p:par>
                              <p:par>
                                <p:cTn id="118" presetID="1" presetClass="entr" presetSubtype="0" fill="hold" grpId="0" nodeType="withEffect">
                                  <p:stCondLst>
                                    <p:cond delay="0"/>
                                  </p:stCondLst>
                                  <p:childTnLst>
                                    <p:set>
                                      <p:cBhvr>
                                        <p:cTn id="119" dur="1" fill="hold">
                                          <p:stCondLst>
                                            <p:cond delay="0"/>
                                          </p:stCondLst>
                                        </p:cTn>
                                        <p:tgtEl>
                                          <p:spTgt spid="117"/>
                                        </p:tgtEl>
                                        <p:attrNameLst>
                                          <p:attrName>style.visibility</p:attrName>
                                        </p:attrNameLst>
                                      </p:cBhvr>
                                      <p:to>
                                        <p:strVal val="visible"/>
                                      </p:to>
                                    </p:set>
                                  </p:childTnLst>
                                </p:cTn>
                              </p:par>
                            </p:childTnLst>
                          </p:cTn>
                        </p:par>
                      </p:childTnLst>
                    </p:cTn>
                  </p:par>
                  <p:par>
                    <p:cTn id="120" fill="hold">
                      <p:stCondLst>
                        <p:cond delay="indefinite"/>
                      </p:stCondLst>
                      <p:childTnLst>
                        <p:par>
                          <p:cTn id="121" fill="hold">
                            <p:stCondLst>
                              <p:cond delay="0"/>
                            </p:stCondLst>
                            <p:childTnLst>
                              <p:par>
                                <p:cTn id="122" presetID="1" presetClass="entr" presetSubtype="0" fill="hold" nodeType="clickEffect">
                                  <p:stCondLst>
                                    <p:cond delay="0"/>
                                  </p:stCondLst>
                                  <p:childTnLst>
                                    <p:set>
                                      <p:cBhvr>
                                        <p:cTn id="123" dur="1" fill="hold">
                                          <p:stCondLst>
                                            <p:cond delay="0"/>
                                          </p:stCondLst>
                                        </p:cTn>
                                        <p:tgtEl>
                                          <p:spTgt spid="79"/>
                                        </p:tgtEl>
                                        <p:attrNameLst>
                                          <p:attrName>style.visibility</p:attrName>
                                        </p:attrNameLst>
                                      </p:cBhvr>
                                      <p:to>
                                        <p:strVal val="visible"/>
                                      </p:to>
                                    </p:set>
                                  </p:childTnLst>
                                </p:cTn>
                              </p:par>
                              <p:par>
                                <p:cTn id="124" presetID="1" presetClass="entr" presetSubtype="0"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childTnLst>
                                </p:cTn>
                              </p:par>
                            </p:childTnLst>
                          </p:cTn>
                        </p:par>
                      </p:childTnLst>
                    </p:cTn>
                  </p:par>
                  <p:par>
                    <p:cTn id="126" fill="hold">
                      <p:stCondLst>
                        <p:cond delay="indefinite"/>
                      </p:stCondLst>
                      <p:childTnLst>
                        <p:par>
                          <p:cTn id="127" fill="hold">
                            <p:stCondLst>
                              <p:cond delay="0"/>
                            </p:stCondLst>
                            <p:childTnLst>
                              <p:par>
                                <p:cTn id="128" presetID="1" presetClass="entr" presetSubtype="0" fill="hold" nodeType="clickEffect">
                                  <p:stCondLst>
                                    <p:cond delay="0"/>
                                  </p:stCondLst>
                                  <p:childTnLst>
                                    <p:set>
                                      <p:cBhvr>
                                        <p:cTn id="129" dur="1" fill="hold">
                                          <p:stCondLst>
                                            <p:cond delay="0"/>
                                          </p:stCondLst>
                                        </p:cTn>
                                        <p:tgtEl>
                                          <p:spTgt spid="90"/>
                                        </p:tgtEl>
                                        <p:attrNameLst>
                                          <p:attrName>style.visibility</p:attrName>
                                        </p:attrNameLst>
                                      </p:cBhvr>
                                      <p:to>
                                        <p:strVal val="visible"/>
                                      </p:to>
                                    </p:set>
                                  </p:childTnLst>
                                </p:cTn>
                              </p:par>
                            </p:childTnLst>
                          </p:cTn>
                        </p:par>
                        <p:par>
                          <p:cTn id="130" fill="hold">
                            <p:stCondLst>
                              <p:cond delay="0"/>
                            </p:stCondLst>
                            <p:childTnLst>
                              <p:par>
                                <p:cTn id="131" presetID="1" presetClass="entr" presetSubtype="0" fill="hold" grpId="0" nodeType="afterEffect">
                                  <p:stCondLst>
                                    <p:cond delay="0"/>
                                  </p:stCondLst>
                                  <p:childTnLst>
                                    <p:set>
                                      <p:cBhvr>
                                        <p:cTn id="132" dur="1" fill="hold">
                                          <p:stCondLst>
                                            <p:cond delay="0"/>
                                          </p:stCondLst>
                                        </p:cTn>
                                        <p:tgtEl>
                                          <p:spTgt spid="106"/>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nodeType="clickEffect">
                                  <p:stCondLst>
                                    <p:cond delay="0"/>
                                  </p:stCondLst>
                                  <p:childTnLst>
                                    <p:set>
                                      <p:cBhvr>
                                        <p:cTn id="136" dur="1" fill="hold">
                                          <p:stCondLst>
                                            <p:cond delay="0"/>
                                          </p:stCondLst>
                                        </p:cTn>
                                        <p:tgtEl>
                                          <p:spTgt spid="101"/>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130"/>
                                        </p:tgtEl>
                                        <p:attrNameLst>
                                          <p:attrName>style.visibility</p:attrName>
                                        </p:attrNameLst>
                                      </p:cBhvr>
                                      <p:to>
                                        <p:strVal val="visible"/>
                                      </p:to>
                                    </p:set>
                                  </p:childTnLst>
                                </p:cTn>
                              </p:par>
                            </p:childTnLst>
                          </p:cTn>
                        </p:par>
                        <p:par>
                          <p:cTn id="139" fill="hold">
                            <p:stCondLst>
                              <p:cond delay="0"/>
                            </p:stCondLst>
                            <p:childTnLst>
                              <p:par>
                                <p:cTn id="140" presetID="1" presetClass="entr" presetSubtype="0" fill="hold" grpId="0" nodeType="afterEffect">
                                  <p:stCondLst>
                                    <p:cond delay="0"/>
                                  </p:stCondLst>
                                  <p:childTnLst>
                                    <p:set>
                                      <p:cBhvr>
                                        <p:cTn id="141" dur="1" fill="hold">
                                          <p:stCondLst>
                                            <p:cond delay="0"/>
                                          </p:stCondLst>
                                        </p:cTn>
                                        <p:tgtEl>
                                          <p:spTgt spid="88"/>
                                        </p:tgtEl>
                                        <p:attrNameLst>
                                          <p:attrName>style.visibility</p:attrName>
                                        </p:attrNameLst>
                                      </p:cBhvr>
                                      <p:to>
                                        <p:strVal val="visible"/>
                                      </p:to>
                                    </p:set>
                                  </p:childTnLst>
                                </p:cTn>
                              </p:par>
                            </p:childTnLst>
                          </p:cTn>
                        </p:par>
                      </p:childTnLst>
                    </p:cTn>
                  </p:par>
                  <p:par>
                    <p:cTn id="142" fill="hold">
                      <p:stCondLst>
                        <p:cond delay="indefinite"/>
                      </p:stCondLst>
                      <p:childTnLst>
                        <p:par>
                          <p:cTn id="143" fill="hold">
                            <p:stCondLst>
                              <p:cond delay="0"/>
                            </p:stCondLst>
                            <p:childTnLst>
                              <p:par>
                                <p:cTn id="144" presetID="1" presetClass="entr" presetSubtype="0" fill="hold" nodeType="clickEffect">
                                  <p:stCondLst>
                                    <p:cond delay="0"/>
                                  </p:stCondLst>
                                  <p:childTnLst>
                                    <p:set>
                                      <p:cBhvr>
                                        <p:cTn id="145" dur="1" fill="hold">
                                          <p:stCondLst>
                                            <p:cond delay="0"/>
                                          </p:stCondLst>
                                        </p:cTn>
                                        <p:tgtEl>
                                          <p:spTgt spid="52"/>
                                        </p:tgtEl>
                                        <p:attrNameLst>
                                          <p:attrName>style.visibility</p:attrName>
                                        </p:attrNameLst>
                                      </p:cBhvr>
                                      <p:to>
                                        <p:strVal val="visible"/>
                                      </p:to>
                                    </p:set>
                                  </p:childTnLst>
                                </p:cTn>
                              </p:par>
                            </p:childTnLst>
                          </p:cTn>
                        </p:par>
                        <p:par>
                          <p:cTn id="146" fill="hold">
                            <p:stCondLst>
                              <p:cond delay="0"/>
                            </p:stCondLst>
                            <p:childTnLst>
                              <p:par>
                                <p:cTn id="147" presetID="1" presetClass="entr" presetSubtype="0"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1" presetClass="entr" presetSubtype="0" fill="hold" nodeType="clickEffect">
                                  <p:stCondLst>
                                    <p:cond delay="0"/>
                                  </p:stCondLst>
                                  <p:childTnLst>
                                    <p:set>
                                      <p:cBhvr>
                                        <p:cTn id="152" dur="1" fill="hold">
                                          <p:stCondLst>
                                            <p:cond delay="0"/>
                                          </p:stCondLst>
                                        </p:cTn>
                                        <p:tgtEl>
                                          <p:spTgt spid="54"/>
                                        </p:tgtEl>
                                        <p:attrNameLst>
                                          <p:attrName>style.visibility</p:attrName>
                                        </p:attrNameLst>
                                      </p:cBhvr>
                                      <p:to>
                                        <p:strVal val="visible"/>
                                      </p:to>
                                    </p:set>
                                  </p:childTnLst>
                                </p:cTn>
                              </p:par>
                            </p:childTnLst>
                          </p:cTn>
                        </p:par>
                        <p:par>
                          <p:cTn id="153" fill="hold">
                            <p:stCondLst>
                              <p:cond delay="0"/>
                            </p:stCondLst>
                            <p:childTnLst>
                              <p:par>
                                <p:cTn id="154" presetID="1" presetClass="entr" presetSubtype="0" fill="hold" grpId="0" nodeType="afterEffect">
                                  <p:stCondLst>
                                    <p:cond delay="0"/>
                                  </p:stCondLst>
                                  <p:childTnLst>
                                    <p:set>
                                      <p:cBhvr>
                                        <p:cTn id="155" dur="1" fill="hold">
                                          <p:stCondLst>
                                            <p:cond delay="0"/>
                                          </p:stCondLst>
                                        </p:cTn>
                                        <p:tgtEl>
                                          <p:spTgt spid="53"/>
                                        </p:tgtEl>
                                        <p:attrNameLst>
                                          <p:attrName>style.visibility</p:attrName>
                                        </p:attrNameLst>
                                      </p:cBhvr>
                                      <p:to>
                                        <p:strVal val="visible"/>
                                      </p:to>
                                    </p:set>
                                  </p:childTnLst>
                                </p:cTn>
                              </p:par>
                            </p:childTnLst>
                          </p:cTn>
                        </p:par>
                      </p:childTnLst>
                    </p:cTn>
                  </p:par>
                  <p:par>
                    <p:cTn id="156" fill="hold">
                      <p:stCondLst>
                        <p:cond delay="indefinite"/>
                      </p:stCondLst>
                      <p:childTnLst>
                        <p:par>
                          <p:cTn id="157" fill="hold">
                            <p:stCondLst>
                              <p:cond delay="0"/>
                            </p:stCondLst>
                            <p:childTnLst>
                              <p:par>
                                <p:cTn id="158" presetID="1" presetClass="entr" presetSubtype="0" fill="hold" grpId="0" nodeType="clickEffect">
                                  <p:stCondLst>
                                    <p:cond delay="0"/>
                                  </p:stCondLst>
                                  <p:childTnLst>
                                    <p:set>
                                      <p:cBhvr>
                                        <p:cTn id="159"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p:bldP spid="15" grpId="0" animBg="1"/>
      <p:bldP spid="51"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86" grpId="0"/>
      <p:bldP spid="87" grpId="0"/>
      <p:bldP spid="88" grpId="0"/>
      <p:bldP spid="89" grpId="0"/>
      <p:bldP spid="117" grpId="0"/>
      <p:bldGraphic spid="81" grpId="0">
        <p:bldAsOne/>
      </p:bldGraphic>
      <p:bldP spid="106" grpId="0"/>
      <p:bldP spid="53" grpId="0"/>
      <p:bldGraphic spid="55"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Детализация результатов анкетирования на радарной </a:t>
            </a:r>
            <a:r>
              <a:rPr lang="ru-RU" dirty="0" smtClean="0"/>
              <a:t>диаграмме</a:t>
            </a:r>
            <a:r>
              <a:rPr lang="en-US" dirty="0" smtClean="0"/>
              <a:t> </a:t>
            </a:r>
            <a:r>
              <a:rPr lang="ru-RU" dirty="0" smtClean="0"/>
              <a:t>и выводы</a:t>
            </a:r>
            <a:endParaRPr lang="ru-RU" dirty="0"/>
          </a:p>
        </p:txBody>
      </p:sp>
      <p:sp>
        <p:nvSpPr>
          <p:cNvPr id="3" name="Текст 2"/>
          <p:cNvSpPr>
            <a:spLocks noGrp="1"/>
          </p:cNvSpPr>
          <p:nvPr>
            <p:ph type="body" sz="quarter" idx="10"/>
          </p:nvPr>
        </p:nvSpPr>
        <p:spPr>
          <a:xfrm>
            <a:off x="579973" y="1353294"/>
            <a:ext cx="6005762" cy="5300055"/>
          </a:xfrm>
        </p:spPr>
        <p:txBody>
          <a:bodyPr/>
          <a:lstStyle/>
          <a:p>
            <a:pPr marL="285750" indent="-285750">
              <a:buFont typeface="Wingdings" panose="05000000000000000000" pitchFamily="2" charset="2"/>
              <a:buChar char="Ø"/>
            </a:pPr>
            <a:r>
              <a:rPr lang="ru-RU" sz="1400" dirty="0"/>
              <a:t>Требуется улучшение управленческих процессов в области каскадирования и реализации стратегий</a:t>
            </a:r>
          </a:p>
          <a:p>
            <a:pPr marL="285750" indent="-285750">
              <a:buFont typeface="Wingdings" panose="05000000000000000000" pitchFamily="2" charset="2"/>
              <a:buChar char="Ø"/>
            </a:pPr>
            <a:r>
              <a:rPr lang="ru-RU" sz="1400" dirty="0"/>
              <a:t>Инфраструктура для эффективной адаптации организации к изменениям внешней среды не развита – изменения происходят в ручном режиме</a:t>
            </a:r>
          </a:p>
          <a:p>
            <a:pPr marL="285750" indent="-285750">
              <a:buFont typeface="Wingdings" panose="05000000000000000000" pitchFamily="2" charset="2"/>
              <a:buChar char="Ø"/>
            </a:pPr>
            <a:r>
              <a:rPr lang="ru-RU" sz="1400" dirty="0"/>
              <a:t>Стратегия фокусируется на поиске и использовании внешних источников конкурентоспособности, анализ внутренних источников и управление ими для более эффективной </a:t>
            </a:r>
            <a:r>
              <a:rPr lang="ru-RU" sz="1400" dirty="0" smtClean="0"/>
              <a:t>реализации стратегии развития не </a:t>
            </a:r>
            <a:r>
              <a:rPr lang="ru-RU" sz="1400" dirty="0"/>
              <a:t>производится</a:t>
            </a:r>
          </a:p>
          <a:p>
            <a:pPr marL="285750" indent="-285750">
              <a:buFont typeface="Wingdings" panose="05000000000000000000" pitchFamily="2" charset="2"/>
              <a:buChar char="Ø"/>
            </a:pPr>
            <a:r>
              <a:rPr lang="ru-RU" sz="1400" dirty="0"/>
              <a:t>Наблюдаются элементы реактивной (реакционной) модели развития, когда большинство изменений происходят как результат изменения конъюнктуры (рынков, клиентов, технологий), а не за счет планомерной работы по формированию рынка и новых сервисных </a:t>
            </a:r>
            <a:r>
              <a:rPr lang="ru-RU" sz="1400" dirty="0" smtClean="0"/>
              <a:t>продуктов</a:t>
            </a:r>
          </a:p>
          <a:p>
            <a:pPr marL="285750" lvl="0" indent="-285750">
              <a:buFont typeface="Wingdings" panose="05000000000000000000" pitchFamily="2" charset="2"/>
              <a:buChar char="Ø"/>
            </a:pPr>
            <a:r>
              <a:rPr lang="ru-RU" sz="1400" dirty="0"/>
              <a:t>Отсутствие </a:t>
            </a:r>
            <a:r>
              <a:rPr lang="ru-RU" sz="1400" dirty="0" smtClean="0"/>
              <a:t>регламентации процесса (а </a:t>
            </a:r>
            <a:r>
              <a:rPr lang="ru-RU" sz="1400" dirty="0"/>
              <a:t>значит утвержденных требований периодичности выполнения задачи) препятствует систематической обработке, детализации, каскадированию и мониторингу реализации стратегий, что </a:t>
            </a:r>
            <a:r>
              <a:rPr lang="ru-RU" sz="1400" dirty="0" smtClean="0"/>
              <a:t>означает фактическое отсутствие </a:t>
            </a:r>
            <a:r>
              <a:rPr lang="ru-RU" sz="1400" dirty="0"/>
              <a:t>регулярных </a:t>
            </a:r>
            <a:r>
              <a:rPr lang="ru-RU" sz="1400" dirty="0" smtClean="0"/>
              <a:t>процессов, следствием чего является то, что разработанная стратегическим блоком </a:t>
            </a:r>
            <a:r>
              <a:rPr lang="ru-RU" sz="1400" dirty="0"/>
              <a:t>стратегия остается «мертвым», преимущественно маркетинговым, </a:t>
            </a:r>
            <a:r>
              <a:rPr lang="ru-RU" sz="1400" dirty="0" smtClean="0"/>
              <a:t>документом</a:t>
            </a:r>
            <a:endParaRPr lang="ru-RU" sz="1400" dirty="0"/>
          </a:p>
          <a:p>
            <a:endParaRPr lang="ru-RU" sz="1400" dirty="0"/>
          </a:p>
        </p:txBody>
      </p:sp>
      <p:sp>
        <p:nvSpPr>
          <p:cNvPr id="4" name="Текст 3"/>
          <p:cNvSpPr>
            <a:spLocks noGrp="1"/>
          </p:cNvSpPr>
          <p:nvPr>
            <p:ph type="body" sz="quarter" idx="11"/>
          </p:nvPr>
        </p:nvSpPr>
        <p:spPr>
          <a:xfrm>
            <a:off x="6959785" y="6043749"/>
            <a:ext cx="4055776" cy="361911"/>
          </a:xfrm>
        </p:spPr>
        <p:txBody>
          <a:bodyPr/>
          <a:lstStyle/>
          <a:p>
            <a:pPr algn="ctr"/>
            <a:r>
              <a:rPr lang="ru-RU" sz="1200" dirty="0" smtClean="0"/>
              <a:t>Рис. Диаграмма качества отдельных параметров системы стратегического управления</a:t>
            </a:r>
            <a:endParaRPr lang="ru-RU" sz="1200" dirty="0"/>
          </a:p>
        </p:txBody>
      </p:sp>
      <p:pic>
        <p:nvPicPr>
          <p:cNvPr id="5" name="Рисунок 4"/>
          <p:cNvPicPr>
            <a:picLocks noChangeAspect="1"/>
          </p:cNvPicPr>
          <p:nvPr/>
        </p:nvPicPr>
        <p:blipFill>
          <a:blip r:embed="rId2"/>
          <a:stretch>
            <a:fillRect/>
          </a:stretch>
        </p:blipFill>
        <p:spPr>
          <a:xfrm>
            <a:off x="6882880" y="1709338"/>
            <a:ext cx="4209586" cy="4214026"/>
          </a:xfrm>
          <a:prstGeom prst="rect">
            <a:avLst/>
          </a:prstGeom>
        </p:spPr>
      </p:pic>
      <p:sp>
        <p:nvSpPr>
          <p:cNvPr id="7" name="Прямоугольник 6"/>
          <p:cNvSpPr/>
          <p:nvPr/>
        </p:nvSpPr>
        <p:spPr>
          <a:xfrm>
            <a:off x="7383292" y="1353294"/>
            <a:ext cx="1604381" cy="646331"/>
          </a:xfrm>
          <a:prstGeom prst="rect">
            <a:avLst/>
          </a:prstGeom>
        </p:spPr>
        <p:txBody>
          <a:bodyPr wrap="square">
            <a:spAutoFit/>
          </a:bodyPr>
          <a:lstStyle/>
          <a:p>
            <a:pPr lvl="0" algn="r"/>
            <a:r>
              <a:rPr lang="ru-RU" sz="1200" dirty="0">
                <a:solidFill>
                  <a:schemeClr val="accent1"/>
                </a:solidFill>
              </a:rPr>
              <a:t>Управление </a:t>
            </a:r>
            <a:endParaRPr lang="ru-RU" sz="1200" dirty="0" smtClean="0">
              <a:solidFill>
                <a:schemeClr val="accent1"/>
              </a:solidFill>
            </a:endParaRPr>
          </a:p>
          <a:p>
            <a:pPr lvl="0" algn="r"/>
            <a:r>
              <a:rPr lang="ru-RU" sz="1200" dirty="0" smtClean="0">
                <a:solidFill>
                  <a:schemeClr val="accent1"/>
                </a:solidFill>
              </a:rPr>
              <a:t>интеллектуальным </a:t>
            </a:r>
          </a:p>
          <a:p>
            <a:pPr lvl="0" algn="r"/>
            <a:r>
              <a:rPr lang="ru-RU" sz="1200" dirty="0" smtClean="0">
                <a:solidFill>
                  <a:schemeClr val="accent1"/>
                </a:solidFill>
              </a:rPr>
              <a:t>капиталом</a:t>
            </a:r>
            <a:endParaRPr lang="ru-RU" sz="1200" dirty="0">
              <a:solidFill>
                <a:schemeClr val="accent1"/>
              </a:solidFill>
            </a:endParaRPr>
          </a:p>
        </p:txBody>
      </p:sp>
      <p:sp>
        <p:nvSpPr>
          <p:cNvPr id="8" name="Прямоугольник 7"/>
          <p:cNvSpPr/>
          <p:nvPr/>
        </p:nvSpPr>
        <p:spPr>
          <a:xfrm>
            <a:off x="8433700" y="5028337"/>
            <a:ext cx="2208245" cy="461665"/>
          </a:xfrm>
          <a:prstGeom prst="rect">
            <a:avLst/>
          </a:prstGeom>
        </p:spPr>
        <p:txBody>
          <a:bodyPr wrap="square">
            <a:spAutoFit/>
          </a:bodyPr>
          <a:lstStyle/>
          <a:p>
            <a:pPr lvl="0"/>
            <a:r>
              <a:rPr lang="ru-RU" sz="1200" dirty="0">
                <a:solidFill>
                  <a:schemeClr val="accent1"/>
                </a:solidFill>
              </a:rPr>
              <a:t>Организационный </a:t>
            </a:r>
            <a:endParaRPr lang="ru-RU" sz="1200" dirty="0" smtClean="0">
              <a:solidFill>
                <a:schemeClr val="accent1"/>
              </a:solidFill>
            </a:endParaRPr>
          </a:p>
          <a:p>
            <a:pPr lvl="0"/>
            <a:r>
              <a:rPr lang="ru-RU" sz="1200" dirty="0" smtClean="0">
                <a:solidFill>
                  <a:schemeClr val="accent1"/>
                </a:solidFill>
              </a:rPr>
              <a:t>охват </a:t>
            </a:r>
            <a:endParaRPr lang="ru-RU" sz="1200" dirty="0">
              <a:solidFill>
                <a:schemeClr val="accent1"/>
              </a:solidFill>
            </a:endParaRPr>
          </a:p>
        </p:txBody>
      </p:sp>
      <p:sp>
        <p:nvSpPr>
          <p:cNvPr id="9" name="Прямоугольник 8"/>
          <p:cNvSpPr/>
          <p:nvPr/>
        </p:nvSpPr>
        <p:spPr>
          <a:xfrm>
            <a:off x="10954675" y="4015957"/>
            <a:ext cx="1444994" cy="646331"/>
          </a:xfrm>
          <a:prstGeom prst="rect">
            <a:avLst/>
          </a:prstGeom>
        </p:spPr>
        <p:txBody>
          <a:bodyPr wrap="square">
            <a:spAutoFit/>
          </a:bodyPr>
          <a:lstStyle/>
          <a:p>
            <a:pPr lvl="0"/>
            <a:r>
              <a:rPr lang="ru-RU" sz="1200" dirty="0">
                <a:solidFill>
                  <a:schemeClr val="accent1"/>
                </a:solidFill>
              </a:rPr>
              <a:t>Методология стратегического управления</a:t>
            </a:r>
          </a:p>
        </p:txBody>
      </p:sp>
      <p:sp>
        <p:nvSpPr>
          <p:cNvPr id="10" name="Прямоугольник 9"/>
          <p:cNvSpPr/>
          <p:nvPr/>
        </p:nvSpPr>
        <p:spPr>
          <a:xfrm>
            <a:off x="10787153" y="2941669"/>
            <a:ext cx="1404847" cy="461665"/>
          </a:xfrm>
          <a:prstGeom prst="rect">
            <a:avLst/>
          </a:prstGeom>
        </p:spPr>
        <p:txBody>
          <a:bodyPr wrap="square">
            <a:spAutoFit/>
          </a:bodyPr>
          <a:lstStyle/>
          <a:p>
            <a:pPr lvl="0"/>
            <a:r>
              <a:rPr lang="ru-RU" sz="1200" dirty="0">
                <a:solidFill>
                  <a:schemeClr val="accent1"/>
                </a:solidFill>
              </a:rPr>
              <a:t>Трансформация стратегии</a:t>
            </a:r>
            <a:endParaRPr lang="en-US" sz="1200" dirty="0">
              <a:solidFill>
                <a:schemeClr val="accent1"/>
              </a:solidFill>
            </a:endParaRPr>
          </a:p>
        </p:txBody>
      </p:sp>
      <p:sp>
        <p:nvSpPr>
          <p:cNvPr id="11" name="Прямоугольник 10"/>
          <p:cNvSpPr/>
          <p:nvPr/>
        </p:nvSpPr>
        <p:spPr>
          <a:xfrm>
            <a:off x="10509613" y="5152685"/>
            <a:ext cx="1444994" cy="646331"/>
          </a:xfrm>
          <a:prstGeom prst="rect">
            <a:avLst/>
          </a:prstGeom>
        </p:spPr>
        <p:txBody>
          <a:bodyPr wrap="square">
            <a:spAutoFit/>
          </a:bodyPr>
          <a:lstStyle/>
          <a:p>
            <a:pPr lvl="0"/>
            <a:r>
              <a:rPr lang="ru-RU" sz="1200" dirty="0" smtClean="0">
                <a:solidFill>
                  <a:schemeClr val="accent1"/>
                </a:solidFill>
              </a:rPr>
              <a:t>Целевой процесс стратегического </a:t>
            </a:r>
            <a:r>
              <a:rPr lang="ru-RU" sz="1200" dirty="0">
                <a:solidFill>
                  <a:schemeClr val="accent1"/>
                </a:solidFill>
              </a:rPr>
              <a:t>управления</a:t>
            </a:r>
          </a:p>
        </p:txBody>
      </p:sp>
      <p:sp>
        <p:nvSpPr>
          <p:cNvPr id="12" name="Прямоугольник 11"/>
          <p:cNvSpPr/>
          <p:nvPr/>
        </p:nvSpPr>
        <p:spPr>
          <a:xfrm>
            <a:off x="6096001" y="1902664"/>
            <a:ext cx="1604381" cy="646331"/>
          </a:xfrm>
          <a:prstGeom prst="rect">
            <a:avLst/>
          </a:prstGeom>
        </p:spPr>
        <p:txBody>
          <a:bodyPr wrap="square">
            <a:spAutoFit/>
          </a:bodyPr>
          <a:lstStyle/>
          <a:p>
            <a:pPr lvl="0" algn="r"/>
            <a:r>
              <a:rPr lang="ru-RU" sz="1200" dirty="0" smtClean="0">
                <a:solidFill>
                  <a:schemeClr val="accent1"/>
                </a:solidFill>
              </a:rPr>
              <a:t>Мониторинг</a:t>
            </a:r>
          </a:p>
          <a:p>
            <a:pPr lvl="0" algn="r"/>
            <a:r>
              <a:rPr lang="ru-RU" sz="1200" dirty="0" smtClean="0">
                <a:solidFill>
                  <a:schemeClr val="accent1"/>
                </a:solidFill>
              </a:rPr>
              <a:t>реализации стратегии</a:t>
            </a:r>
            <a:endParaRPr lang="ru-RU" sz="1200" dirty="0">
              <a:solidFill>
                <a:schemeClr val="accent1"/>
              </a:solidFill>
            </a:endParaRPr>
          </a:p>
        </p:txBody>
      </p:sp>
    </p:spTree>
    <p:extLst>
      <p:ext uri="{BB962C8B-B14F-4D97-AF65-F5344CB8AC3E}">
        <p14:creationId xmlns:p14="http://schemas.microsoft.com/office/powerpoint/2010/main" val="3808500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Анализ степени равномерности развития элементов системы стратегического управления</a:t>
            </a:r>
            <a:endParaRPr lang="ru-RU" dirty="0"/>
          </a:p>
        </p:txBody>
      </p:sp>
      <p:graphicFrame>
        <p:nvGraphicFramePr>
          <p:cNvPr id="15" name="Объект 14"/>
          <p:cNvGraphicFramePr>
            <a:graphicFrameLocks noGrp="1"/>
          </p:cNvGraphicFramePr>
          <p:nvPr>
            <p:ph sz="half" idx="1"/>
            <p:extLst>
              <p:ext uri="{D42A27DB-BD31-4B8C-83A1-F6EECF244321}">
                <p14:modId xmlns:p14="http://schemas.microsoft.com/office/powerpoint/2010/main" val="2975238489"/>
              </p:ext>
            </p:extLst>
          </p:nvPr>
        </p:nvGraphicFramePr>
        <p:xfrm>
          <a:off x="0" y="1339065"/>
          <a:ext cx="6191981" cy="5334000"/>
        </p:xfrm>
        <a:graphic>
          <a:graphicData uri="http://schemas.openxmlformats.org/drawingml/2006/chart">
            <c:chart xmlns:c="http://schemas.openxmlformats.org/drawingml/2006/chart" xmlns:r="http://schemas.openxmlformats.org/officeDocument/2006/relationships" r:id="rId2"/>
          </a:graphicData>
        </a:graphic>
      </p:graphicFrame>
      <p:sp>
        <p:nvSpPr>
          <p:cNvPr id="6" name="Объект 5"/>
          <p:cNvSpPr>
            <a:spLocks noGrp="1"/>
          </p:cNvSpPr>
          <p:nvPr>
            <p:ph sz="half" idx="2"/>
          </p:nvPr>
        </p:nvSpPr>
        <p:spPr>
          <a:xfrm>
            <a:off x="6554912" y="1524000"/>
            <a:ext cx="5062867" cy="4876800"/>
          </a:xfrm>
        </p:spPr>
        <p:txBody>
          <a:bodyPr>
            <a:normAutofit fontScale="62500" lnSpcReduction="20000"/>
          </a:bodyPr>
          <a:lstStyle/>
          <a:p>
            <a:pPr marL="342900" indent="-342900">
              <a:lnSpc>
                <a:spcPct val="120000"/>
              </a:lnSpc>
              <a:spcBef>
                <a:spcPts val="1200"/>
              </a:spcBef>
              <a:buFont typeface="Wingdings" panose="05000000000000000000" pitchFamily="2" charset="2"/>
              <a:buChar char="Ø"/>
            </a:pPr>
            <a:r>
              <a:rPr lang="ru-RU" dirty="0">
                <a:solidFill>
                  <a:schemeClr val="accent1"/>
                </a:solidFill>
              </a:rPr>
              <a:t>Из-за неравномерности развития </a:t>
            </a:r>
            <a:r>
              <a:rPr lang="ru-RU" dirty="0" smtClean="0">
                <a:solidFill>
                  <a:schemeClr val="accent1"/>
                </a:solidFill>
              </a:rPr>
              <a:t>элементов </a:t>
            </a:r>
            <a:r>
              <a:rPr lang="ru-RU" dirty="0">
                <a:solidFill>
                  <a:schemeClr val="accent1"/>
                </a:solidFill>
              </a:rPr>
              <a:t>системы стратегического </a:t>
            </a:r>
            <a:r>
              <a:rPr lang="ru-RU" dirty="0" smtClean="0">
                <a:solidFill>
                  <a:schemeClr val="accent1"/>
                </a:solidFill>
              </a:rPr>
              <a:t>управления </a:t>
            </a:r>
            <a:r>
              <a:rPr lang="ru-RU" dirty="0">
                <a:solidFill>
                  <a:schemeClr val="accent1"/>
                </a:solidFill>
              </a:rPr>
              <a:t>функционирование всей системы </a:t>
            </a:r>
            <a:r>
              <a:rPr lang="ru-RU" dirty="0" smtClean="0">
                <a:solidFill>
                  <a:schemeClr val="accent1"/>
                </a:solidFill>
              </a:rPr>
              <a:t>затруднено</a:t>
            </a:r>
            <a:r>
              <a:rPr lang="en-US" dirty="0" smtClean="0">
                <a:solidFill>
                  <a:schemeClr val="accent1"/>
                </a:solidFill>
              </a:rPr>
              <a:t> – </a:t>
            </a:r>
            <a:r>
              <a:rPr lang="ru-RU" dirty="0" smtClean="0">
                <a:solidFill>
                  <a:schemeClr val="accent1"/>
                </a:solidFill>
              </a:rPr>
              <a:t>качественные</a:t>
            </a:r>
            <a:r>
              <a:rPr lang="en-US" dirty="0" smtClean="0">
                <a:solidFill>
                  <a:schemeClr val="accent1"/>
                </a:solidFill>
              </a:rPr>
              <a:t> </a:t>
            </a:r>
            <a:r>
              <a:rPr lang="ru-RU" dirty="0" smtClean="0">
                <a:solidFill>
                  <a:schemeClr val="accent1"/>
                </a:solidFill>
              </a:rPr>
              <a:t>результаты </a:t>
            </a:r>
            <a:r>
              <a:rPr lang="ru-RU" dirty="0">
                <a:solidFill>
                  <a:schemeClr val="accent1"/>
                </a:solidFill>
              </a:rPr>
              <a:t>одного модуля (подсистемы) </a:t>
            </a:r>
            <a:r>
              <a:rPr lang="ru-RU" dirty="0" smtClean="0">
                <a:solidFill>
                  <a:schemeClr val="accent1"/>
                </a:solidFill>
              </a:rPr>
              <a:t>не </a:t>
            </a:r>
            <a:r>
              <a:rPr lang="ru-RU" dirty="0">
                <a:solidFill>
                  <a:schemeClr val="accent1"/>
                </a:solidFill>
              </a:rPr>
              <a:t>могут полноценно использоваться в </a:t>
            </a:r>
            <a:r>
              <a:rPr lang="ru-RU" dirty="0" smtClean="0">
                <a:solidFill>
                  <a:schemeClr val="accent1"/>
                </a:solidFill>
              </a:rPr>
              <a:t>других </a:t>
            </a:r>
            <a:r>
              <a:rPr lang="ru-RU" dirty="0">
                <a:solidFill>
                  <a:schemeClr val="accent1"/>
                </a:solidFill>
              </a:rPr>
              <a:t>модулях (подсистемах</a:t>
            </a:r>
            <a:r>
              <a:rPr lang="ru-RU" dirty="0" smtClean="0">
                <a:solidFill>
                  <a:schemeClr val="accent1"/>
                </a:solidFill>
              </a:rPr>
              <a:t>)</a:t>
            </a:r>
            <a:endParaRPr lang="ru-RU" dirty="0">
              <a:solidFill>
                <a:schemeClr val="accent1"/>
              </a:solidFill>
            </a:endParaRPr>
          </a:p>
          <a:p>
            <a:pPr marL="342900" indent="-342900">
              <a:lnSpc>
                <a:spcPct val="120000"/>
              </a:lnSpc>
              <a:spcBef>
                <a:spcPts val="1200"/>
              </a:spcBef>
              <a:buFont typeface="Wingdings" panose="05000000000000000000" pitchFamily="2" charset="2"/>
              <a:buChar char="Ø"/>
            </a:pPr>
            <a:r>
              <a:rPr lang="ru-RU" dirty="0" smtClean="0">
                <a:solidFill>
                  <a:schemeClr val="accent1"/>
                </a:solidFill>
              </a:rPr>
              <a:t>Выраженные провалы в развитии стратегических процессов на всех уровнях управления компании и в планировании интеллектуальных ресурсов влияют на:</a:t>
            </a:r>
          </a:p>
          <a:p>
            <a:pPr marL="787400" lvl="1" indent="-342900">
              <a:lnSpc>
                <a:spcPct val="120000"/>
              </a:lnSpc>
              <a:spcBef>
                <a:spcPts val="1200"/>
              </a:spcBef>
              <a:buFont typeface="Wingdings" panose="05000000000000000000" pitchFamily="2" charset="2"/>
              <a:buChar char="Ø"/>
            </a:pPr>
            <a:r>
              <a:rPr lang="ru-RU" dirty="0" smtClean="0">
                <a:solidFill>
                  <a:schemeClr val="accent1"/>
                </a:solidFill>
              </a:rPr>
              <a:t>трансляцию стратегии сверху вниз</a:t>
            </a:r>
          </a:p>
          <a:p>
            <a:pPr marL="787400" lvl="1" indent="-342900">
              <a:lnSpc>
                <a:spcPct val="120000"/>
              </a:lnSpc>
              <a:spcBef>
                <a:spcPts val="1200"/>
              </a:spcBef>
              <a:buFont typeface="Wingdings" panose="05000000000000000000" pitchFamily="2" charset="2"/>
              <a:buChar char="Ø"/>
            </a:pPr>
            <a:r>
              <a:rPr lang="ru-RU" dirty="0" smtClean="0">
                <a:solidFill>
                  <a:schemeClr val="accent1"/>
                </a:solidFill>
              </a:rPr>
              <a:t>формирование планов (подразделений и сотрудников), привязанных к стратегии компании </a:t>
            </a:r>
          </a:p>
          <a:p>
            <a:pPr marL="787400" lvl="1" indent="-342900">
              <a:lnSpc>
                <a:spcPct val="120000"/>
              </a:lnSpc>
              <a:spcBef>
                <a:spcPts val="1200"/>
              </a:spcBef>
              <a:buFont typeface="Wingdings" panose="05000000000000000000" pitchFamily="2" charset="2"/>
              <a:buChar char="Ø"/>
            </a:pPr>
            <a:r>
              <a:rPr lang="ru-RU" dirty="0" smtClean="0">
                <a:solidFill>
                  <a:schemeClr val="accent1"/>
                </a:solidFill>
              </a:rPr>
              <a:t>качество планирования «тонких» ресурсов, таких как, </a:t>
            </a:r>
            <a:r>
              <a:rPr lang="ru-RU" dirty="0" err="1" smtClean="0">
                <a:solidFill>
                  <a:schemeClr val="accent1"/>
                </a:solidFill>
              </a:rPr>
              <a:t>отношенческие</a:t>
            </a:r>
            <a:r>
              <a:rPr lang="ru-RU" dirty="0" smtClean="0">
                <a:solidFill>
                  <a:schemeClr val="accent1"/>
                </a:solidFill>
              </a:rPr>
              <a:t> и организационные составляющие интеллектуального капитала</a:t>
            </a:r>
            <a:endParaRPr lang="en-US" dirty="0" smtClean="0">
              <a:solidFill>
                <a:schemeClr val="accent1"/>
              </a:solidFill>
            </a:endParaRPr>
          </a:p>
          <a:p>
            <a:pPr marL="342900" lvl="0" indent="-342900">
              <a:lnSpc>
                <a:spcPct val="120000"/>
              </a:lnSpc>
              <a:spcBef>
                <a:spcPts val="1200"/>
              </a:spcBef>
              <a:buFont typeface="Wingdings" panose="05000000000000000000" pitchFamily="2" charset="2"/>
              <a:buChar char="Ø"/>
            </a:pPr>
            <a:r>
              <a:rPr lang="ru-RU" dirty="0">
                <a:solidFill>
                  <a:schemeClr val="accent1"/>
                </a:solidFill>
              </a:rPr>
              <a:t>Отсутствие регламентных требований (а значит утвержденных требований периодичности выполнения задачи) </a:t>
            </a:r>
            <a:r>
              <a:rPr lang="ru-RU" dirty="0" smtClean="0">
                <a:solidFill>
                  <a:schemeClr val="accent1"/>
                </a:solidFill>
              </a:rPr>
              <a:t>препятствует систематической </a:t>
            </a:r>
            <a:r>
              <a:rPr lang="ru-RU" dirty="0">
                <a:solidFill>
                  <a:schemeClr val="accent1"/>
                </a:solidFill>
              </a:rPr>
              <a:t>обработке, детализации, каскадированию и мониторингу реализации стратегий, что влечет за собой фактическое отсутствие регулярных процессов и разработанная стратегическим блоком стратегия остается «мертвым», преимущественно маркетинговым, </a:t>
            </a:r>
            <a:r>
              <a:rPr lang="ru-RU" dirty="0" smtClean="0">
                <a:solidFill>
                  <a:schemeClr val="accent1"/>
                </a:solidFill>
              </a:rPr>
              <a:t>документом</a:t>
            </a:r>
            <a:endParaRPr lang="ru-RU" dirty="0">
              <a:solidFill>
                <a:schemeClr val="accent1"/>
              </a:solidFill>
            </a:endParaRPr>
          </a:p>
        </p:txBody>
      </p:sp>
      <p:sp>
        <p:nvSpPr>
          <p:cNvPr id="2" name="Стрелка вниз 1"/>
          <p:cNvSpPr/>
          <p:nvPr/>
        </p:nvSpPr>
        <p:spPr bwMode="auto">
          <a:xfrm rot="9572031">
            <a:off x="2396288" y="1964214"/>
            <a:ext cx="252000" cy="684000"/>
          </a:xfrm>
          <a:prstGeom prst="downArrow">
            <a:avLst/>
          </a:prstGeom>
          <a:solidFill>
            <a:srgbClr val="FF9999"/>
          </a:solid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algn="ctr" defTabSz="889000"/>
            <a:endParaRPr lang="ru-RU" sz="1400" dirty="0" smtClean="0">
              <a:solidFill>
                <a:srgbClr val="000000"/>
              </a:solidFill>
              <a:latin typeface="Arial"/>
              <a:cs typeface="Arial"/>
            </a:endParaRPr>
          </a:p>
        </p:txBody>
      </p:sp>
      <p:sp>
        <p:nvSpPr>
          <p:cNvPr id="7" name="Стрелка вниз 6"/>
          <p:cNvSpPr/>
          <p:nvPr/>
        </p:nvSpPr>
        <p:spPr bwMode="auto">
          <a:xfrm rot="20302546">
            <a:off x="3610592" y="5345636"/>
            <a:ext cx="252000" cy="684000"/>
          </a:xfrm>
          <a:prstGeom prst="downArrow">
            <a:avLst/>
          </a:prstGeom>
          <a:solidFill>
            <a:srgbClr val="FF9999"/>
          </a:solid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algn="ctr" defTabSz="889000"/>
            <a:endParaRPr lang="ru-RU" sz="1400" dirty="0" smtClean="0">
              <a:solidFill>
                <a:srgbClr val="000000"/>
              </a:solidFill>
              <a:latin typeface="Arial"/>
              <a:cs typeface="Arial"/>
            </a:endParaRPr>
          </a:p>
        </p:txBody>
      </p:sp>
      <p:sp>
        <p:nvSpPr>
          <p:cNvPr id="8" name="Стрелка вниз 7"/>
          <p:cNvSpPr/>
          <p:nvPr/>
        </p:nvSpPr>
        <p:spPr bwMode="auto">
          <a:xfrm rot="19154187">
            <a:off x="4090341" y="5103890"/>
            <a:ext cx="252000" cy="684000"/>
          </a:xfrm>
          <a:prstGeom prst="downArrow">
            <a:avLst/>
          </a:prstGeom>
          <a:solidFill>
            <a:srgbClr val="FF9999"/>
          </a:solid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algn="ctr" defTabSz="889000"/>
            <a:endParaRPr lang="ru-RU" sz="1400" dirty="0" smtClean="0">
              <a:solidFill>
                <a:srgbClr val="000000"/>
              </a:solidFill>
              <a:latin typeface="Arial"/>
              <a:cs typeface="Arial"/>
            </a:endParaRPr>
          </a:p>
        </p:txBody>
      </p:sp>
      <p:sp>
        <p:nvSpPr>
          <p:cNvPr id="9" name="Стрелка вниз 8"/>
          <p:cNvSpPr/>
          <p:nvPr/>
        </p:nvSpPr>
        <p:spPr bwMode="auto">
          <a:xfrm rot="18182364">
            <a:off x="4447216" y="4731998"/>
            <a:ext cx="252000" cy="684000"/>
          </a:xfrm>
          <a:prstGeom prst="downArrow">
            <a:avLst/>
          </a:prstGeom>
          <a:solidFill>
            <a:srgbClr val="FF9999"/>
          </a:solid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algn="ctr" defTabSz="889000"/>
            <a:endParaRPr lang="ru-RU" sz="1400" dirty="0" smtClean="0">
              <a:solidFill>
                <a:srgbClr val="000000"/>
              </a:solidFill>
              <a:latin typeface="Arial"/>
              <a:cs typeface="Arial"/>
            </a:endParaRPr>
          </a:p>
        </p:txBody>
      </p:sp>
      <p:sp>
        <p:nvSpPr>
          <p:cNvPr id="11" name="Выноска 2 (с границей) 10"/>
          <p:cNvSpPr/>
          <p:nvPr/>
        </p:nvSpPr>
        <p:spPr bwMode="auto">
          <a:xfrm>
            <a:off x="4597041" y="1268504"/>
            <a:ext cx="1860909" cy="585683"/>
          </a:xfrm>
          <a:prstGeom prst="accentCallout2">
            <a:avLst>
              <a:gd name="adj1" fmla="val 18750"/>
              <a:gd name="adj2" fmla="val -8333"/>
              <a:gd name="adj3" fmla="val 18750"/>
              <a:gd name="adj4" fmla="val -14210"/>
              <a:gd name="adj5" fmla="val 181047"/>
              <a:gd name="adj6" fmla="val -40174"/>
            </a:avLst>
          </a:prstGeom>
          <a:solidFill>
            <a:srgbClr val="FFCCCC"/>
          </a:solidFill>
          <a:ln w="0" cap="flat" cmpd="sng" algn="ctr">
            <a:solidFill>
              <a:srgbClr val="FF000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algn="ctr" defTabSz="889000"/>
            <a:r>
              <a:rPr lang="ru-RU" sz="1200" dirty="0" smtClean="0">
                <a:solidFill>
                  <a:srgbClr val="000000"/>
                </a:solidFill>
                <a:latin typeface="Arial"/>
                <a:cs typeface="Arial"/>
              </a:rPr>
              <a:t>Средняя оценка по результатам анкетирования</a:t>
            </a:r>
          </a:p>
        </p:txBody>
      </p:sp>
      <p:sp>
        <p:nvSpPr>
          <p:cNvPr id="13" name="Выноска 2 (с границей) 12"/>
          <p:cNvSpPr/>
          <p:nvPr/>
        </p:nvSpPr>
        <p:spPr bwMode="auto">
          <a:xfrm>
            <a:off x="4597040" y="6228280"/>
            <a:ext cx="1860909" cy="557802"/>
          </a:xfrm>
          <a:prstGeom prst="accentCallout2">
            <a:avLst>
              <a:gd name="adj1" fmla="val 18750"/>
              <a:gd name="adj2" fmla="val -8333"/>
              <a:gd name="adj3" fmla="val 18761"/>
              <a:gd name="adj4" fmla="val -14296"/>
              <a:gd name="adj5" fmla="val -274498"/>
              <a:gd name="adj6" fmla="val -53316"/>
            </a:avLst>
          </a:prstGeom>
          <a:solidFill>
            <a:schemeClr val="bg1">
              <a:lumMod val="85000"/>
            </a:schemeClr>
          </a:solidFill>
          <a:ln w="0" cap="flat" cmpd="sng" algn="ctr">
            <a:solidFill>
              <a:schemeClr val="tx1"/>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algn="ctr" defTabSz="889000"/>
            <a:r>
              <a:rPr lang="ru-RU" sz="1200" dirty="0" smtClean="0">
                <a:solidFill>
                  <a:srgbClr val="000000"/>
                </a:solidFill>
                <a:latin typeface="Arial"/>
                <a:cs typeface="Arial"/>
              </a:rPr>
              <a:t>Пример компании с низким уровнем оценки</a:t>
            </a:r>
          </a:p>
        </p:txBody>
      </p:sp>
    </p:spTree>
    <p:extLst>
      <p:ext uri="{BB962C8B-B14F-4D97-AF65-F5344CB8AC3E}">
        <p14:creationId xmlns:p14="http://schemas.microsoft.com/office/powerpoint/2010/main" val="3859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graphicEl>
                                              <a:chart seriesIdx="-3" categoryIdx="-3" bldStep="gridLegend"/>
                                            </p:graphicEl>
                                          </p:spTgt>
                                        </p:tgtEl>
                                        <p:attrNameLst>
                                          <p:attrName>style.visibility</p:attrName>
                                        </p:attrNameLst>
                                      </p:cBhvr>
                                      <p:to>
                                        <p:strVal val="visible"/>
                                      </p:to>
                                    </p:set>
                                    <p:animEffect transition="in" filter="fade">
                                      <p:cBhvr>
                                        <p:cTn id="7" dur="1000"/>
                                        <p:tgtEl>
                                          <p:spTgt spid="15">
                                            <p:graphicEl>
                                              <a:chart seriesIdx="-3" categoryIdx="-3" bldStep="gridLegend"/>
                                            </p:graphic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5">
                                            <p:graphicEl>
                                              <a:chart seriesIdx="0" categoryIdx="-4" bldStep="series"/>
                                            </p:graphicEl>
                                          </p:spTgt>
                                        </p:tgtEl>
                                        <p:attrNameLst>
                                          <p:attrName>style.visibility</p:attrName>
                                        </p:attrNameLst>
                                      </p:cBhvr>
                                      <p:to>
                                        <p:strVal val="visible"/>
                                      </p:to>
                                    </p:set>
                                    <p:animEffect transition="in" filter="fade">
                                      <p:cBhvr>
                                        <p:cTn id="11" dur="1000"/>
                                        <p:tgtEl>
                                          <p:spTgt spid="15">
                                            <p:graphicEl>
                                              <a:chart seriesIdx="0" categoryIdx="-4" bldStep="series"/>
                                            </p:graphic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5">
                                            <p:graphicEl>
                                              <a:chart seriesIdx="1" categoryIdx="-4" bldStep="series"/>
                                            </p:graphicEl>
                                          </p:spTgt>
                                        </p:tgtEl>
                                        <p:attrNameLst>
                                          <p:attrName>style.visibility</p:attrName>
                                        </p:attrNameLst>
                                      </p:cBhvr>
                                      <p:to>
                                        <p:strVal val="visible"/>
                                      </p:to>
                                    </p:set>
                                    <p:animEffect transition="in" filter="fade">
                                      <p:cBhvr>
                                        <p:cTn id="15" dur="1000"/>
                                        <p:tgtEl>
                                          <p:spTgt spid="15">
                                            <p:graphicEl>
                                              <a:chart seriesIdx="1" categoryIdx="-4" bldStep="series"/>
                                            </p:graphic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5">
                                            <p:graphicEl>
                                              <a:chart seriesIdx="2" categoryIdx="-4" bldStep="series"/>
                                            </p:graphicEl>
                                          </p:spTgt>
                                        </p:tgtEl>
                                        <p:attrNameLst>
                                          <p:attrName>style.visibility</p:attrName>
                                        </p:attrNameLst>
                                      </p:cBhvr>
                                      <p:to>
                                        <p:strVal val="visible"/>
                                      </p:to>
                                    </p:set>
                                    <p:animEffect transition="in" filter="fade">
                                      <p:cBhvr>
                                        <p:cTn id="19" dur="1000"/>
                                        <p:tgtEl>
                                          <p:spTgt spid="15">
                                            <p:graphicEl>
                                              <a:chart seriesIdx="2" categoryIdx="-4" bldStep="series"/>
                                            </p:graphic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15">
                                            <p:graphicEl>
                                              <a:chart seriesIdx="3" categoryIdx="-4" bldStep="series"/>
                                            </p:graphicEl>
                                          </p:spTgt>
                                        </p:tgtEl>
                                        <p:attrNameLst>
                                          <p:attrName>style.visibility</p:attrName>
                                        </p:attrNameLst>
                                      </p:cBhvr>
                                      <p:to>
                                        <p:strVal val="visible"/>
                                      </p:to>
                                    </p:set>
                                    <p:animEffect transition="in" filter="fade">
                                      <p:cBhvr>
                                        <p:cTn id="23" dur="1000"/>
                                        <p:tgtEl>
                                          <p:spTgt spid="15">
                                            <p:graphicEl>
                                              <a:chart seriesIdx="3" categoryIdx="-4" bldStep="series"/>
                                            </p:graphicEl>
                                          </p:spTgt>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15">
                                            <p:graphicEl>
                                              <a:chart seriesIdx="4" categoryIdx="-4" bldStep="series"/>
                                            </p:graphicEl>
                                          </p:spTgt>
                                        </p:tgtEl>
                                        <p:attrNameLst>
                                          <p:attrName>style.visibility</p:attrName>
                                        </p:attrNameLst>
                                      </p:cBhvr>
                                      <p:to>
                                        <p:strVal val="visible"/>
                                      </p:to>
                                    </p:set>
                                    <p:animEffect transition="in" filter="fade">
                                      <p:cBhvr>
                                        <p:cTn id="27" dur="1000"/>
                                        <p:tgtEl>
                                          <p:spTgt spid="15">
                                            <p:graphicEl>
                                              <a:chart seriesIdx="4" categoryIdx="-4" bldStep="series"/>
                                            </p:graphicEl>
                                          </p:spTgt>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15">
                                            <p:graphicEl>
                                              <a:chart seriesIdx="5" categoryIdx="-4" bldStep="series"/>
                                            </p:graphicEl>
                                          </p:spTgt>
                                        </p:tgtEl>
                                        <p:attrNameLst>
                                          <p:attrName>style.visibility</p:attrName>
                                        </p:attrNameLst>
                                      </p:cBhvr>
                                      <p:to>
                                        <p:strVal val="visible"/>
                                      </p:to>
                                    </p:set>
                                    <p:animEffect transition="in" filter="fade">
                                      <p:cBhvr>
                                        <p:cTn id="31" dur="1000"/>
                                        <p:tgtEl>
                                          <p:spTgt spid="15">
                                            <p:graphicEl>
                                              <a:chart seriesIdx="5" categoryIdx="-4" bldStep="series"/>
                                            </p:graphicEl>
                                          </p:spTgt>
                                        </p:tgtEl>
                                      </p:cBhvr>
                                    </p:animEffect>
                                  </p:childTnLst>
                                </p:cTn>
                              </p:par>
                            </p:childTnLst>
                          </p:cTn>
                        </p:par>
                        <p:par>
                          <p:cTn id="32" fill="hold">
                            <p:stCondLst>
                              <p:cond delay="7000"/>
                            </p:stCondLst>
                            <p:childTnLst>
                              <p:par>
                                <p:cTn id="33" presetID="10" presetClass="entr" presetSubtype="0" fill="hold" grpId="0" nodeType="afterEffect">
                                  <p:stCondLst>
                                    <p:cond delay="0"/>
                                  </p:stCondLst>
                                  <p:childTnLst>
                                    <p:set>
                                      <p:cBhvr>
                                        <p:cTn id="34" dur="1" fill="hold">
                                          <p:stCondLst>
                                            <p:cond delay="0"/>
                                          </p:stCondLst>
                                        </p:cTn>
                                        <p:tgtEl>
                                          <p:spTgt spid="15">
                                            <p:graphicEl>
                                              <a:chart seriesIdx="6" categoryIdx="-4" bldStep="series"/>
                                            </p:graphicEl>
                                          </p:spTgt>
                                        </p:tgtEl>
                                        <p:attrNameLst>
                                          <p:attrName>style.visibility</p:attrName>
                                        </p:attrNameLst>
                                      </p:cBhvr>
                                      <p:to>
                                        <p:strVal val="visible"/>
                                      </p:to>
                                    </p:set>
                                    <p:animEffect transition="in" filter="fade">
                                      <p:cBhvr>
                                        <p:cTn id="35" dur="1000"/>
                                        <p:tgtEl>
                                          <p:spTgt spid="15">
                                            <p:graphicEl>
                                              <a:chart seriesIdx="6" categoryIdx="-4" bldStep="series"/>
                                            </p:graphicEl>
                                          </p:spTgt>
                                        </p:tgtEl>
                                      </p:cBhvr>
                                    </p:animEffect>
                                  </p:childTnLst>
                                </p:cTn>
                              </p:par>
                            </p:childTnLst>
                          </p:cTn>
                        </p:par>
                        <p:par>
                          <p:cTn id="36" fill="hold">
                            <p:stCondLst>
                              <p:cond delay="8000"/>
                            </p:stCondLst>
                            <p:childTnLst>
                              <p:par>
                                <p:cTn id="37" presetID="10" presetClass="entr" presetSubtype="0" fill="hold" grpId="0" nodeType="afterEffect">
                                  <p:stCondLst>
                                    <p:cond delay="0"/>
                                  </p:stCondLst>
                                  <p:childTnLst>
                                    <p:set>
                                      <p:cBhvr>
                                        <p:cTn id="38" dur="1" fill="hold">
                                          <p:stCondLst>
                                            <p:cond delay="0"/>
                                          </p:stCondLst>
                                        </p:cTn>
                                        <p:tgtEl>
                                          <p:spTgt spid="15">
                                            <p:graphicEl>
                                              <a:chart seriesIdx="7" categoryIdx="-4" bldStep="series"/>
                                            </p:graphicEl>
                                          </p:spTgt>
                                        </p:tgtEl>
                                        <p:attrNameLst>
                                          <p:attrName>style.visibility</p:attrName>
                                        </p:attrNameLst>
                                      </p:cBhvr>
                                      <p:to>
                                        <p:strVal val="visible"/>
                                      </p:to>
                                    </p:set>
                                    <p:animEffect transition="in" filter="fade">
                                      <p:cBhvr>
                                        <p:cTn id="39" dur="1000"/>
                                        <p:tgtEl>
                                          <p:spTgt spid="15">
                                            <p:graphicEl>
                                              <a:chart seriesIdx="7" categoryIdx="-4" bldStep="series"/>
                                            </p:graphicEl>
                                          </p:spTgt>
                                        </p:tgtEl>
                                      </p:cBhvr>
                                    </p:animEffect>
                                  </p:childTnLst>
                                </p:cTn>
                              </p:par>
                            </p:childTnLst>
                          </p:cTn>
                        </p:par>
                        <p:par>
                          <p:cTn id="40" fill="hold">
                            <p:stCondLst>
                              <p:cond delay="9000"/>
                            </p:stCondLst>
                            <p:childTnLst>
                              <p:par>
                                <p:cTn id="41" presetID="22" presetClass="entr" presetSubtype="8"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500"/>
                                        <p:tgtEl>
                                          <p:spTgt spid="11"/>
                                        </p:tgtEl>
                                      </p:cBhvr>
                                    </p:animEffect>
                                  </p:childTnLst>
                                </p:cTn>
                              </p:par>
                            </p:childTnLst>
                          </p:cTn>
                        </p:par>
                        <p:par>
                          <p:cTn id="44" fill="hold">
                            <p:stCondLst>
                              <p:cond delay="9500"/>
                            </p:stCondLst>
                            <p:childTnLst>
                              <p:par>
                                <p:cTn id="45" presetID="22" presetClass="entr" presetSubtype="8"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left)">
                                      <p:cBhvr>
                                        <p:cTn id="47" dur="500"/>
                                        <p:tgtEl>
                                          <p:spTgt spid="13"/>
                                        </p:tgtEl>
                                      </p:cBhvr>
                                    </p:animEffect>
                                  </p:childTnLst>
                                </p:cTn>
                              </p:par>
                            </p:childTnLst>
                          </p:cTn>
                        </p:par>
                        <p:par>
                          <p:cTn id="48" fill="hold">
                            <p:stCondLst>
                              <p:cond delay="10000"/>
                            </p:stCondLst>
                            <p:childTnLst>
                              <p:par>
                                <p:cTn id="49" presetID="22" presetClass="entr" presetSubtype="4"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wipe(down)">
                                      <p:cBhvr>
                                        <p:cTn id="51" dur="500"/>
                                        <p:tgtEl>
                                          <p:spTgt spid="2"/>
                                        </p:tgtEl>
                                      </p:cBhvr>
                                    </p:animEffect>
                                  </p:childTnLst>
                                </p:cTn>
                              </p:par>
                            </p:childTnLst>
                          </p:cTn>
                        </p:par>
                        <p:par>
                          <p:cTn id="52" fill="hold">
                            <p:stCondLst>
                              <p:cond delay="10500"/>
                            </p:stCondLst>
                            <p:childTnLst>
                              <p:par>
                                <p:cTn id="53" presetID="22" presetClass="entr" presetSubtype="8"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left)">
                                      <p:cBhvr>
                                        <p:cTn id="55" dur="500"/>
                                        <p:tgtEl>
                                          <p:spTgt spid="7"/>
                                        </p:tgtEl>
                                      </p:cBhvr>
                                    </p:animEffect>
                                  </p:childTnLst>
                                </p:cTn>
                              </p:par>
                            </p:childTnLst>
                          </p:cTn>
                        </p:par>
                        <p:par>
                          <p:cTn id="56" fill="hold">
                            <p:stCondLst>
                              <p:cond delay="11000"/>
                            </p:stCondLst>
                            <p:childTnLst>
                              <p:par>
                                <p:cTn id="57" presetID="22" presetClass="entr" presetSubtype="8" fill="hold" grpId="0"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left)">
                                      <p:cBhvr>
                                        <p:cTn id="59" dur="500"/>
                                        <p:tgtEl>
                                          <p:spTgt spid="8"/>
                                        </p:tgtEl>
                                      </p:cBhvr>
                                    </p:animEffect>
                                  </p:childTnLst>
                                </p:cTn>
                              </p:par>
                            </p:childTnLst>
                          </p:cTn>
                        </p:par>
                        <p:par>
                          <p:cTn id="60" fill="hold">
                            <p:stCondLst>
                              <p:cond delay="11500"/>
                            </p:stCondLst>
                            <p:childTnLst>
                              <p:par>
                                <p:cTn id="61" presetID="22" presetClass="entr" presetSubtype="8"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left)">
                                      <p:cBhvr>
                                        <p:cTn id="63" dur="500"/>
                                        <p:tgtEl>
                                          <p:spTgt spid="9"/>
                                        </p:tgtEl>
                                      </p:cBhvr>
                                    </p:animEffec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Sub>
          <a:bldChart bld="series"/>
        </p:bldSub>
      </p:bldGraphic>
      <p:bldP spid="6" grpId="0" build="p"/>
      <p:bldP spid="2" grpId="0" animBg="1"/>
      <p:bldP spid="7" grpId="0" animBg="1"/>
      <p:bldP spid="8" grpId="0" animBg="1"/>
      <p:bldP spid="9" grpId="0" animBg="1"/>
      <p:bldP spid="11"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Скругленный прямоугольник 54"/>
          <p:cNvSpPr/>
          <p:nvPr/>
        </p:nvSpPr>
        <p:spPr>
          <a:xfrm>
            <a:off x="6143952" y="1220021"/>
            <a:ext cx="5690132" cy="1225227"/>
          </a:xfrm>
          <a:prstGeom prst="roundRect">
            <a:avLst>
              <a:gd name="adj" fmla="val 9108"/>
            </a:avLst>
          </a:prstGeom>
          <a:solidFill>
            <a:srgbClr val="FFFFCC"/>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1"/>
              </a:solidFill>
            </a:endParaRPr>
          </a:p>
        </p:txBody>
      </p:sp>
      <p:sp>
        <p:nvSpPr>
          <p:cNvPr id="56" name="Скругленный прямоугольник 55"/>
          <p:cNvSpPr/>
          <p:nvPr/>
        </p:nvSpPr>
        <p:spPr>
          <a:xfrm>
            <a:off x="6143952" y="2615765"/>
            <a:ext cx="5690132" cy="1225227"/>
          </a:xfrm>
          <a:prstGeom prst="roundRect">
            <a:avLst>
              <a:gd name="adj" fmla="val 9108"/>
            </a:avLst>
          </a:prstGeom>
          <a:solidFill>
            <a:srgbClr val="FFCCCC"/>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1"/>
              </a:solidFill>
            </a:endParaRPr>
          </a:p>
        </p:txBody>
      </p:sp>
      <p:sp>
        <p:nvSpPr>
          <p:cNvPr id="57" name="Скругленный прямоугольник 56"/>
          <p:cNvSpPr/>
          <p:nvPr/>
        </p:nvSpPr>
        <p:spPr>
          <a:xfrm>
            <a:off x="6143952" y="4011509"/>
            <a:ext cx="5690132" cy="1225227"/>
          </a:xfrm>
          <a:prstGeom prst="roundRect">
            <a:avLst>
              <a:gd name="adj" fmla="val 9108"/>
            </a:avLst>
          </a:prstGeom>
          <a:solidFill>
            <a:srgbClr val="FFFFCC"/>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1"/>
              </a:solidFill>
            </a:endParaRPr>
          </a:p>
        </p:txBody>
      </p:sp>
      <p:sp>
        <p:nvSpPr>
          <p:cNvPr id="58" name="Скругленный прямоугольник 57"/>
          <p:cNvSpPr/>
          <p:nvPr/>
        </p:nvSpPr>
        <p:spPr>
          <a:xfrm>
            <a:off x="6143952" y="5407253"/>
            <a:ext cx="5690132" cy="1225227"/>
          </a:xfrm>
          <a:prstGeom prst="roundRect">
            <a:avLst>
              <a:gd name="adj" fmla="val 9108"/>
            </a:avLst>
          </a:prstGeom>
          <a:solidFill>
            <a:srgbClr val="FFFFCC"/>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1"/>
              </a:solidFill>
            </a:endParaRPr>
          </a:p>
        </p:txBody>
      </p:sp>
      <p:sp>
        <p:nvSpPr>
          <p:cNvPr id="2" name="Заголовок 1"/>
          <p:cNvSpPr>
            <a:spLocks noGrp="1"/>
          </p:cNvSpPr>
          <p:nvPr>
            <p:ph type="title"/>
          </p:nvPr>
        </p:nvSpPr>
        <p:spPr/>
        <p:txBody>
          <a:bodyPr/>
          <a:lstStyle/>
          <a:p>
            <a:r>
              <a:rPr lang="ru-RU" dirty="0" smtClean="0"/>
              <a:t>Детальная характеристика элементов системы стратегического управления компании</a:t>
            </a:r>
            <a:endParaRPr lang="ru-RU" dirty="0"/>
          </a:p>
        </p:txBody>
      </p:sp>
      <p:graphicFrame>
        <p:nvGraphicFramePr>
          <p:cNvPr id="6" name="Схема 5"/>
          <p:cNvGraphicFramePr/>
          <p:nvPr>
            <p:extLst/>
          </p:nvPr>
        </p:nvGraphicFramePr>
        <p:xfrm>
          <a:off x="580294" y="1216006"/>
          <a:ext cx="5769135" cy="5443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1" name="Группа 41"/>
          <p:cNvGrpSpPr/>
          <p:nvPr/>
        </p:nvGrpSpPr>
        <p:grpSpPr>
          <a:xfrm>
            <a:off x="5433101" y="1455408"/>
            <a:ext cx="710850" cy="928838"/>
            <a:chOff x="2123728" y="1273324"/>
            <a:chExt cx="648072" cy="1800200"/>
          </a:xfrm>
        </p:grpSpPr>
        <p:sp>
          <p:nvSpPr>
            <p:cNvPr id="32" name="Прямоугольник 31"/>
            <p:cNvSpPr/>
            <p:nvPr/>
          </p:nvSpPr>
          <p:spPr>
            <a:xfrm>
              <a:off x="2123728" y="1273324"/>
              <a:ext cx="648072" cy="360040"/>
            </a:xfrm>
            <a:prstGeom prst="rect">
              <a:avLst/>
            </a:prstGeom>
            <a:solidFill>
              <a:srgbClr val="FFFFCC"/>
            </a:solidFill>
            <a:ln w="31750">
              <a:solidFill>
                <a:srgbClr val="F4ED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Прямоугольник 32"/>
            <p:cNvSpPr/>
            <p:nvPr/>
          </p:nvSpPr>
          <p:spPr>
            <a:xfrm>
              <a:off x="2123728" y="1633364"/>
              <a:ext cx="648072" cy="360040"/>
            </a:xfrm>
            <a:prstGeom prst="rect">
              <a:avLst/>
            </a:prstGeom>
            <a:solidFill>
              <a:srgbClr val="FFFFCC"/>
            </a:solidFill>
            <a:ln w="31750">
              <a:solidFill>
                <a:srgbClr val="F4ED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Прямоугольник 33"/>
            <p:cNvSpPr/>
            <p:nvPr/>
          </p:nvSpPr>
          <p:spPr>
            <a:xfrm>
              <a:off x="2123728" y="1993404"/>
              <a:ext cx="648072" cy="360040"/>
            </a:xfrm>
            <a:prstGeom prst="rect">
              <a:avLst/>
            </a:prstGeom>
            <a:solidFill>
              <a:srgbClr val="FFFFCC"/>
            </a:solidFill>
            <a:ln w="31750">
              <a:solidFill>
                <a:srgbClr val="F4ED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Прямоугольник 34"/>
            <p:cNvSpPr/>
            <p:nvPr/>
          </p:nvSpPr>
          <p:spPr>
            <a:xfrm>
              <a:off x="2123728" y="2353444"/>
              <a:ext cx="648072" cy="360040"/>
            </a:xfrm>
            <a:prstGeom prst="rect">
              <a:avLst/>
            </a:prstGeom>
            <a:solidFill>
              <a:srgbClr val="FFFFCC"/>
            </a:solidFill>
            <a:ln w="31750">
              <a:solidFill>
                <a:srgbClr val="F4ED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Прямоугольник 35"/>
            <p:cNvSpPr/>
            <p:nvPr/>
          </p:nvSpPr>
          <p:spPr>
            <a:xfrm>
              <a:off x="2123728" y="2713484"/>
              <a:ext cx="648072" cy="360040"/>
            </a:xfrm>
            <a:prstGeom prst="rect">
              <a:avLst/>
            </a:prstGeom>
            <a:solidFill>
              <a:srgbClr val="FF9999"/>
            </a:solidFill>
            <a:ln w="31750">
              <a:solidFill>
                <a:srgbClr val="F4ED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7" name="Группа 47"/>
          <p:cNvGrpSpPr/>
          <p:nvPr/>
        </p:nvGrpSpPr>
        <p:grpSpPr>
          <a:xfrm>
            <a:off x="5433101" y="2858534"/>
            <a:ext cx="710853" cy="928838"/>
            <a:chOff x="2123728" y="1273324"/>
            <a:chExt cx="648075" cy="1800200"/>
          </a:xfrm>
        </p:grpSpPr>
        <p:sp>
          <p:nvSpPr>
            <p:cNvPr id="38" name="Прямоугольник 37"/>
            <p:cNvSpPr/>
            <p:nvPr/>
          </p:nvSpPr>
          <p:spPr>
            <a:xfrm>
              <a:off x="2123728" y="1273324"/>
              <a:ext cx="648072" cy="360040"/>
            </a:xfrm>
            <a:prstGeom prst="rect">
              <a:avLst/>
            </a:prstGeom>
            <a:solidFill>
              <a:srgbClr val="FF9999"/>
            </a:solidFill>
            <a:ln w="31750">
              <a:solidFill>
                <a:srgbClr val="ACC2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Прямоугольник 38"/>
            <p:cNvSpPr/>
            <p:nvPr/>
          </p:nvSpPr>
          <p:spPr>
            <a:xfrm>
              <a:off x="2123728" y="1633364"/>
              <a:ext cx="648072" cy="360040"/>
            </a:xfrm>
            <a:prstGeom prst="rect">
              <a:avLst/>
            </a:prstGeom>
            <a:solidFill>
              <a:srgbClr val="FFFFCC"/>
            </a:solidFill>
            <a:ln w="31750">
              <a:solidFill>
                <a:srgbClr val="ACC2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0" name="Прямоугольник 39"/>
            <p:cNvSpPr/>
            <p:nvPr/>
          </p:nvSpPr>
          <p:spPr>
            <a:xfrm>
              <a:off x="2123728" y="1993404"/>
              <a:ext cx="648072" cy="360040"/>
            </a:xfrm>
            <a:prstGeom prst="rect">
              <a:avLst/>
            </a:prstGeom>
            <a:solidFill>
              <a:srgbClr val="FF9999"/>
            </a:solidFill>
            <a:ln w="31750">
              <a:solidFill>
                <a:srgbClr val="ACC2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Прямоугольник 40"/>
            <p:cNvSpPr/>
            <p:nvPr/>
          </p:nvSpPr>
          <p:spPr>
            <a:xfrm>
              <a:off x="2123728" y="2353444"/>
              <a:ext cx="648072" cy="360040"/>
            </a:xfrm>
            <a:prstGeom prst="rect">
              <a:avLst/>
            </a:prstGeom>
            <a:solidFill>
              <a:srgbClr val="FF9999"/>
            </a:solidFill>
            <a:ln w="31750">
              <a:solidFill>
                <a:srgbClr val="ACC2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Прямоугольник 41"/>
            <p:cNvSpPr/>
            <p:nvPr/>
          </p:nvSpPr>
          <p:spPr>
            <a:xfrm>
              <a:off x="2123731" y="2713484"/>
              <a:ext cx="648072" cy="360040"/>
            </a:xfrm>
            <a:prstGeom prst="rect">
              <a:avLst/>
            </a:prstGeom>
            <a:solidFill>
              <a:srgbClr val="FF9999"/>
            </a:solidFill>
            <a:ln w="31750">
              <a:solidFill>
                <a:srgbClr val="ACC2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43" name="Группа 53"/>
          <p:cNvGrpSpPr/>
          <p:nvPr/>
        </p:nvGrpSpPr>
        <p:grpSpPr>
          <a:xfrm>
            <a:off x="5433103" y="4261660"/>
            <a:ext cx="710850" cy="928838"/>
            <a:chOff x="2123728" y="1273324"/>
            <a:chExt cx="648072" cy="1800200"/>
          </a:xfrm>
          <a:solidFill>
            <a:srgbClr val="FFFFCC"/>
          </a:solidFill>
        </p:grpSpPr>
        <p:sp>
          <p:nvSpPr>
            <p:cNvPr id="44" name="Прямоугольник 43"/>
            <p:cNvSpPr/>
            <p:nvPr/>
          </p:nvSpPr>
          <p:spPr>
            <a:xfrm>
              <a:off x="2123728" y="1273324"/>
              <a:ext cx="648072" cy="360040"/>
            </a:xfrm>
            <a:prstGeom prst="rect">
              <a:avLst/>
            </a:prstGeom>
            <a:grpFill/>
            <a:ln w="31750">
              <a:solidFill>
                <a:srgbClr val="568A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5" name="Прямоугольник 44"/>
            <p:cNvSpPr/>
            <p:nvPr/>
          </p:nvSpPr>
          <p:spPr>
            <a:xfrm>
              <a:off x="2123728" y="1633364"/>
              <a:ext cx="648072" cy="360040"/>
            </a:xfrm>
            <a:prstGeom prst="rect">
              <a:avLst/>
            </a:prstGeom>
            <a:grpFill/>
            <a:ln w="31750">
              <a:solidFill>
                <a:srgbClr val="568A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Прямоугольник 45"/>
            <p:cNvSpPr/>
            <p:nvPr/>
          </p:nvSpPr>
          <p:spPr>
            <a:xfrm>
              <a:off x="2123728" y="1993404"/>
              <a:ext cx="648072" cy="360040"/>
            </a:xfrm>
            <a:prstGeom prst="rect">
              <a:avLst/>
            </a:prstGeom>
            <a:grpFill/>
            <a:ln w="31750">
              <a:solidFill>
                <a:srgbClr val="568A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Прямоугольник 46"/>
            <p:cNvSpPr/>
            <p:nvPr/>
          </p:nvSpPr>
          <p:spPr>
            <a:xfrm>
              <a:off x="2123728" y="2353444"/>
              <a:ext cx="648072" cy="360040"/>
            </a:xfrm>
            <a:prstGeom prst="rect">
              <a:avLst/>
            </a:prstGeom>
            <a:grpFill/>
            <a:ln w="31750">
              <a:solidFill>
                <a:srgbClr val="568A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8" name="Прямоугольник 47"/>
            <p:cNvSpPr/>
            <p:nvPr/>
          </p:nvSpPr>
          <p:spPr>
            <a:xfrm>
              <a:off x="2123728" y="2713484"/>
              <a:ext cx="648072" cy="360040"/>
            </a:xfrm>
            <a:prstGeom prst="rect">
              <a:avLst/>
            </a:prstGeom>
            <a:grpFill/>
            <a:ln w="31750">
              <a:solidFill>
                <a:srgbClr val="568A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49" name="Группа 74"/>
          <p:cNvGrpSpPr/>
          <p:nvPr/>
        </p:nvGrpSpPr>
        <p:grpSpPr>
          <a:xfrm>
            <a:off x="5433101" y="5664785"/>
            <a:ext cx="710850" cy="928838"/>
            <a:chOff x="2123728" y="1273324"/>
            <a:chExt cx="648072" cy="1800200"/>
          </a:xfrm>
          <a:solidFill>
            <a:srgbClr val="FFFF00"/>
          </a:solidFill>
        </p:grpSpPr>
        <p:sp>
          <p:nvSpPr>
            <p:cNvPr id="50" name="Прямоугольник 49"/>
            <p:cNvSpPr/>
            <p:nvPr/>
          </p:nvSpPr>
          <p:spPr>
            <a:xfrm>
              <a:off x="2123728" y="1273324"/>
              <a:ext cx="648072" cy="360040"/>
            </a:xfrm>
            <a:prstGeom prst="rect">
              <a:avLst/>
            </a:prstGeom>
            <a:solidFill>
              <a:srgbClr val="FFFFCC"/>
            </a:solidFill>
            <a:ln w="31750">
              <a:solidFill>
                <a:srgbClr val="4755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1" name="Прямоугольник 50"/>
            <p:cNvSpPr/>
            <p:nvPr/>
          </p:nvSpPr>
          <p:spPr>
            <a:xfrm>
              <a:off x="2123728" y="1633364"/>
              <a:ext cx="648072" cy="360040"/>
            </a:xfrm>
            <a:prstGeom prst="rect">
              <a:avLst/>
            </a:prstGeom>
            <a:solidFill>
              <a:srgbClr val="FFFFCC"/>
            </a:solidFill>
            <a:ln w="31750">
              <a:solidFill>
                <a:srgbClr val="4755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2" name="Прямоугольник 51"/>
            <p:cNvSpPr/>
            <p:nvPr/>
          </p:nvSpPr>
          <p:spPr>
            <a:xfrm>
              <a:off x="2123728" y="1993404"/>
              <a:ext cx="648072" cy="360040"/>
            </a:xfrm>
            <a:prstGeom prst="rect">
              <a:avLst/>
            </a:prstGeom>
            <a:solidFill>
              <a:srgbClr val="FF9999"/>
            </a:solidFill>
            <a:ln w="31750">
              <a:solidFill>
                <a:srgbClr val="4755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3" name="Прямоугольник 52"/>
            <p:cNvSpPr/>
            <p:nvPr/>
          </p:nvSpPr>
          <p:spPr>
            <a:xfrm>
              <a:off x="2123728" y="2353444"/>
              <a:ext cx="648072" cy="360040"/>
            </a:xfrm>
            <a:prstGeom prst="rect">
              <a:avLst/>
            </a:prstGeom>
            <a:solidFill>
              <a:srgbClr val="FFFFCC"/>
            </a:solidFill>
            <a:ln w="31750">
              <a:solidFill>
                <a:srgbClr val="4755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Прямоугольник 53"/>
            <p:cNvSpPr/>
            <p:nvPr/>
          </p:nvSpPr>
          <p:spPr>
            <a:xfrm>
              <a:off x="2123728" y="2713484"/>
              <a:ext cx="648072" cy="360040"/>
            </a:xfrm>
            <a:prstGeom prst="rect">
              <a:avLst/>
            </a:prstGeom>
            <a:solidFill>
              <a:srgbClr val="FF9999"/>
            </a:solidFill>
            <a:ln w="31750">
              <a:solidFill>
                <a:srgbClr val="4755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9" name="Text Box 44"/>
          <p:cNvSpPr txBox="1">
            <a:spLocks noChangeArrowheads="1"/>
          </p:cNvSpPr>
          <p:nvPr/>
        </p:nvSpPr>
        <p:spPr bwMode="auto">
          <a:xfrm>
            <a:off x="6349430" y="1297525"/>
            <a:ext cx="5506948" cy="1066832"/>
          </a:xfrm>
          <a:prstGeom prst="rect">
            <a:avLst/>
          </a:prstGeom>
          <a:noFill/>
          <a:ln w="12700" algn="ctr">
            <a:noFill/>
            <a:miter lim="800000"/>
            <a:headEnd/>
            <a:tailEnd/>
          </a:ln>
          <a:effectLst/>
        </p:spPr>
        <p:txBody>
          <a:bodyPr wrap="square" lIns="90000" tIns="46800" rIns="90000" bIns="46800">
            <a:spAutoFit/>
          </a:bodyPr>
          <a:lstStyle/>
          <a:p>
            <a:pPr marL="171450" lvl="0" indent="-171450">
              <a:lnSpc>
                <a:spcPct val="95000"/>
              </a:lnSpc>
              <a:spcBef>
                <a:spcPts val="400"/>
              </a:spcBef>
              <a:buFont typeface="Wingdings" panose="05000000000000000000" pitchFamily="2" charset="2"/>
              <a:buChar char="Ø"/>
            </a:pPr>
            <a:r>
              <a:rPr lang="ru-RU" sz="1050" dirty="0">
                <a:solidFill>
                  <a:schemeClr val="accent1"/>
                </a:solidFill>
                <a:latin typeface="+mn-lt"/>
                <a:cs typeface="Miriam Fixed" pitchFamily="49" charset="-79"/>
              </a:rPr>
              <a:t>Стратегический диалог развит </a:t>
            </a:r>
            <a:r>
              <a:rPr lang="ru-RU" sz="1050" dirty="0" smtClean="0">
                <a:solidFill>
                  <a:schemeClr val="accent1"/>
                </a:solidFill>
                <a:latin typeface="+mn-lt"/>
                <a:cs typeface="Miriam Fixed" pitchFamily="49" charset="-79"/>
              </a:rPr>
              <a:t>удовлетворительно, что способствует </a:t>
            </a:r>
            <a:r>
              <a:rPr lang="ru-RU" sz="1050" dirty="0">
                <a:solidFill>
                  <a:schemeClr val="accent1"/>
                </a:solidFill>
                <a:latin typeface="+mn-lt"/>
                <a:cs typeface="Miriam Fixed" pitchFamily="49" charset="-79"/>
              </a:rPr>
              <a:t>развитию коммуникаций между уровнями управления </a:t>
            </a:r>
            <a:r>
              <a:rPr lang="ru-RU" sz="1050" dirty="0" smtClean="0">
                <a:solidFill>
                  <a:schemeClr val="accent1"/>
                </a:solidFill>
                <a:latin typeface="+mn-lt"/>
                <a:cs typeface="Miriam Fixed" pitchFamily="49" charset="-79"/>
              </a:rPr>
              <a:t>(верхним и средним) и созданию согласованных стратегий (без четких требований регламентов к их содержанию)</a:t>
            </a:r>
          </a:p>
          <a:p>
            <a:pPr marL="171450" lvl="0" indent="-171450">
              <a:lnSpc>
                <a:spcPct val="95000"/>
              </a:lnSpc>
              <a:spcBef>
                <a:spcPts val="400"/>
              </a:spcBef>
              <a:buFont typeface="Wingdings" panose="05000000000000000000" pitchFamily="2" charset="2"/>
              <a:buChar char="Ø"/>
            </a:pPr>
            <a:r>
              <a:rPr lang="ru-RU" sz="1050" dirty="0" smtClean="0">
                <a:solidFill>
                  <a:schemeClr val="accent1"/>
                </a:solidFill>
                <a:latin typeface="+mn-lt"/>
                <a:cs typeface="Miriam Fixed" pitchFamily="49" charset="-79"/>
              </a:rPr>
              <a:t>Наблюдается средняя </a:t>
            </a:r>
            <a:r>
              <a:rPr lang="ru-RU" sz="1050" dirty="0">
                <a:solidFill>
                  <a:schemeClr val="accent1"/>
                </a:solidFill>
                <a:latin typeface="+mn-lt"/>
                <a:cs typeface="Miriam Fixed" pitchFamily="49" charset="-79"/>
              </a:rPr>
              <a:t>степень </a:t>
            </a:r>
            <a:r>
              <a:rPr lang="ru-RU" sz="1050" dirty="0" smtClean="0">
                <a:solidFill>
                  <a:schemeClr val="accent1"/>
                </a:solidFill>
                <a:latin typeface="+mn-lt"/>
                <a:cs typeface="Miriam Fixed" pitchFamily="49" charset="-79"/>
              </a:rPr>
              <a:t>консенсуса в определении подходов к стратегическому планированию – это, </a:t>
            </a:r>
            <a:r>
              <a:rPr lang="ru-RU" sz="1050" dirty="0">
                <a:solidFill>
                  <a:schemeClr val="accent1"/>
                </a:solidFill>
                <a:latin typeface="+mn-lt"/>
                <a:cs typeface="Miriam Fixed" pitchFamily="49" charset="-79"/>
              </a:rPr>
              <a:t>возможно, влияет на динамику трансформации стратегии </a:t>
            </a:r>
            <a:r>
              <a:rPr lang="ru-RU" sz="1050" dirty="0" smtClean="0">
                <a:solidFill>
                  <a:schemeClr val="accent1"/>
                </a:solidFill>
                <a:latin typeface="+mn-lt"/>
                <a:cs typeface="Miriam Fixed" pitchFamily="49" charset="-79"/>
              </a:rPr>
              <a:t>(скорости ее разработки, согласования и утверждения)</a:t>
            </a:r>
          </a:p>
        </p:txBody>
      </p:sp>
      <p:sp>
        <p:nvSpPr>
          <p:cNvPr id="60" name="Text Box 44"/>
          <p:cNvSpPr txBox="1">
            <a:spLocks noChangeArrowheads="1"/>
          </p:cNvSpPr>
          <p:nvPr/>
        </p:nvSpPr>
        <p:spPr bwMode="auto">
          <a:xfrm>
            <a:off x="6349430" y="2653690"/>
            <a:ext cx="5506948" cy="1166602"/>
          </a:xfrm>
          <a:prstGeom prst="rect">
            <a:avLst/>
          </a:prstGeom>
          <a:noFill/>
          <a:ln w="12700" algn="ctr">
            <a:noFill/>
            <a:miter lim="800000"/>
            <a:headEnd/>
            <a:tailEnd/>
          </a:ln>
          <a:effectLst/>
        </p:spPr>
        <p:txBody>
          <a:bodyPr wrap="square" lIns="90000" tIns="46800" rIns="90000" bIns="46800">
            <a:spAutoFit/>
          </a:bodyPr>
          <a:lstStyle/>
          <a:p>
            <a:pPr marL="171450" indent="-171450">
              <a:spcBef>
                <a:spcPts val="400"/>
              </a:spcBef>
              <a:buFont typeface="Wingdings" panose="05000000000000000000" pitchFamily="2" charset="2"/>
              <a:buChar char="Ø"/>
            </a:pPr>
            <a:r>
              <a:rPr lang="ru-RU" sz="1050" dirty="0" smtClean="0">
                <a:solidFill>
                  <a:schemeClr val="accent1"/>
                </a:solidFill>
                <a:latin typeface="+mn-lt"/>
                <a:cs typeface="Miriam Fixed" pitchFamily="49" charset="-79"/>
              </a:rPr>
              <a:t>Методология стратегического управления</a:t>
            </a:r>
            <a:r>
              <a:rPr lang="en-US" sz="1050" dirty="0" smtClean="0">
                <a:solidFill>
                  <a:schemeClr val="accent1"/>
                </a:solidFill>
                <a:latin typeface="+mn-lt"/>
                <a:cs typeface="Miriam Fixed" pitchFamily="49" charset="-79"/>
              </a:rPr>
              <a:t> </a:t>
            </a:r>
            <a:r>
              <a:rPr lang="ru-RU" sz="1050" dirty="0" smtClean="0">
                <a:solidFill>
                  <a:schemeClr val="accent1"/>
                </a:solidFill>
                <a:cs typeface="Miriam Fixed" pitchFamily="49" charset="-79"/>
              </a:rPr>
              <a:t>в </a:t>
            </a:r>
            <a:r>
              <a:rPr lang="ru-RU" sz="1050" dirty="0">
                <a:solidFill>
                  <a:schemeClr val="accent1"/>
                </a:solidFill>
                <a:cs typeface="Miriam Fixed" pitchFamily="49" charset="-79"/>
              </a:rPr>
              <a:t>виде </a:t>
            </a:r>
            <a:r>
              <a:rPr lang="ru-RU" sz="1050" dirty="0" smtClean="0">
                <a:solidFill>
                  <a:schemeClr val="accent1"/>
                </a:solidFill>
                <a:cs typeface="Miriam Fixed" pitchFamily="49" charset="-79"/>
              </a:rPr>
              <a:t>документа, описывающего </a:t>
            </a:r>
            <a:r>
              <a:rPr lang="ru-RU" sz="1050" dirty="0">
                <a:solidFill>
                  <a:schemeClr val="accent1"/>
                </a:solidFill>
                <a:cs typeface="Miriam Fixed" pitchFamily="49" charset="-79"/>
              </a:rPr>
              <a:t>применяемые при разработке стратегии </a:t>
            </a:r>
            <a:r>
              <a:rPr lang="ru-RU" sz="1050" dirty="0" smtClean="0">
                <a:solidFill>
                  <a:schemeClr val="accent1"/>
                </a:solidFill>
                <a:cs typeface="Miriam Fixed" pitchFamily="49" charset="-79"/>
              </a:rPr>
              <a:t>методы, </a:t>
            </a:r>
            <a:r>
              <a:rPr lang="ru-RU" sz="1050" dirty="0" smtClean="0">
                <a:solidFill>
                  <a:schemeClr val="accent1"/>
                </a:solidFill>
                <a:latin typeface="+mn-lt"/>
                <a:cs typeface="Miriam Fixed" pitchFamily="49" charset="-79"/>
              </a:rPr>
              <a:t>отсутствует</a:t>
            </a:r>
          </a:p>
          <a:p>
            <a:pPr marL="171450" indent="-171450">
              <a:spcBef>
                <a:spcPts val="400"/>
              </a:spcBef>
              <a:buFont typeface="Wingdings" panose="05000000000000000000" pitchFamily="2" charset="2"/>
              <a:buChar char="Ø"/>
            </a:pPr>
            <a:r>
              <a:rPr lang="ru-RU" sz="1050" dirty="0" smtClean="0">
                <a:solidFill>
                  <a:schemeClr val="accent1"/>
                </a:solidFill>
                <a:latin typeface="+mn-lt"/>
                <a:cs typeface="Miriam Fixed" pitchFamily="49" charset="-79"/>
              </a:rPr>
              <a:t>Процессы разработки стратегий на уровне организации не регламентированы, а соответствующий отраслевой регламент не охватывает внутренние процессы</a:t>
            </a:r>
          </a:p>
          <a:p>
            <a:pPr marL="171450" indent="-171450">
              <a:spcBef>
                <a:spcPts val="400"/>
              </a:spcBef>
              <a:buFont typeface="Wingdings" panose="05000000000000000000" pitchFamily="2" charset="2"/>
              <a:buChar char="Ø"/>
            </a:pPr>
            <a:r>
              <a:rPr lang="ru-RU" sz="1050" dirty="0" smtClean="0">
                <a:solidFill>
                  <a:schemeClr val="accent1"/>
                </a:solidFill>
                <a:latin typeface="+mn-lt"/>
                <a:cs typeface="Miriam Fixed" pitchFamily="49" charset="-79"/>
              </a:rPr>
              <a:t>Существующие процессы направлены на реализацию требований отраслевых стандартов, т.е. на удовлетворение требований вышестоящих организаций</a:t>
            </a:r>
          </a:p>
        </p:txBody>
      </p:sp>
      <p:sp>
        <p:nvSpPr>
          <p:cNvPr id="61" name="Text Box 44"/>
          <p:cNvSpPr txBox="1">
            <a:spLocks noChangeArrowheads="1"/>
          </p:cNvSpPr>
          <p:nvPr/>
        </p:nvSpPr>
        <p:spPr bwMode="auto">
          <a:xfrm>
            <a:off x="6349430" y="4002491"/>
            <a:ext cx="5506948" cy="1276889"/>
          </a:xfrm>
          <a:prstGeom prst="rect">
            <a:avLst/>
          </a:prstGeom>
          <a:noFill/>
          <a:ln w="12700" algn="ctr">
            <a:noFill/>
            <a:miter lim="800000"/>
            <a:headEnd/>
            <a:tailEnd/>
          </a:ln>
          <a:effectLst/>
        </p:spPr>
        <p:txBody>
          <a:bodyPr wrap="square" lIns="90000" tIns="46800" rIns="90000" bIns="46800">
            <a:spAutoFit/>
          </a:bodyPr>
          <a:lstStyle/>
          <a:p>
            <a:pPr marL="171450" indent="-171450">
              <a:spcBef>
                <a:spcPts val="400"/>
              </a:spcBef>
              <a:buFont typeface="Wingdings" panose="05000000000000000000" pitchFamily="2" charset="2"/>
              <a:buChar char="Ø"/>
            </a:pPr>
            <a:r>
              <a:rPr lang="ru-RU" sz="1050" dirty="0" smtClean="0">
                <a:solidFill>
                  <a:schemeClr val="accent1"/>
                </a:solidFill>
                <a:latin typeface="+mn-lt"/>
                <a:cs typeface="Miriam Fixed" pitchFamily="49" charset="-79"/>
              </a:rPr>
              <a:t>Стратегия фокусируется на бизнес целях, которые довольно подробно детализированы, однако, данные цели не </a:t>
            </a:r>
            <a:r>
              <a:rPr lang="ru-RU" sz="1050" dirty="0" err="1" smtClean="0">
                <a:solidFill>
                  <a:schemeClr val="accent1"/>
                </a:solidFill>
                <a:latin typeface="+mn-lt"/>
                <a:cs typeface="Miriam Fixed" pitchFamily="49" charset="-79"/>
              </a:rPr>
              <a:t>каскадируются</a:t>
            </a:r>
            <a:r>
              <a:rPr lang="ru-RU" sz="1050" dirty="0" smtClean="0">
                <a:solidFill>
                  <a:schemeClr val="accent1"/>
                </a:solidFill>
                <a:latin typeface="+mn-lt"/>
                <a:cs typeface="Miriam Fixed" pitchFamily="49" charset="-79"/>
              </a:rPr>
              <a:t> в конкретных долгосрочных планах подразделений (департаментов, отделов и управлений) – фактически </a:t>
            </a:r>
            <a:r>
              <a:rPr lang="ru-RU" sz="1050" u="sng" dirty="0" smtClean="0">
                <a:solidFill>
                  <a:schemeClr val="accent1"/>
                </a:solidFill>
                <a:latin typeface="+mn-lt"/>
                <a:cs typeface="Miriam Fixed" pitchFamily="49" charset="-79"/>
              </a:rPr>
              <a:t>нет к</a:t>
            </a:r>
            <a:r>
              <a:rPr lang="ru-RU" sz="1050" u="sng" dirty="0" smtClean="0">
                <a:solidFill>
                  <a:schemeClr val="accent1"/>
                </a:solidFill>
                <a:cs typeface="Miriam Fixed" pitchFamily="49" charset="-79"/>
              </a:rPr>
              <a:t>аскадирования </a:t>
            </a:r>
            <a:r>
              <a:rPr lang="ru-RU" sz="1050" u="sng" dirty="0">
                <a:solidFill>
                  <a:schemeClr val="accent1"/>
                </a:solidFill>
                <a:cs typeface="Miriam Fixed" pitchFamily="49" charset="-79"/>
              </a:rPr>
              <a:t>стратегии </a:t>
            </a:r>
            <a:r>
              <a:rPr lang="ru-RU" sz="1050" dirty="0">
                <a:solidFill>
                  <a:schemeClr val="accent1"/>
                </a:solidFill>
                <a:cs typeface="Miriam Fixed" pitchFamily="49" charset="-79"/>
              </a:rPr>
              <a:t>на уровень </a:t>
            </a:r>
            <a:r>
              <a:rPr lang="ru-RU" sz="1050" dirty="0" smtClean="0">
                <a:solidFill>
                  <a:schemeClr val="accent1"/>
                </a:solidFill>
                <a:cs typeface="Miriam Fixed" pitchFamily="49" charset="-79"/>
              </a:rPr>
              <a:t>исполнения</a:t>
            </a:r>
          </a:p>
          <a:p>
            <a:pPr marL="171450" indent="-171450">
              <a:spcBef>
                <a:spcPts val="400"/>
              </a:spcBef>
              <a:buFont typeface="Wingdings" panose="05000000000000000000" pitchFamily="2" charset="2"/>
              <a:buChar char="Ø"/>
            </a:pPr>
            <a:r>
              <a:rPr lang="ru-RU" sz="1050" dirty="0" smtClean="0">
                <a:solidFill>
                  <a:schemeClr val="accent1"/>
                </a:solidFill>
                <a:latin typeface="+mn-lt"/>
                <a:cs typeface="Miriam Fixed" pitchFamily="49" charset="-79"/>
              </a:rPr>
              <a:t>Цели описываются в рыночных показателях и результатах бизнес проектов, а функциональные стратегии не разрабатываются даже для верхнего уровня управления (области продаж, логистики, финансов и т.п.)</a:t>
            </a:r>
          </a:p>
        </p:txBody>
      </p:sp>
      <p:sp>
        <p:nvSpPr>
          <p:cNvPr id="62" name="Text Box 44"/>
          <p:cNvSpPr txBox="1">
            <a:spLocks noChangeArrowheads="1"/>
          </p:cNvSpPr>
          <p:nvPr/>
        </p:nvSpPr>
        <p:spPr bwMode="auto">
          <a:xfrm>
            <a:off x="6349430" y="5378755"/>
            <a:ext cx="5506948" cy="1276889"/>
          </a:xfrm>
          <a:prstGeom prst="rect">
            <a:avLst/>
          </a:prstGeom>
          <a:noFill/>
          <a:ln w="12700" algn="ctr">
            <a:noFill/>
            <a:miter lim="800000"/>
            <a:headEnd/>
            <a:tailEnd/>
          </a:ln>
          <a:effectLst/>
        </p:spPr>
        <p:txBody>
          <a:bodyPr wrap="square" lIns="90000" tIns="46800" rIns="90000" bIns="46800">
            <a:spAutoFit/>
          </a:bodyPr>
          <a:lstStyle/>
          <a:p>
            <a:pPr marL="171450" indent="-171450">
              <a:spcBef>
                <a:spcPts val="400"/>
              </a:spcBef>
              <a:buFont typeface="Wingdings" panose="05000000000000000000" pitchFamily="2" charset="2"/>
              <a:buChar char="Ø"/>
            </a:pPr>
            <a:r>
              <a:rPr lang="ru-RU" sz="1050" dirty="0" smtClean="0">
                <a:solidFill>
                  <a:schemeClr val="accent1"/>
                </a:solidFill>
                <a:latin typeface="+mn-lt"/>
                <a:cs typeface="Miriam Fixed" pitchFamily="49" charset="-79"/>
              </a:rPr>
              <a:t>Настройка некоторых механизмов управления (как правило, это оргструктура и финансы) на реализацию стратегии происходит на основе отдельных, как правило, несистемных и локальных решений, что способствует перевесу текущих потребностей над долгосрочными интересами</a:t>
            </a:r>
          </a:p>
          <a:p>
            <a:pPr marL="171450" indent="-171450">
              <a:spcBef>
                <a:spcPts val="400"/>
              </a:spcBef>
              <a:buFont typeface="Wingdings" panose="05000000000000000000" pitchFamily="2" charset="2"/>
              <a:buChar char="Ø"/>
            </a:pPr>
            <a:r>
              <a:rPr lang="ru-RU" sz="1050" u="sng" dirty="0" smtClean="0">
                <a:solidFill>
                  <a:schemeClr val="accent1"/>
                </a:solidFill>
                <a:latin typeface="+mn-lt"/>
                <a:cs typeface="Miriam Fixed" pitchFamily="49" charset="-79"/>
              </a:rPr>
              <a:t>Управление проектами не системно, децентрализовано</a:t>
            </a:r>
            <a:r>
              <a:rPr lang="ru-RU" sz="1050" dirty="0" smtClean="0">
                <a:solidFill>
                  <a:schemeClr val="accent1"/>
                </a:solidFill>
                <a:latin typeface="+mn-lt"/>
                <a:cs typeface="Miriam Fixed" pitchFamily="49" charset="-79"/>
              </a:rPr>
              <a:t>, не интегрирует в себе полный жизненный цикл стратегических инициатив, распределяется в различных центрах (проектный комитет, проектные офисы в различных блоках)</a:t>
            </a:r>
          </a:p>
        </p:txBody>
      </p:sp>
    </p:spTree>
    <p:extLst>
      <p:ext uri="{BB962C8B-B14F-4D97-AF65-F5344CB8AC3E}">
        <p14:creationId xmlns:p14="http://schemas.microsoft.com/office/powerpoint/2010/main" val="529719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6">
                                            <p:graphicEl>
                                              <a:dgm id="{F0AB8154-F41F-4742-A152-E8A4AF1957B6}"/>
                                            </p:graphic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6">
                                            <p:graphicEl>
                                              <a:dgm id="{66FAEF06-8AE3-4DC9-9A64-72C18F66F68A}"/>
                                            </p:graphic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500"/>
                                  </p:stCondLst>
                                  <p:childTnLst>
                                    <p:set>
                                      <p:cBhvr>
                                        <p:cTn id="12" dur="1" fill="hold">
                                          <p:stCondLst>
                                            <p:cond delay="0"/>
                                          </p:stCondLst>
                                        </p:cTn>
                                        <p:tgtEl>
                                          <p:spTgt spid="31"/>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55"/>
                                        </p:tgtEl>
                                        <p:attrNameLst>
                                          <p:attrName>style.visibility</p:attrName>
                                        </p:attrNameLst>
                                      </p:cBhvr>
                                      <p:to>
                                        <p:strVal val="visible"/>
                                      </p:to>
                                    </p:set>
                                  </p:childTnLst>
                                </p:cTn>
                              </p:par>
                              <p:par>
                                <p:cTn id="16" presetID="1" presetClass="entr" presetSubtype="0" fill="hold" grpId="0" nodeType="withEffect">
                                  <p:stCondLst>
                                    <p:cond delay="500"/>
                                  </p:stCondLst>
                                  <p:childTnLst>
                                    <p:set>
                                      <p:cBhvr>
                                        <p:cTn id="17" dur="1" fill="hold">
                                          <p:stCondLst>
                                            <p:cond delay="0"/>
                                          </p:stCondLst>
                                        </p:cTn>
                                        <p:tgtEl>
                                          <p:spTgt spid="5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
                                            <p:graphicEl>
                                              <a:dgm id="{D39FABDF-9D8A-43A4-8A12-5C6DF4247CF0}"/>
                                            </p:graphic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500"/>
                                  </p:stCondLst>
                                  <p:childTnLst>
                                    <p:set>
                                      <p:cBhvr>
                                        <p:cTn id="24" dur="1" fill="hold">
                                          <p:stCondLst>
                                            <p:cond delay="0"/>
                                          </p:stCondLst>
                                        </p:cTn>
                                        <p:tgtEl>
                                          <p:spTgt spid="6">
                                            <p:graphicEl>
                                              <a:dgm id="{2C8D3C62-6A52-4901-BAF5-6927CC1B09FF}"/>
                                            </p:graphicEl>
                                          </p:spTgt>
                                        </p:tgtEl>
                                        <p:attrNameLst>
                                          <p:attrName>style.visibility</p:attrName>
                                        </p:attrNameLst>
                                      </p:cBhvr>
                                      <p:to>
                                        <p:strVal val="visible"/>
                                      </p:to>
                                    </p:set>
                                  </p:childTnLst>
                                </p:cTn>
                              </p:par>
                            </p:childTnLst>
                          </p:cTn>
                        </p:par>
                        <p:par>
                          <p:cTn id="25" fill="hold">
                            <p:stCondLst>
                              <p:cond delay="500"/>
                            </p:stCondLst>
                            <p:childTnLst>
                              <p:par>
                                <p:cTn id="26" presetID="1" presetClass="entr" presetSubtype="0" fill="hold" nodeType="afterEffect">
                                  <p:stCondLst>
                                    <p:cond delay="500"/>
                                  </p:stCondLst>
                                  <p:childTnLst>
                                    <p:set>
                                      <p:cBhvr>
                                        <p:cTn id="27" dur="1" fill="hold">
                                          <p:stCondLst>
                                            <p:cond delay="0"/>
                                          </p:stCondLst>
                                        </p:cTn>
                                        <p:tgtEl>
                                          <p:spTgt spid="37"/>
                                        </p:tgtEl>
                                        <p:attrNameLst>
                                          <p:attrName>style.visibility</p:attrName>
                                        </p:attrNameLst>
                                      </p:cBhvr>
                                      <p:to>
                                        <p:strVal val="visible"/>
                                      </p:to>
                                    </p:set>
                                  </p:childTnLst>
                                </p:cTn>
                              </p:par>
                            </p:childTnLst>
                          </p:cTn>
                        </p:par>
                        <p:par>
                          <p:cTn id="28" fill="hold">
                            <p:stCondLst>
                              <p:cond delay="1000"/>
                            </p:stCondLst>
                            <p:childTnLst>
                              <p:par>
                                <p:cTn id="29" presetID="1" presetClass="entr" presetSubtype="0" fill="hold" grpId="0" nodeType="afterEffect">
                                  <p:stCondLst>
                                    <p:cond delay="500"/>
                                  </p:stCondLst>
                                  <p:childTnLst>
                                    <p:set>
                                      <p:cBhvr>
                                        <p:cTn id="30" dur="1" fill="hold">
                                          <p:stCondLst>
                                            <p:cond delay="0"/>
                                          </p:stCondLst>
                                        </p:cTn>
                                        <p:tgtEl>
                                          <p:spTgt spid="60"/>
                                        </p:tgtEl>
                                        <p:attrNameLst>
                                          <p:attrName>style.visibility</p:attrName>
                                        </p:attrNameLst>
                                      </p:cBhvr>
                                      <p:to>
                                        <p:strVal val="visible"/>
                                      </p:to>
                                    </p:set>
                                  </p:childTnLst>
                                </p:cTn>
                              </p:par>
                            </p:childTnLst>
                          </p:cTn>
                        </p:par>
                        <p:par>
                          <p:cTn id="31" fill="hold">
                            <p:stCondLst>
                              <p:cond delay="1500"/>
                            </p:stCondLst>
                            <p:childTnLst>
                              <p:par>
                                <p:cTn id="32" presetID="1" presetClass="entr" presetSubtype="0" fill="hold" grpId="0" nodeType="afterEffect">
                                  <p:stCondLst>
                                    <p:cond delay="0"/>
                                  </p:stCondLst>
                                  <p:childTnLst>
                                    <p:set>
                                      <p:cBhvr>
                                        <p:cTn id="33" dur="1" fill="hold">
                                          <p:stCondLst>
                                            <p:cond delay="0"/>
                                          </p:stCondLst>
                                        </p:cTn>
                                        <p:tgtEl>
                                          <p:spTgt spid="5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6">
                                            <p:graphicEl>
                                              <a:dgm id="{07763A3A-85AA-43D7-A440-7DDD4CCF814B}"/>
                                            </p:graphicEl>
                                          </p:spTgt>
                                        </p:tgtEl>
                                        <p:attrNameLst>
                                          <p:attrName>style.visibility</p:attrName>
                                        </p:attrNameLst>
                                      </p:cBhvr>
                                      <p:to>
                                        <p:strVal val="visible"/>
                                      </p:to>
                                    </p:set>
                                  </p:childTnLst>
                                </p:cTn>
                              </p:par>
                            </p:childTnLst>
                          </p:cTn>
                        </p:par>
                        <p:par>
                          <p:cTn id="38" fill="hold">
                            <p:stCondLst>
                              <p:cond delay="0"/>
                            </p:stCondLst>
                            <p:childTnLst>
                              <p:par>
                                <p:cTn id="39" presetID="1" presetClass="entr" presetSubtype="0" fill="hold" grpId="0" nodeType="afterEffect">
                                  <p:stCondLst>
                                    <p:cond delay="500"/>
                                  </p:stCondLst>
                                  <p:childTnLst>
                                    <p:set>
                                      <p:cBhvr>
                                        <p:cTn id="40" dur="1" fill="hold">
                                          <p:stCondLst>
                                            <p:cond delay="0"/>
                                          </p:stCondLst>
                                        </p:cTn>
                                        <p:tgtEl>
                                          <p:spTgt spid="6">
                                            <p:graphicEl>
                                              <a:dgm id="{377AB5E4-8727-43C7-959D-7954E88E85B9}"/>
                                            </p:graphicEl>
                                          </p:spTgt>
                                        </p:tgtEl>
                                        <p:attrNameLst>
                                          <p:attrName>style.visibility</p:attrName>
                                        </p:attrNameLst>
                                      </p:cBhvr>
                                      <p:to>
                                        <p:strVal val="visible"/>
                                      </p:to>
                                    </p:set>
                                  </p:childTnLst>
                                </p:cTn>
                              </p:par>
                            </p:childTnLst>
                          </p:cTn>
                        </p:par>
                        <p:par>
                          <p:cTn id="41" fill="hold">
                            <p:stCondLst>
                              <p:cond delay="500"/>
                            </p:stCondLst>
                            <p:childTnLst>
                              <p:par>
                                <p:cTn id="42" presetID="1" presetClass="entr" presetSubtype="0" fill="hold" nodeType="afterEffect">
                                  <p:stCondLst>
                                    <p:cond delay="500"/>
                                  </p:stCondLst>
                                  <p:childTnLst>
                                    <p:set>
                                      <p:cBhvr>
                                        <p:cTn id="43" dur="1" fill="hold">
                                          <p:stCondLst>
                                            <p:cond delay="0"/>
                                          </p:stCondLst>
                                        </p:cTn>
                                        <p:tgtEl>
                                          <p:spTgt spid="43"/>
                                        </p:tgtEl>
                                        <p:attrNameLst>
                                          <p:attrName>style.visibility</p:attrName>
                                        </p:attrNameLst>
                                      </p:cBhvr>
                                      <p:to>
                                        <p:strVal val="visible"/>
                                      </p:to>
                                    </p:set>
                                  </p:childTnLst>
                                </p:cTn>
                              </p:par>
                            </p:childTnLst>
                          </p:cTn>
                        </p:par>
                        <p:par>
                          <p:cTn id="44" fill="hold">
                            <p:stCondLst>
                              <p:cond delay="1000"/>
                            </p:stCondLst>
                            <p:childTnLst>
                              <p:par>
                                <p:cTn id="45" presetID="1" presetClass="entr" presetSubtype="0" fill="hold" grpId="0" nodeType="afterEffect">
                                  <p:stCondLst>
                                    <p:cond delay="500"/>
                                  </p:stCondLst>
                                  <p:childTnLst>
                                    <p:set>
                                      <p:cBhvr>
                                        <p:cTn id="46" dur="1" fill="hold">
                                          <p:stCondLst>
                                            <p:cond delay="0"/>
                                          </p:stCondLst>
                                        </p:cTn>
                                        <p:tgtEl>
                                          <p:spTgt spid="61"/>
                                        </p:tgtEl>
                                        <p:attrNameLst>
                                          <p:attrName>style.visibility</p:attrName>
                                        </p:attrNameLst>
                                      </p:cBhvr>
                                      <p:to>
                                        <p:strVal val="visible"/>
                                      </p:to>
                                    </p:set>
                                  </p:childTnLst>
                                </p:cTn>
                              </p:par>
                              <p:par>
                                <p:cTn id="47" presetID="1" presetClass="entr" presetSubtype="0" fill="hold" grpId="0" nodeType="withEffect">
                                  <p:stCondLst>
                                    <p:cond delay="500"/>
                                  </p:stCondLst>
                                  <p:childTnLst>
                                    <p:set>
                                      <p:cBhvr>
                                        <p:cTn id="48" dur="1" fill="hold">
                                          <p:stCondLst>
                                            <p:cond delay="0"/>
                                          </p:stCondLst>
                                        </p:cTn>
                                        <p:tgtEl>
                                          <p:spTgt spid="5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
                                            <p:graphicEl>
                                              <a:dgm id="{A32AAA42-01FB-49BB-9669-315A8E3E7AFC}"/>
                                            </p:graphicEl>
                                          </p:spTgt>
                                        </p:tgtEl>
                                        <p:attrNameLst>
                                          <p:attrName>style.visibility</p:attrName>
                                        </p:attrNameLst>
                                      </p:cBhvr>
                                      <p:to>
                                        <p:strVal val="visible"/>
                                      </p:to>
                                    </p:set>
                                  </p:childTnLst>
                                </p:cTn>
                              </p:par>
                            </p:childTnLst>
                          </p:cTn>
                        </p:par>
                        <p:par>
                          <p:cTn id="53" fill="hold">
                            <p:stCondLst>
                              <p:cond delay="0"/>
                            </p:stCondLst>
                            <p:childTnLst>
                              <p:par>
                                <p:cTn id="54" presetID="1" presetClass="entr" presetSubtype="0" fill="hold" grpId="0" nodeType="afterEffect">
                                  <p:stCondLst>
                                    <p:cond delay="500"/>
                                  </p:stCondLst>
                                  <p:childTnLst>
                                    <p:set>
                                      <p:cBhvr>
                                        <p:cTn id="55" dur="1" fill="hold">
                                          <p:stCondLst>
                                            <p:cond delay="0"/>
                                          </p:stCondLst>
                                        </p:cTn>
                                        <p:tgtEl>
                                          <p:spTgt spid="6">
                                            <p:graphicEl>
                                              <a:dgm id="{5B743483-FFCF-4C55-9158-4A281522BB4C}"/>
                                            </p:graphicEl>
                                          </p:spTgt>
                                        </p:tgtEl>
                                        <p:attrNameLst>
                                          <p:attrName>style.visibility</p:attrName>
                                        </p:attrNameLst>
                                      </p:cBhvr>
                                      <p:to>
                                        <p:strVal val="visible"/>
                                      </p:to>
                                    </p:set>
                                  </p:childTnLst>
                                </p:cTn>
                              </p:par>
                            </p:childTnLst>
                          </p:cTn>
                        </p:par>
                        <p:par>
                          <p:cTn id="56" fill="hold">
                            <p:stCondLst>
                              <p:cond delay="500"/>
                            </p:stCondLst>
                            <p:childTnLst>
                              <p:par>
                                <p:cTn id="57" presetID="1" presetClass="entr" presetSubtype="0" fill="hold" nodeType="afterEffect">
                                  <p:stCondLst>
                                    <p:cond delay="500"/>
                                  </p:stCondLst>
                                  <p:childTnLst>
                                    <p:set>
                                      <p:cBhvr>
                                        <p:cTn id="58" dur="1" fill="hold">
                                          <p:stCondLst>
                                            <p:cond delay="0"/>
                                          </p:stCondLst>
                                        </p:cTn>
                                        <p:tgtEl>
                                          <p:spTgt spid="49"/>
                                        </p:tgtEl>
                                        <p:attrNameLst>
                                          <p:attrName>style.visibility</p:attrName>
                                        </p:attrNameLst>
                                      </p:cBhvr>
                                      <p:to>
                                        <p:strVal val="visible"/>
                                      </p:to>
                                    </p:set>
                                  </p:childTnLst>
                                </p:cTn>
                              </p:par>
                            </p:childTnLst>
                          </p:cTn>
                        </p:par>
                        <p:par>
                          <p:cTn id="59" fill="hold">
                            <p:stCondLst>
                              <p:cond delay="1000"/>
                            </p:stCondLst>
                            <p:childTnLst>
                              <p:par>
                                <p:cTn id="60" presetID="1" presetClass="entr" presetSubtype="0" fill="hold" grpId="0" nodeType="afterEffect">
                                  <p:stCondLst>
                                    <p:cond delay="500"/>
                                  </p:stCondLst>
                                  <p:childTnLst>
                                    <p:set>
                                      <p:cBhvr>
                                        <p:cTn id="61" dur="1" fill="hold">
                                          <p:stCondLst>
                                            <p:cond delay="0"/>
                                          </p:stCondLst>
                                        </p:cTn>
                                        <p:tgtEl>
                                          <p:spTgt spid="62"/>
                                        </p:tgtEl>
                                        <p:attrNameLst>
                                          <p:attrName>style.visibility</p:attrName>
                                        </p:attrNameLst>
                                      </p:cBhvr>
                                      <p:to>
                                        <p:strVal val="visible"/>
                                      </p:to>
                                    </p:set>
                                  </p:childTnLst>
                                </p:cTn>
                              </p:par>
                              <p:par>
                                <p:cTn id="62" presetID="1" presetClass="entr" presetSubtype="0" fill="hold" grpId="0" nodeType="withEffect">
                                  <p:stCondLst>
                                    <p:cond delay="500"/>
                                  </p:stCondLst>
                                  <p:childTnLst>
                                    <p:set>
                                      <p:cBhvr>
                                        <p:cTn id="63"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57" grpId="0" animBg="1"/>
      <p:bldP spid="58" grpId="0" animBg="1"/>
      <p:bldGraphic spid="6" grpId="0">
        <p:bldSub>
          <a:bldDgm bld="one"/>
        </p:bldSub>
      </p:bldGraphic>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Скругленный прямоугольник 85"/>
          <p:cNvSpPr/>
          <p:nvPr/>
        </p:nvSpPr>
        <p:spPr>
          <a:xfrm>
            <a:off x="5373384" y="1245337"/>
            <a:ext cx="6416354" cy="1225227"/>
          </a:xfrm>
          <a:prstGeom prst="roundRect">
            <a:avLst>
              <a:gd name="adj" fmla="val 9108"/>
            </a:avLst>
          </a:prstGeom>
          <a:solidFill>
            <a:srgbClr val="CCFFCC"/>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1"/>
              </a:solidFill>
            </a:endParaRPr>
          </a:p>
        </p:txBody>
      </p:sp>
      <p:sp>
        <p:nvSpPr>
          <p:cNvPr id="56" name="Скругленный прямоугольник 55"/>
          <p:cNvSpPr/>
          <p:nvPr/>
        </p:nvSpPr>
        <p:spPr>
          <a:xfrm>
            <a:off x="5373384" y="2615765"/>
            <a:ext cx="6416354" cy="1225227"/>
          </a:xfrm>
          <a:prstGeom prst="roundRect">
            <a:avLst>
              <a:gd name="adj" fmla="val 9108"/>
            </a:avLst>
          </a:prstGeom>
          <a:solidFill>
            <a:srgbClr val="CCFFCC"/>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1"/>
              </a:solidFill>
            </a:endParaRPr>
          </a:p>
        </p:txBody>
      </p:sp>
      <p:sp>
        <p:nvSpPr>
          <p:cNvPr id="57" name="Скругленный прямоугольник 56"/>
          <p:cNvSpPr/>
          <p:nvPr/>
        </p:nvSpPr>
        <p:spPr>
          <a:xfrm>
            <a:off x="5373384" y="4011509"/>
            <a:ext cx="6416354" cy="1225227"/>
          </a:xfrm>
          <a:prstGeom prst="roundRect">
            <a:avLst>
              <a:gd name="adj" fmla="val 9108"/>
            </a:avLst>
          </a:prstGeom>
          <a:solidFill>
            <a:srgbClr val="CCFFCC"/>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1"/>
              </a:solidFill>
            </a:endParaRPr>
          </a:p>
        </p:txBody>
      </p:sp>
      <p:sp>
        <p:nvSpPr>
          <p:cNvPr id="58" name="Скругленный прямоугольник 57"/>
          <p:cNvSpPr/>
          <p:nvPr/>
        </p:nvSpPr>
        <p:spPr>
          <a:xfrm>
            <a:off x="5373384" y="5407253"/>
            <a:ext cx="6416354" cy="1225227"/>
          </a:xfrm>
          <a:prstGeom prst="roundRect">
            <a:avLst>
              <a:gd name="adj" fmla="val 9108"/>
            </a:avLst>
          </a:prstGeom>
          <a:solidFill>
            <a:srgbClr val="CCFFCC"/>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1"/>
              </a:solidFill>
            </a:endParaRPr>
          </a:p>
        </p:txBody>
      </p:sp>
      <p:sp>
        <p:nvSpPr>
          <p:cNvPr id="2" name="Заголовок 1"/>
          <p:cNvSpPr>
            <a:spLocks noGrp="1"/>
          </p:cNvSpPr>
          <p:nvPr>
            <p:ph type="title"/>
          </p:nvPr>
        </p:nvSpPr>
        <p:spPr/>
        <p:txBody>
          <a:bodyPr/>
          <a:lstStyle/>
          <a:p>
            <a:r>
              <a:rPr lang="ru-RU" dirty="0" smtClean="0"/>
              <a:t>Возможные решения для исправления существующей ситуации с учетом отраслевых особенностей компании</a:t>
            </a:r>
            <a:endParaRPr lang="ru-RU" dirty="0"/>
          </a:p>
        </p:txBody>
      </p:sp>
      <p:graphicFrame>
        <p:nvGraphicFramePr>
          <p:cNvPr id="6" name="Схема 5"/>
          <p:cNvGraphicFramePr/>
          <p:nvPr>
            <p:extLst/>
          </p:nvPr>
        </p:nvGraphicFramePr>
        <p:xfrm>
          <a:off x="580295" y="1216006"/>
          <a:ext cx="5060217" cy="5443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0" name="Text Box 44"/>
          <p:cNvSpPr txBox="1">
            <a:spLocks noChangeArrowheads="1"/>
          </p:cNvSpPr>
          <p:nvPr/>
        </p:nvSpPr>
        <p:spPr bwMode="auto">
          <a:xfrm>
            <a:off x="5640512" y="2594156"/>
            <a:ext cx="6143946" cy="1079399"/>
          </a:xfrm>
          <a:prstGeom prst="rect">
            <a:avLst/>
          </a:prstGeom>
          <a:noFill/>
          <a:ln w="12700" algn="ctr">
            <a:noFill/>
            <a:miter lim="800000"/>
            <a:headEnd/>
            <a:tailEnd/>
          </a:ln>
          <a:effectLst/>
        </p:spPr>
        <p:txBody>
          <a:bodyPr wrap="square" lIns="90000" tIns="46800" rIns="90000" bIns="46800">
            <a:spAutoFit/>
          </a:bodyPr>
          <a:lstStyle/>
          <a:p>
            <a:pPr marL="171450" indent="-171450">
              <a:spcBef>
                <a:spcPts val="400"/>
              </a:spcBef>
              <a:buFont typeface="Wingdings" panose="05000000000000000000" pitchFamily="2" charset="2"/>
              <a:buChar char="Ø"/>
            </a:pPr>
            <a:r>
              <a:rPr lang="ru-RU" sz="900" dirty="0">
                <a:solidFill>
                  <a:schemeClr val="accent1"/>
                </a:solidFill>
                <a:latin typeface="+mn-lt"/>
                <a:cs typeface="Miriam Fixed" pitchFamily="49" charset="-79"/>
              </a:rPr>
              <a:t>Разработать, внедрить и </a:t>
            </a:r>
            <a:r>
              <a:rPr lang="ru-RU" sz="900" dirty="0">
                <a:solidFill>
                  <a:schemeClr val="accent1"/>
                </a:solidFill>
                <a:cs typeface="Miriam Fixed" pitchFamily="49" charset="-79"/>
              </a:rPr>
              <a:t>интегрировать с регламентами ГК </a:t>
            </a:r>
            <a:r>
              <a:rPr lang="ru-RU" sz="900" dirty="0" smtClean="0">
                <a:solidFill>
                  <a:schemeClr val="accent1"/>
                </a:solidFill>
                <a:cs typeface="Miriam Fixed" pitchFamily="49" charset="-79"/>
              </a:rPr>
              <a:t>«</a:t>
            </a:r>
            <a:r>
              <a:rPr lang="en-US" sz="900" dirty="0" smtClean="0">
                <a:solidFill>
                  <a:schemeClr val="accent1"/>
                </a:solidFill>
                <a:cs typeface="Miriam Fixed" pitchFamily="49" charset="-79"/>
              </a:rPr>
              <a:t>…</a:t>
            </a:r>
            <a:r>
              <a:rPr lang="ru-RU" sz="900" dirty="0" smtClean="0">
                <a:solidFill>
                  <a:schemeClr val="accent1"/>
                </a:solidFill>
                <a:cs typeface="Miriam Fixed" pitchFamily="49" charset="-79"/>
              </a:rPr>
              <a:t>» </a:t>
            </a:r>
            <a:r>
              <a:rPr lang="ru-RU" sz="900" dirty="0">
                <a:solidFill>
                  <a:schemeClr val="accent1"/>
                </a:solidFill>
                <a:latin typeface="+mn-lt"/>
                <a:cs typeface="Miriam Fixed" pitchFamily="49" charset="-79"/>
              </a:rPr>
              <a:t>методологию разработки планов (стратегических, функциональных, операционных) и регламент стратегического управления</a:t>
            </a:r>
          </a:p>
          <a:p>
            <a:pPr marL="171450" lvl="0" indent="-171450">
              <a:spcBef>
                <a:spcPts val="400"/>
              </a:spcBef>
              <a:buFont typeface="Wingdings" panose="05000000000000000000" pitchFamily="2" charset="2"/>
              <a:buChar char="Ø"/>
            </a:pPr>
            <a:r>
              <a:rPr lang="ru-RU" sz="900" dirty="0" smtClean="0">
                <a:solidFill>
                  <a:srgbClr val="264161"/>
                </a:solidFill>
                <a:latin typeface="+mn-lt"/>
              </a:rPr>
              <a:t>Через требования регламентов и методик обеспечить </a:t>
            </a:r>
            <a:r>
              <a:rPr lang="ru-RU" sz="900" u="sng" dirty="0" smtClean="0">
                <a:solidFill>
                  <a:srgbClr val="264161"/>
                </a:solidFill>
                <a:latin typeface="+mn-lt"/>
              </a:rPr>
              <a:t>полноценное каскадирование и фиксацию стратегических целей в стратегиях всех уровней</a:t>
            </a:r>
            <a:r>
              <a:rPr lang="ru-RU" sz="900" dirty="0" smtClean="0">
                <a:solidFill>
                  <a:srgbClr val="264161"/>
                </a:solidFill>
                <a:latin typeface="+mn-lt"/>
              </a:rPr>
              <a:t> (КПЭ – вспомогательный инструмент мониторинга)</a:t>
            </a:r>
            <a:endParaRPr lang="ru-RU" sz="900" dirty="0" smtClean="0">
              <a:solidFill>
                <a:schemeClr val="accent1"/>
              </a:solidFill>
              <a:latin typeface="+mn-lt"/>
              <a:cs typeface="Miriam Fixed" pitchFamily="49" charset="-79"/>
            </a:endParaRPr>
          </a:p>
          <a:p>
            <a:pPr marL="171450" indent="-171450">
              <a:spcBef>
                <a:spcPts val="400"/>
              </a:spcBef>
              <a:buFont typeface="Wingdings" panose="05000000000000000000" pitchFamily="2" charset="2"/>
              <a:buChar char="Ø"/>
            </a:pPr>
            <a:r>
              <a:rPr lang="ru-RU" sz="900" dirty="0" smtClean="0">
                <a:solidFill>
                  <a:schemeClr val="accent1"/>
                </a:solidFill>
                <a:latin typeface="+mn-lt"/>
                <a:cs typeface="Miriam Fixed" pitchFamily="49" charset="-79"/>
              </a:rPr>
              <a:t>Организовать полноценное администрирование и координацию процесса стратегического управления</a:t>
            </a:r>
          </a:p>
          <a:p>
            <a:pPr marL="171450" indent="-171450">
              <a:spcBef>
                <a:spcPts val="400"/>
              </a:spcBef>
              <a:buFont typeface="Wingdings" panose="05000000000000000000" pitchFamily="2" charset="2"/>
              <a:buChar char="Ø"/>
            </a:pPr>
            <a:r>
              <a:rPr lang="ru-RU" sz="900" dirty="0" smtClean="0">
                <a:solidFill>
                  <a:srgbClr val="264161"/>
                </a:solidFill>
                <a:latin typeface="+mn-lt"/>
              </a:rPr>
              <a:t>Ввести периодическую отчетность по реализации бизнес и функциональных стратегий компании</a:t>
            </a:r>
            <a:endParaRPr lang="en-US" sz="900" dirty="0" smtClean="0">
              <a:solidFill>
                <a:srgbClr val="264161"/>
              </a:solidFill>
              <a:latin typeface="+mn-lt"/>
            </a:endParaRPr>
          </a:p>
        </p:txBody>
      </p:sp>
      <p:sp>
        <p:nvSpPr>
          <p:cNvPr id="61" name="Text Box 44"/>
          <p:cNvSpPr txBox="1">
            <a:spLocks noChangeArrowheads="1"/>
          </p:cNvSpPr>
          <p:nvPr/>
        </p:nvSpPr>
        <p:spPr bwMode="auto">
          <a:xfrm>
            <a:off x="5640512" y="4002491"/>
            <a:ext cx="6143946" cy="1166602"/>
          </a:xfrm>
          <a:prstGeom prst="rect">
            <a:avLst/>
          </a:prstGeom>
          <a:noFill/>
          <a:ln w="12700" algn="ctr">
            <a:noFill/>
            <a:miter lim="800000"/>
            <a:headEnd/>
            <a:tailEnd/>
          </a:ln>
          <a:effectLst/>
        </p:spPr>
        <p:txBody>
          <a:bodyPr wrap="square" lIns="90000" tIns="46800" rIns="90000" bIns="46800">
            <a:spAutoFit/>
          </a:bodyPr>
          <a:lstStyle/>
          <a:p>
            <a:pPr marL="171450" indent="-171450">
              <a:spcBef>
                <a:spcPts val="400"/>
              </a:spcBef>
              <a:buFont typeface="Wingdings" panose="05000000000000000000" pitchFamily="2" charset="2"/>
              <a:buChar char="Ø"/>
            </a:pPr>
            <a:r>
              <a:rPr lang="ru-RU" sz="900" dirty="0" smtClean="0">
                <a:solidFill>
                  <a:schemeClr val="accent1"/>
                </a:solidFill>
                <a:latin typeface="+mn-lt"/>
                <a:cs typeface="Miriam Fixed" pitchFamily="49" charset="-79"/>
              </a:rPr>
              <a:t>Определить состав, разработать и синхронизировать между собой </a:t>
            </a:r>
            <a:r>
              <a:rPr lang="ru-RU" sz="900" dirty="0">
                <a:solidFill>
                  <a:schemeClr val="accent1"/>
                </a:solidFill>
                <a:cs typeface="Miriam Fixed" pitchFamily="49" charset="-79"/>
              </a:rPr>
              <a:t>(согласовать на предмет противоречий со </a:t>
            </a:r>
            <a:r>
              <a:rPr lang="ru-RU" sz="900" dirty="0" smtClean="0">
                <a:solidFill>
                  <a:schemeClr val="accent1"/>
                </a:solidFill>
                <a:cs typeface="Miriam Fixed" pitchFamily="49" charset="-79"/>
              </a:rPr>
              <a:t>смежниками) </a:t>
            </a:r>
            <a:r>
              <a:rPr lang="ru-RU" sz="900" dirty="0" smtClean="0">
                <a:solidFill>
                  <a:schemeClr val="accent1"/>
                </a:solidFill>
                <a:latin typeface="+mn-lt"/>
                <a:cs typeface="Miriam Fixed" pitchFamily="49" charset="-79"/>
              </a:rPr>
              <a:t>функциональные стратегии (продажи, финансы, логистика, управление персоналом, организационное развитие, ИТ и др.) на срок 3-5 лет в рамках процесса каскадирования бизнес стратегии </a:t>
            </a:r>
          </a:p>
          <a:p>
            <a:pPr marL="171450" indent="-171450">
              <a:spcBef>
                <a:spcPts val="400"/>
              </a:spcBef>
              <a:buFont typeface="Wingdings" panose="05000000000000000000" pitchFamily="2" charset="2"/>
              <a:buChar char="Ø"/>
            </a:pPr>
            <a:r>
              <a:rPr lang="ru-RU" sz="900" dirty="0" smtClean="0">
                <a:solidFill>
                  <a:schemeClr val="accent1"/>
                </a:solidFill>
                <a:latin typeface="+mn-lt"/>
                <a:cs typeface="Miriam Fixed" pitchFamily="49" charset="-79"/>
              </a:rPr>
              <a:t>Разработать и синхронизировать подробные годовые функциональные планы </a:t>
            </a:r>
            <a:r>
              <a:rPr lang="ru-RU" sz="900" dirty="0">
                <a:solidFill>
                  <a:schemeClr val="accent1"/>
                </a:solidFill>
                <a:latin typeface="+mn-lt"/>
                <a:cs typeface="Miriam Fixed" pitchFamily="49" charset="-79"/>
              </a:rPr>
              <a:t>подразделений с </a:t>
            </a:r>
            <a:r>
              <a:rPr lang="ru-RU" sz="900" dirty="0" smtClean="0">
                <a:solidFill>
                  <a:schemeClr val="accent1"/>
                </a:solidFill>
                <a:latin typeface="+mn-lt"/>
                <a:cs typeface="Miriam Fixed" pitchFamily="49" charset="-79"/>
              </a:rPr>
              <a:t>мероприятиями</a:t>
            </a:r>
            <a:r>
              <a:rPr lang="ru-RU" sz="900" dirty="0">
                <a:solidFill>
                  <a:schemeClr val="accent1"/>
                </a:solidFill>
                <a:latin typeface="+mn-lt"/>
                <a:cs typeface="Miriam Fixed" pitchFamily="49" charset="-79"/>
              </a:rPr>
              <a:t>, направленными на поддержку реализации </a:t>
            </a:r>
            <a:r>
              <a:rPr lang="ru-RU" sz="900" dirty="0" smtClean="0">
                <a:solidFill>
                  <a:schemeClr val="accent1"/>
                </a:solidFill>
                <a:latin typeface="+mn-lt"/>
                <a:cs typeface="Miriam Fixed" pitchFamily="49" charset="-79"/>
              </a:rPr>
              <a:t>стратегии</a:t>
            </a:r>
          </a:p>
          <a:p>
            <a:pPr marL="171450" lvl="0" indent="-171450">
              <a:spcBef>
                <a:spcPts val="400"/>
              </a:spcBef>
              <a:buFont typeface="Wingdings" panose="05000000000000000000" pitchFamily="2" charset="2"/>
              <a:buChar char="Ø"/>
            </a:pPr>
            <a:r>
              <a:rPr lang="ru-RU" sz="900" dirty="0">
                <a:solidFill>
                  <a:schemeClr val="accent1"/>
                </a:solidFill>
                <a:latin typeface="+mn-lt"/>
                <a:cs typeface="Miriam Fixed" pitchFamily="49" charset="-79"/>
              </a:rPr>
              <a:t>Развивать компетенции стратегического планирования в блоках и их подразделениях для создания </a:t>
            </a:r>
            <a:r>
              <a:rPr lang="ru-RU" sz="900" dirty="0" smtClean="0">
                <a:solidFill>
                  <a:schemeClr val="accent1"/>
                </a:solidFill>
                <a:latin typeface="+mn-lt"/>
                <a:cs typeface="Miriam Fixed" pitchFamily="49" charset="-79"/>
              </a:rPr>
              <a:t>качественных функциональных </a:t>
            </a:r>
            <a:r>
              <a:rPr lang="ru-RU" sz="900" dirty="0">
                <a:solidFill>
                  <a:schemeClr val="accent1"/>
                </a:solidFill>
                <a:latin typeface="+mn-lt"/>
                <a:cs typeface="Miriam Fixed" pitchFamily="49" charset="-79"/>
              </a:rPr>
              <a:t>стратегий на нижних уровнях управления</a:t>
            </a:r>
            <a:r>
              <a:rPr lang="ru-RU" sz="900" dirty="0">
                <a:solidFill>
                  <a:srgbClr val="264161"/>
                </a:solidFill>
                <a:latin typeface="+mn-lt"/>
              </a:rPr>
              <a:t> </a:t>
            </a:r>
            <a:endParaRPr lang="ru-RU" sz="900" dirty="0" smtClean="0">
              <a:solidFill>
                <a:schemeClr val="accent1"/>
              </a:solidFill>
              <a:latin typeface="+mn-lt"/>
              <a:cs typeface="Miriam Fixed" pitchFamily="49" charset="-79"/>
            </a:endParaRPr>
          </a:p>
        </p:txBody>
      </p:sp>
      <p:sp>
        <p:nvSpPr>
          <p:cNvPr id="62" name="Text Box 44"/>
          <p:cNvSpPr txBox="1">
            <a:spLocks noChangeArrowheads="1"/>
          </p:cNvSpPr>
          <p:nvPr/>
        </p:nvSpPr>
        <p:spPr bwMode="auto">
          <a:xfrm>
            <a:off x="5640512" y="5399303"/>
            <a:ext cx="6143946" cy="1217899"/>
          </a:xfrm>
          <a:prstGeom prst="rect">
            <a:avLst/>
          </a:prstGeom>
          <a:noFill/>
          <a:ln w="12700" algn="ctr">
            <a:noFill/>
            <a:miter lim="800000"/>
            <a:headEnd/>
            <a:tailEnd/>
          </a:ln>
          <a:effectLst/>
        </p:spPr>
        <p:txBody>
          <a:bodyPr wrap="square" lIns="90000" tIns="46800" rIns="90000" bIns="46800">
            <a:spAutoFit/>
          </a:bodyPr>
          <a:lstStyle/>
          <a:p>
            <a:pPr marL="171450" indent="-171450">
              <a:spcBef>
                <a:spcPts val="400"/>
              </a:spcBef>
              <a:buFont typeface="Wingdings" panose="05000000000000000000" pitchFamily="2" charset="2"/>
              <a:buChar char="Ø"/>
            </a:pPr>
            <a:r>
              <a:rPr lang="ru-RU" sz="900" dirty="0" smtClean="0">
                <a:solidFill>
                  <a:srgbClr val="264161"/>
                </a:solidFill>
              </a:rPr>
              <a:t>Повысить </a:t>
            </a:r>
            <a:r>
              <a:rPr lang="ru-RU" sz="900" dirty="0">
                <a:solidFill>
                  <a:srgbClr val="264161"/>
                </a:solidFill>
              </a:rPr>
              <a:t>роль Проектного </a:t>
            </a:r>
            <a:r>
              <a:rPr lang="ru-RU" sz="900" dirty="0" smtClean="0">
                <a:solidFill>
                  <a:srgbClr val="264161"/>
                </a:solidFill>
              </a:rPr>
              <a:t>комитета, </a:t>
            </a:r>
            <a:r>
              <a:rPr lang="ru-RU" sz="900" dirty="0" smtClean="0">
                <a:solidFill>
                  <a:schemeClr val="accent1"/>
                </a:solidFill>
                <a:latin typeface="+mn-lt"/>
                <a:cs typeface="Miriam Fixed" pitchFamily="49" charset="-79"/>
              </a:rPr>
              <a:t>ра</a:t>
            </a:r>
            <a:r>
              <a:rPr lang="ru-RU" sz="900" dirty="0" smtClean="0">
                <a:solidFill>
                  <a:srgbClr val="264161"/>
                </a:solidFill>
                <a:latin typeface="+mn-lt"/>
              </a:rPr>
              <a:t>звивать </a:t>
            </a:r>
            <a:r>
              <a:rPr lang="ru-RU" sz="900" dirty="0">
                <a:solidFill>
                  <a:srgbClr val="264161"/>
                </a:solidFill>
                <a:latin typeface="+mn-lt"/>
              </a:rPr>
              <a:t>проектные компетенции и </a:t>
            </a:r>
            <a:r>
              <a:rPr lang="ru-RU" sz="900" dirty="0" smtClean="0">
                <a:solidFill>
                  <a:srgbClr val="264161"/>
                </a:solidFill>
                <a:latin typeface="+mn-lt"/>
              </a:rPr>
              <a:t>инструментарий </a:t>
            </a:r>
            <a:r>
              <a:rPr lang="ru-RU" sz="900" dirty="0">
                <a:solidFill>
                  <a:srgbClr val="264161"/>
                </a:solidFill>
                <a:latin typeface="+mn-lt"/>
              </a:rPr>
              <a:t>на всех уровнях </a:t>
            </a:r>
            <a:r>
              <a:rPr lang="ru-RU" sz="900" dirty="0" smtClean="0">
                <a:solidFill>
                  <a:srgbClr val="264161"/>
                </a:solidFill>
                <a:latin typeface="+mn-lt"/>
              </a:rPr>
              <a:t>управления, ввести четкие требования по применению проектного управления в практике</a:t>
            </a:r>
          </a:p>
          <a:p>
            <a:pPr marL="171450" indent="-171450">
              <a:spcBef>
                <a:spcPts val="400"/>
              </a:spcBef>
              <a:buFont typeface="Wingdings" panose="05000000000000000000" pitchFamily="2" charset="2"/>
              <a:buChar char="Ø"/>
            </a:pPr>
            <a:r>
              <a:rPr lang="ru-RU" sz="900" dirty="0" smtClean="0">
                <a:solidFill>
                  <a:schemeClr val="accent1"/>
                </a:solidFill>
                <a:latin typeface="+mn-lt"/>
                <a:cs typeface="Miriam Fixed" pitchFamily="49" charset="-79"/>
              </a:rPr>
              <a:t>Планировать </a:t>
            </a:r>
            <a:r>
              <a:rPr lang="ru-RU" sz="900" dirty="0">
                <a:solidFill>
                  <a:schemeClr val="accent1"/>
                </a:solidFill>
                <a:latin typeface="+mn-lt"/>
                <a:cs typeface="Miriam Fixed" pitchFamily="49" charset="-79"/>
              </a:rPr>
              <a:t>и контролировать все </a:t>
            </a:r>
            <a:r>
              <a:rPr lang="ru-RU" sz="900" dirty="0" smtClean="0">
                <a:solidFill>
                  <a:schemeClr val="accent1"/>
                </a:solidFill>
                <a:latin typeface="+mn-lt"/>
                <a:cs typeface="Miriam Fixed" pitchFamily="49" charset="-79"/>
              </a:rPr>
              <a:t>критические для реализации стратегии ресурсы </a:t>
            </a:r>
            <a:r>
              <a:rPr lang="ru-RU" sz="900" dirty="0">
                <a:solidFill>
                  <a:schemeClr val="accent1"/>
                </a:solidFill>
                <a:latin typeface="+mn-lt"/>
                <a:cs typeface="Miriam Fixed" pitchFamily="49" charset="-79"/>
              </a:rPr>
              <a:t>(не только финансы и персонал</a:t>
            </a:r>
            <a:r>
              <a:rPr lang="ru-RU" sz="900" dirty="0" smtClean="0">
                <a:solidFill>
                  <a:schemeClr val="accent1"/>
                </a:solidFill>
                <a:latin typeface="+mn-lt"/>
                <a:cs typeface="Miriam Fixed" pitchFamily="49" charset="-79"/>
              </a:rPr>
              <a:t>)</a:t>
            </a:r>
          </a:p>
          <a:p>
            <a:pPr marL="171450" indent="-171450">
              <a:spcBef>
                <a:spcPts val="400"/>
              </a:spcBef>
              <a:buFont typeface="Wingdings" panose="05000000000000000000" pitchFamily="2" charset="2"/>
              <a:buChar char="Ø"/>
            </a:pPr>
            <a:r>
              <a:rPr lang="ru-RU" sz="900" dirty="0">
                <a:solidFill>
                  <a:schemeClr val="accent1"/>
                </a:solidFill>
                <a:latin typeface="+mn-lt"/>
                <a:cs typeface="Miriam Fixed" pitchFamily="49" charset="-79"/>
              </a:rPr>
              <a:t>Развить процесс организационного развития как основной инструмент «настройки» механизмов управления компании на реализацию стратегии развития</a:t>
            </a:r>
          </a:p>
          <a:p>
            <a:pPr marL="171450" indent="-171450">
              <a:spcBef>
                <a:spcPts val="400"/>
              </a:spcBef>
              <a:buFont typeface="Wingdings" panose="05000000000000000000" pitchFamily="2" charset="2"/>
              <a:buChar char="Ø"/>
            </a:pPr>
            <a:r>
              <a:rPr lang="ru-RU" sz="900" dirty="0" smtClean="0">
                <a:solidFill>
                  <a:schemeClr val="accent1"/>
                </a:solidFill>
                <a:latin typeface="+mn-lt"/>
                <a:cs typeface="Miriam Fixed" pitchFamily="49" charset="-79"/>
              </a:rPr>
              <a:t>Включить в систему </a:t>
            </a:r>
            <a:r>
              <a:rPr lang="ru-RU" sz="900" dirty="0">
                <a:solidFill>
                  <a:schemeClr val="accent1"/>
                </a:solidFill>
                <a:latin typeface="+mn-lt"/>
                <a:cs typeface="Miriam Fixed" pitchFamily="49" charset="-79"/>
              </a:rPr>
              <a:t>мониторинга реализации стратегии </a:t>
            </a:r>
            <a:r>
              <a:rPr lang="ru-RU" sz="900" dirty="0" smtClean="0">
                <a:solidFill>
                  <a:schemeClr val="accent1"/>
                </a:solidFill>
                <a:latin typeface="+mn-lt"/>
                <a:cs typeface="Miriam Fixed" pitchFamily="49" charset="-79"/>
              </a:rPr>
              <a:t>элементы сбалансированной </a:t>
            </a:r>
            <a:r>
              <a:rPr lang="ru-RU" sz="900" dirty="0">
                <a:solidFill>
                  <a:schemeClr val="accent1"/>
                </a:solidFill>
                <a:latin typeface="+mn-lt"/>
                <a:cs typeface="Miriam Fixed" pitchFamily="49" charset="-79"/>
              </a:rPr>
              <a:t>системы </a:t>
            </a:r>
            <a:r>
              <a:rPr lang="ru-RU" sz="900" dirty="0" smtClean="0">
                <a:solidFill>
                  <a:schemeClr val="accent1"/>
                </a:solidFill>
                <a:latin typeface="+mn-lt"/>
                <a:cs typeface="Miriam Fixed" pitchFamily="49" charset="-79"/>
              </a:rPr>
              <a:t>показателей</a:t>
            </a:r>
          </a:p>
        </p:txBody>
      </p:sp>
      <p:sp>
        <p:nvSpPr>
          <p:cNvPr id="87" name="Text Box 44"/>
          <p:cNvSpPr txBox="1">
            <a:spLocks noChangeArrowheads="1"/>
          </p:cNvSpPr>
          <p:nvPr/>
        </p:nvSpPr>
        <p:spPr bwMode="auto">
          <a:xfrm>
            <a:off x="5640512" y="1237334"/>
            <a:ext cx="6143946" cy="1217899"/>
          </a:xfrm>
          <a:prstGeom prst="rect">
            <a:avLst/>
          </a:prstGeom>
          <a:noFill/>
          <a:ln w="12700" algn="ctr">
            <a:noFill/>
            <a:miter lim="800000"/>
            <a:headEnd/>
            <a:tailEnd/>
          </a:ln>
          <a:effectLst/>
        </p:spPr>
        <p:txBody>
          <a:bodyPr wrap="square" lIns="90000" tIns="46800" rIns="90000" bIns="46800">
            <a:spAutoFit/>
          </a:bodyPr>
          <a:lstStyle/>
          <a:p>
            <a:pPr marL="171450" indent="-171450">
              <a:spcBef>
                <a:spcPts val="400"/>
              </a:spcBef>
              <a:buFont typeface="Wingdings" panose="05000000000000000000" pitchFamily="2" charset="2"/>
              <a:buChar char="Ø"/>
            </a:pPr>
            <a:r>
              <a:rPr lang="ru-RU" sz="900" u="sng" dirty="0" smtClean="0">
                <a:solidFill>
                  <a:schemeClr val="accent1"/>
                </a:solidFill>
                <a:latin typeface="+mn-lt"/>
                <a:cs typeface="Miriam Fixed" pitchFamily="49" charset="-79"/>
              </a:rPr>
              <a:t>Регламентировать процесс</a:t>
            </a:r>
            <a:r>
              <a:rPr lang="ru-RU" sz="900" dirty="0" smtClean="0">
                <a:solidFill>
                  <a:schemeClr val="accent1"/>
                </a:solidFill>
                <a:latin typeface="+mn-lt"/>
                <a:cs typeface="Miriam Fixed" pitchFamily="49" charset="-79"/>
              </a:rPr>
              <a:t> разработки, утверждения и </a:t>
            </a:r>
            <a:r>
              <a:rPr lang="ru-RU" sz="900" dirty="0">
                <a:solidFill>
                  <a:schemeClr val="accent1"/>
                </a:solidFill>
                <a:cs typeface="Miriam Fixed" pitchFamily="49" charset="-79"/>
              </a:rPr>
              <a:t>мониторинга </a:t>
            </a:r>
            <a:r>
              <a:rPr lang="ru-RU" sz="900" dirty="0" smtClean="0">
                <a:solidFill>
                  <a:schemeClr val="accent1"/>
                </a:solidFill>
                <a:cs typeface="Miriam Fixed" pitchFamily="49" charset="-79"/>
              </a:rPr>
              <a:t>исполнения </a:t>
            </a:r>
            <a:r>
              <a:rPr lang="ru-RU" sz="900" dirty="0" smtClean="0">
                <a:solidFill>
                  <a:schemeClr val="accent1"/>
                </a:solidFill>
                <a:latin typeface="+mn-lt"/>
                <a:cs typeface="Miriam Fixed" pitchFamily="49" charset="-79"/>
              </a:rPr>
              <a:t>стратегий</a:t>
            </a:r>
          </a:p>
          <a:p>
            <a:pPr marL="171450" indent="-171450">
              <a:spcBef>
                <a:spcPts val="400"/>
              </a:spcBef>
              <a:buFont typeface="Wingdings" panose="05000000000000000000" pitchFamily="2" charset="2"/>
              <a:buChar char="Ø"/>
            </a:pPr>
            <a:r>
              <a:rPr lang="ru-RU" sz="900" u="sng" dirty="0" smtClean="0">
                <a:solidFill>
                  <a:schemeClr val="accent1"/>
                </a:solidFill>
                <a:latin typeface="+mn-lt"/>
                <a:cs typeface="Miriam Fixed" pitchFamily="49" charset="-79"/>
              </a:rPr>
              <a:t>Разработать</a:t>
            </a:r>
            <a:r>
              <a:rPr lang="ru-RU" sz="900" dirty="0" smtClean="0">
                <a:solidFill>
                  <a:schemeClr val="accent1"/>
                </a:solidFill>
                <a:latin typeface="+mn-lt"/>
                <a:cs typeface="Miriam Fixed" pitchFamily="49" charset="-79"/>
              </a:rPr>
              <a:t> единый для организации подход к стратегическому планированию и мониторингу реализации стратегий в части применяемых методов анализа и планирования (</a:t>
            </a:r>
            <a:r>
              <a:rPr lang="ru-RU" sz="900" u="sng" dirty="0" smtClean="0">
                <a:solidFill>
                  <a:schemeClr val="accent1"/>
                </a:solidFill>
                <a:latin typeface="+mn-lt"/>
                <a:cs typeface="Miriam Fixed" pitchFamily="49" charset="-79"/>
              </a:rPr>
              <a:t>методологию</a:t>
            </a:r>
            <a:r>
              <a:rPr lang="ru-RU" sz="900" dirty="0" smtClean="0">
                <a:solidFill>
                  <a:schemeClr val="accent1"/>
                </a:solidFill>
                <a:latin typeface="+mn-lt"/>
                <a:cs typeface="Miriam Fixed" pitchFamily="49" charset="-79"/>
              </a:rPr>
              <a:t>)</a:t>
            </a:r>
          </a:p>
          <a:p>
            <a:pPr marL="171450" indent="-171450">
              <a:spcBef>
                <a:spcPts val="400"/>
              </a:spcBef>
              <a:buFont typeface="Wingdings" panose="05000000000000000000" pitchFamily="2" charset="2"/>
              <a:buChar char="Ø"/>
            </a:pPr>
            <a:r>
              <a:rPr lang="ru-RU" sz="900" dirty="0" smtClean="0">
                <a:solidFill>
                  <a:schemeClr val="accent1"/>
                </a:solidFill>
                <a:latin typeface="+mn-lt"/>
                <a:cs typeface="Miriam Fixed" pitchFamily="49" charset="-79"/>
              </a:rPr>
              <a:t>Дополнить стратегию планами по развитию внутренних факторов конкурентоспособности компании, обеспечивающих эффективный захват и использование рыночных возможностей</a:t>
            </a:r>
          </a:p>
          <a:p>
            <a:pPr marL="171450" lvl="0" indent="-171450">
              <a:spcBef>
                <a:spcPts val="400"/>
              </a:spcBef>
              <a:buFont typeface="Wingdings" panose="05000000000000000000" pitchFamily="2" charset="2"/>
              <a:buChar char="Ø"/>
            </a:pPr>
            <a:r>
              <a:rPr lang="ru-RU" sz="900" dirty="0" smtClean="0">
                <a:solidFill>
                  <a:srgbClr val="264161"/>
                </a:solidFill>
                <a:latin typeface="+mn-lt"/>
              </a:rPr>
              <a:t>Начать процесс создания стратегически </a:t>
            </a:r>
            <a:r>
              <a:rPr lang="ru-RU" sz="900" dirty="0">
                <a:solidFill>
                  <a:srgbClr val="264161"/>
                </a:solidFill>
                <a:latin typeface="+mn-lt"/>
              </a:rPr>
              <a:t>ориентированной организации </a:t>
            </a:r>
            <a:r>
              <a:rPr lang="ru-RU" sz="900" dirty="0" smtClean="0">
                <a:solidFill>
                  <a:srgbClr val="264161"/>
                </a:solidFill>
                <a:latin typeface="+mn-lt"/>
              </a:rPr>
              <a:t>через </a:t>
            </a:r>
            <a:r>
              <a:rPr lang="ru-RU" sz="900" u="sng" dirty="0" smtClean="0">
                <a:solidFill>
                  <a:srgbClr val="264161"/>
                </a:solidFill>
                <a:latin typeface="+mn-lt"/>
                <a:cs typeface="Times New Roman" pitchFamily="18" charset="0"/>
              </a:rPr>
              <a:t>вовлечение </a:t>
            </a:r>
            <a:r>
              <a:rPr lang="ru-RU" sz="900" u="sng" dirty="0">
                <a:solidFill>
                  <a:srgbClr val="264161"/>
                </a:solidFill>
                <a:latin typeface="+mn-lt"/>
                <a:cs typeface="Times New Roman" pitchFamily="18" charset="0"/>
              </a:rPr>
              <a:t>сотрудников</a:t>
            </a:r>
            <a:r>
              <a:rPr lang="ru-RU" sz="900" u="sng" dirty="0">
                <a:solidFill>
                  <a:srgbClr val="264161"/>
                </a:solidFill>
                <a:latin typeface="+mn-lt"/>
              </a:rPr>
              <a:t> в процесс разработки и реализации </a:t>
            </a:r>
            <a:r>
              <a:rPr lang="ru-RU" sz="900" u="sng" dirty="0" smtClean="0">
                <a:solidFill>
                  <a:srgbClr val="264161"/>
                </a:solidFill>
                <a:latin typeface="+mn-lt"/>
              </a:rPr>
              <a:t>стратегий</a:t>
            </a:r>
            <a:endParaRPr lang="ru-RU" sz="900" u="sng" dirty="0">
              <a:solidFill>
                <a:srgbClr val="264161"/>
              </a:solidFill>
              <a:latin typeface="+mn-lt"/>
            </a:endParaRPr>
          </a:p>
        </p:txBody>
      </p:sp>
      <p:sp>
        <p:nvSpPr>
          <p:cNvPr id="3" name="Овал 2"/>
          <p:cNvSpPr/>
          <p:nvPr/>
        </p:nvSpPr>
        <p:spPr bwMode="auto">
          <a:xfrm>
            <a:off x="11646103" y="1265885"/>
            <a:ext cx="144000" cy="144000"/>
          </a:xfrm>
          <a:prstGeom prst="ellipse">
            <a:avLst/>
          </a:prstGeom>
          <a:solidFill>
            <a:srgbClr val="FF0000"/>
          </a:solid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marL="0" marR="0" indent="0" algn="ctr" defTabSz="889000" rtl="0" eaLnBrk="1" fontAlgn="base" latinLnBrk="0" hangingPunct="1"/>
            <a:endParaRPr kumimoji="0" lang="ru-RU" sz="1400" b="0" i="0" u="none" strike="noStrike" cap="none" normalizeH="0" baseline="0" dirty="0" smtClean="0">
              <a:solidFill>
                <a:schemeClr val="tx1"/>
              </a:solidFill>
              <a:effectLst/>
              <a:latin typeface="+mn-lt"/>
              <a:cs typeface="+mn-cs"/>
            </a:endParaRPr>
          </a:p>
        </p:txBody>
      </p:sp>
      <p:sp>
        <p:nvSpPr>
          <p:cNvPr id="14" name="Овал 13"/>
          <p:cNvSpPr/>
          <p:nvPr/>
        </p:nvSpPr>
        <p:spPr bwMode="auto">
          <a:xfrm>
            <a:off x="11646103" y="1533477"/>
            <a:ext cx="144000" cy="144000"/>
          </a:xfrm>
          <a:prstGeom prst="ellipse">
            <a:avLst/>
          </a:prstGeom>
          <a:solidFill>
            <a:srgbClr val="FF0000"/>
          </a:solid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marL="0" marR="0" indent="0" algn="ctr" defTabSz="889000" rtl="0" eaLnBrk="1" fontAlgn="base" latinLnBrk="0" hangingPunct="1"/>
            <a:endParaRPr kumimoji="0" lang="ru-RU" sz="1400" b="0" i="0" u="none" strike="noStrike" cap="none" normalizeH="0" baseline="0" dirty="0" smtClean="0">
              <a:solidFill>
                <a:schemeClr val="tx1"/>
              </a:solidFill>
              <a:effectLst/>
              <a:latin typeface="+mn-lt"/>
              <a:cs typeface="+mn-cs"/>
            </a:endParaRPr>
          </a:p>
        </p:txBody>
      </p:sp>
      <p:sp>
        <p:nvSpPr>
          <p:cNvPr id="15" name="Овал 14"/>
          <p:cNvSpPr/>
          <p:nvPr/>
        </p:nvSpPr>
        <p:spPr bwMode="auto">
          <a:xfrm>
            <a:off x="11646103" y="1856573"/>
            <a:ext cx="144000" cy="144000"/>
          </a:xfrm>
          <a:prstGeom prst="ellipse">
            <a:avLst/>
          </a:prstGeom>
          <a:solidFill>
            <a:srgbClr val="FFFF00"/>
          </a:solid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marL="0" marR="0" indent="0" algn="ctr" defTabSz="889000" rtl="0" eaLnBrk="1" fontAlgn="base" latinLnBrk="0" hangingPunct="1"/>
            <a:endParaRPr kumimoji="0" lang="ru-RU" sz="1400" b="0" i="0" u="none" strike="noStrike" cap="none" normalizeH="0" baseline="0" dirty="0" smtClean="0">
              <a:solidFill>
                <a:schemeClr val="tx1"/>
              </a:solidFill>
              <a:effectLst/>
              <a:latin typeface="+mn-lt"/>
              <a:cs typeface="+mn-cs"/>
            </a:endParaRPr>
          </a:p>
        </p:txBody>
      </p:sp>
      <p:sp>
        <p:nvSpPr>
          <p:cNvPr id="16" name="Овал 15"/>
          <p:cNvSpPr/>
          <p:nvPr/>
        </p:nvSpPr>
        <p:spPr bwMode="auto">
          <a:xfrm>
            <a:off x="11646103" y="2143955"/>
            <a:ext cx="144000" cy="144000"/>
          </a:xfrm>
          <a:prstGeom prst="ellipse">
            <a:avLst/>
          </a:prstGeom>
          <a:solidFill>
            <a:srgbClr val="FFFF00"/>
          </a:solid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marL="0" marR="0" indent="0" algn="ctr" defTabSz="889000" rtl="0" eaLnBrk="1" fontAlgn="base" latinLnBrk="0" hangingPunct="1"/>
            <a:endParaRPr kumimoji="0" lang="ru-RU" sz="1400" b="0" i="0" u="none" strike="noStrike" cap="none" normalizeH="0" baseline="0" dirty="0" smtClean="0">
              <a:solidFill>
                <a:schemeClr val="tx1"/>
              </a:solidFill>
              <a:effectLst/>
              <a:latin typeface="+mn-lt"/>
              <a:cs typeface="+mn-cs"/>
            </a:endParaRPr>
          </a:p>
        </p:txBody>
      </p:sp>
      <p:sp>
        <p:nvSpPr>
          <p:cNvPr id="17" name="Овал 16"/>
          <p:cNvSpPr/>
          <p:nvPr/>
        </p:nvSpPr>
        <p:spPr bwMode="auto">
          <a:xfrm>
            <a:off x="11646103" y="2698816"/>
            <a:ext cx="144000" cy="144000"/>
          </a:xfrm>
          <a:prstGeom prst="ellipse">
            <a:avLst/>
          </a:prstGeom>
          <a:solidFill>
            <a:srgbClr val="FF0000"/>
          </a:solid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marL="0" marR="0" indent="0" algn="ctr" defTabSz="889000" rtl="0" eaLnBrk="1" fontAlgn="base" latinLnBrk="0" hangingPunct="1"/>
            <a:endParaRPr kumimoji="0" lang="ru-RU" sz="1400" b="0" i="0" u="none" strike="noStrike" cap="none" normalizeH="0" baseline="0" dirty="0" smtClean="0">
              <a:solidFill>
                <a:schemeClr val="tx1"/>
              </a:solidFill>
              <a:effectLst/>
              <a:latin typeface="+mn-lt"/>
              <a:cs typeface="+mn-cs"/>
            </a:endParaRPr>
          </a:p>
        </p:txBody>
      </p:sp>
      <p:sp>
        <p:nvSpPr>
          <p:cNvPr id="18" name="Овал 17"/>
          <p:cNvSpPr/>
          <p:nvPr/>
        </p:nvSpPr>
        <p:spPr bwMode="auto">
          <a:xfrm>
            <a:off x="11646103" y="3019814"/>
            <a:ext cx="144000" cy="144000"/>
          </a:xfrm>
          <a:prstGeom prst="ellipse">
            <a:avLst/>
          </a:prstGeom>
          <a:solidFill>
            <a:srgbClr val="FF0000"/>
          </a:solid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marL="0" marR="0" indent="0" algn="ctr" defTabSz="889000" rtl="0" eaLnBrk="1" fontAlgn="base" latinLnBrk="0" hangingPunct="1"/>
            <a:endParaRPr kumimoji="0" lang="ru-RU" sz="1400" b="0" i="0" u="none" strike="noStrike" cap="none" normalizeH="0" baseline="0" dirty="0" smtClean="0">
              <a:solidFill>
                <a:schemeClr val="tx1"/>
              </a:solidFill>
              <a:effectLst/>
              <a:latin typeface="+mn-lt"/>
              <a:cs typeface="+mn-cs"/>
            </a:endParaRPr>
          </a:p>
        </p:txBody>
      </p:sp>
      <p:sp>
        <p:nvSpPr>
          <p:cNvPr id="19" name="Овал 18"/>
          <p:cNvSpPr/>
          <p:nvPr/>
        </p:nvSpPr>
        <p:spPr bwMode="auto">
          <a:xfrm>
            <a:off x="11646103" y="4927935"/>
            <a:ext cx="144000" cy="144000"/>
          </a:xfrm>
          <a:prstGeom prst="ellipse">
            <a:avLst/>
          </a:prstGeom>
          <a:solidFill>
            <a:srgbClr val="FF0000"/>
          </a:solid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marL="0" marR="0" indent="0" algn="ctr" defTabSz="889000" rtl="0" eaLnBrk="1" fontAlgn="base" latinLnBrk="0" hangingPunct="1"/>
            <a:endParaRPr kumimoji="0" lang="ru-RU" sz="1400" b="0" i="0" u="none" strike="noStrike" cap="none" normalizeH="0" baseline="0" dirty="0" smtClean="0">
              <a:solidFill>
                <a:schemeClr val="tx1"/>
              </a:solidFill>
              <a:effectLst/>
              <a:latin typeface="+mn-lt"/>
              <a:cs typeface="+mn-cs"/>
            </a:endParaRPr>
          </a:p>
        </p:txBody>
      </p:sp>
      <p:sp>
        <p:nvSpPr>
          <p:cNvPr id="20" name="Овал 19"/>
          <p:cNvSpPr/>
          <p:nvPr/>
        </p:nvSpPr>
        <p:spPr bwMode="auto">
          <a:xfrm>
            <a:off x="11646103" y="5524724"/>
            <a:ext cx="144000" cy="144000"/>
          </a:xfrm>
          <a:prstGeom prst="ellipse">
            <a:avLst/>
          </a:prstGeom>
          <a:solidFill>
            <a:srgbClr val="FF0000"/>
          </a:solid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marL="0" marR="0" indent="0" algn="ctr" defTabSz="889000" rtl="0" eaLnBrk="1" fontAlgn="base" latinLnBrk="0" hangingPunct="1"/>
            <a:endParaRPr kumimoji="0" lang="ru-RU" sz="1400" b="0" i="0" u="none" strike="noStrike" cap="none" normalizeH="0" baseline="0" dirty="0" smtClean="0">
              <a:solidFill>
                <a:schemeClr val="tx1"/>
              </a:solidFill>
              <a:effectLst/>
              <a:latin typeface="+mn-lt"/>
              <a:cs typeface="+mn-cs"/>
            </a:endParaRPr>
          </a:p>
        </p:txBody>
      </p:sp>
      <p:sp>
        <p:nvSpPr>
          <p:cNvPr id="21" name="Овал 20"/>
          <p:cNvSpPr/>
          <p:nvPr/>
        </p:nvSpPr>
        <p:spPr bwMode="auto">
          <a:xfrm>
            <a:off x="11646103" y="6153162"/>
            <a:ext cx="144000" cy="144000"/>
          </a:xfrm>
          <a:prstGeom prst="ellipse">
            <a:avLst/>
          </a:prstGeom>
          <a:solidFill>
            <a:srgbClr val="FF0000"/>
          </a:solid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marL="0" marR="0" indent="0" algn="ctr" defTabSz="889000" rtl="0" eaLnBrk="1" fontAlgn="base" latinLnBrk="0" hangingPunct="1"/>
            <a:endParaRPr kumimoji="0" lang="ru-RU" sz="1400" b="0" i="0" u="none" strike="noStrike" cap="none" normalizeH="0" baseline="0" dirty="0" smtClean="0">
              <a:solidFill>
                <a:schemeClr val="tx1"/>
              </a:solidFill>
              <a:effectLst/>
              <a:latin typeface="+mn-lt"/>
              <a:cs typeface="+mn-cs"/>
            </a:endParaRPr>
          </a:p>
        </p:txBody>
      </p:sp>
      <p:sp>
        <p:nvSpPr>
          <p:cNvPr id="22" name="Овал 21"/>
          <p:cNvSpPr/>
          <p:nvPr/>
        </p:nvSpPr>
        <p:spPr bwMode="auto">
          <a:xfrm>
            <a:off x="11646103" y="3289619"/>
            <a:ext cx="144000" cy="144000"/>
          </a:xfrm>
          <a:prstGeom prst="ellipse">
            <a:avLst/>
          </a:prstGeom>
          <a:solidFill>
            <a:srgbClr val="FFFF00"/>
          </a:solid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marL="0" marR="0" indent="0" algn="ctr" defTabSz="889000" rtl="0" eaLnBrk="1" fontAlgn="base" latinLnBrk="0" hangingPunct="1"/>
            <a:endParaRPr kumimoji="0" lang="ru-RU" sz="1400" b="0" i="0" u="none" strike="noStrike" cap="none" normalizeH="0" baseline="0" dirty="0" smtClean="0">
              <a:solidFill>
                <a:schemeClr val="tx1"/>
              </a:solidFill>
              <a:effectLst/>
              <a:latin typeface="+mn-lt"/>
              <a:cs typeface="+mn-cs"/>
            </a:endParaRPr>
          </a:p>
        </p:txBody>
      </p:sp>
      <p:sp>
        <p:nvSpPr>
          <p:cNvPr id="24" name="Овал 23"/>
          <p:cNvSpPr/>
          <p:nvPr/>
        </p:nvSpPr>
        <p:spPr bwMode="auto">
          <a:xfrm>
            <a:off x="11646103" y="3516092"/>
            <a:ext cx="144000" cy="144000"/>
          </a:xfrm>
          <a:prstGeom prst="ellipse">
            <a:avLst/>
          </a:prstGeom>
          <a:solidFill>
            <a:srgbClr val="FFFF00"/>
          </a:solid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marL="0" marR="0" indent="0" algn="ctr" defTabSz="889000" rtl="0" eaLnBrk="1" fontAlgn="base" latinLnBrk="0" hangingPunct="1"/>
            <a:endParaRPr kumimoji="0" lang="ru-RU" sz="1400" b="0" i="0" u="none" strike="noStrike" cap="none" normalizeH="0" baseline="0" dirty="0" smtClean="0">
              <a:solidFill>
                <a:schemeClr val="tx1"/>
              </a:solidFill>
              <a:effectLst/>
              <a:latin typeface="+mn-lt"/>
              <a:cs typeface="+mn-cs"/>
            </a:endParaRPr>
          </a:p>
        </p:txBody>
      </p:sp>
      <p:sp>
        <p:nvSpPr>
          <p:cNvPr id="26" name="Овал 25"/>
          <p:cNvSpPr/>
          <p:nvPr/>
        </p:nvSpPr>
        <p:spPr bwMode="auto">
          <a:xfrm>
            <a:off x="11646103" y="4144261"/>
            <a:ext cx="144000" cy="144000"/>
          </a:xfrm>
          <a:prstGeom prst="ellipse">
            <a:avLst/>
          </a:prstGeom>
          <a:solidFill>
            <a:srgbClr val="FFFF00"/>
          </a:solid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marL="0" marR="0" indent="0" algn="ctr" defTabSz="889000" rtl="0" eaLnBrk="1" fontAlgn="base" latinLnBrk="0" hangingPunct="1"/>
            <a:endParaRPr kumimoji="0" lang="ru-RU" sz="1400" b="0" i="0" u="none" strike="noStrike" cap="none" normalizeH="0" baseline="0" dirty="0" smtClean="0">
              <a:solidFill>
                <a:schemeClr val="tx1"/>
              </a:solidFill>
              <a:effectLst/>
              <a:latin typeface="+mn-lt"/>
              <a:cs typeface="+mn-cs"/>
            </a:endParaRPr>
          </a:p>
        </p:txBody>
      </p:sp>
      <p:sp>
        <p:nvSpPr>
          <p:cNvPr id="28" name="Овал 27"/>
          <p:cNvSpPr/>
          <p:nvPr/>
        </p:nvSpPr>
        <p:spPr bwMode="auto">
          <a:xfrm>
            <a:off x="11646103" y="4559701"/>
            <a:ext cx="144000" cy="144000"/>
          </a:xfrm>
          <a:prstGeom prst="ellipse">
            <a:avLst/>
          </a:prstGeom>
          <a:solidFill>
            <a:srgbClr val="FFFF00"/>
          </a:solid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marL="0" marR="0" indent="0" algn="ctr" defTabSz="889000" rtl="0" eaLnBrk="1" fontAlgn="base" latinLnBrk="0" hangingPunct="1"/>
            <a:endParaRPr kumimoji="0" lang="ru-RU" sz="1400" b="0" i="0" u="none" strike="noStrike" cap="none" normalizeH="0" baseline="0" dirty="0" smtClean="0">
              <a:solidFill>
                <a:schemeClr val="tx1"/>
              </a:solidFill>
              <a:effectLst/>
              <a:latin typeface="+mn-lt"/>
              <a:cs typeface="+mn-cs"/>
            </a:endParaRPr>
          </a:p>
        </p:txBody>
      </p:sp>
      <p:sp>
        <p:nvSpPr>
          <p:cNvPr id="30" name="Овал 29"/>
          <p:cNvSpPr/>
          <p:nvPr/>
        </p:nvSpPr>
        <p:spPr bwMode="auto">
          <a:xfrm>
            <a:off x="11646103" y="5823813"/>
            <a:ext cx="144000" cy="144000"/>
          </a:xfrm>
          <a:prstGeom prst="ellipse">
            <a:avLst/>
          </a:prstGeom>
          <a:solidFill>
            <a:srgbClr val="FFFF00"/>
          </a:solid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marL="0" marR="0" indent="0" algn="ctr" defTabSz="889000" rtl="0" eaLnBrk="1" fontAlgn="base" latinLnBrk="0" hangingPunct="1"/>
            <a:endParaRPr kumimoji="0" lang="ru-RU" sz="1400" b="0" i="0" u="none" strike="noStrike" cap="none" normalizeH="0" baseline="0" dirty="0" smtClean="0">
              <a:solidFill>
                <a:schemeClr val="tx1"/>
              </a:solidFill>
              <a:effectLst/>
              <a:latin typeface="+mn-lt"/>
              <a:cs typeface="+mn-cs"/>
            </a:endParaRPr>
          </a:p>
        </p:txBody>
      </p:sp>
      <p:sp>
        <p:nvSpPr>
          <p:cNvPr id="31" name="Овал 30"/>
          <p:cNvSpPr/>
          <p:nvPr/>
        </p:nvSpPr>
        <p:spPr bwMode="auto">
          <a:xfrm>
            <a:off x="11646103" y="6439289"/>
            <a:ext cx="144000" cy="144000"/>
          </a:xfrm>
          <a:prstGeom prst="ellipse">
            <a:avLst/>
          </a:prstGeom>
          <a:solidFill>
            <a:srgbClr val="FFFF00"/>
          </a:solid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marL="0" marR="0" indent="0" algn="ctr" defTabSz="889000" rtl="0" eaLnBrk="1" fontAlgn="base" latinLnBrk="0" hangingPunct="1"/>
            <a:endParaRPr kumimoji="0" lang="ru-RU" sz="1400" b="0" i="0" u="none" strike="noStrike" cap="none" normalizeH="0" baseline="0" dirty="0" smtClean="0">
              <a:solidFill>
                <a:schemeClr val="tx1"/>
              </a:solidFill>
              <a:effectLst/>
              <a:latin typeface="+mn-lt"/>
              <a:cs typeface="+mn-cs"/>
            </a:endParaRPr>
          </a:p>
        </p:txBody>
      </p:sp>
    </p:spTree>
    <p:extLst>
      <p:ext uri="{BB962C8B-B14F-4D97-AF65-F5344CB8AC3E}">
        <p14:creationId xmlns:p14="http://schemas.microsoft.com/office/powerpoint/2010/main" val="2638107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7">
                                            <p:txEl>
                                              <p:pRg st="3" end="3"/>
                                            </p:tx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500"/>
                                  </p:stCondLst>
                                  <p:childTnLst>
                                    <p:set>
                                      <p:cBhvr>
                                        <p:cTn id="25" dur="1" fill="hold">
                                          <p:stCondLst>
                                            <p:cond delay="0"/>
                                          </p:stCondLst>
                                        </p:cTn>
                                        <p:tgtEl>
                                          <p:spTgt spid="5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60">
                                            <p:txEl>
                                              <p:pRg st="0" end="0"/>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60">
                                            <p:txEl>
                                              <p:pRg st="1" end="1"/>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60">
                                            <p:txEl>
                                              <p:pRg st="2" end="2"/>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60">
                                            <p:txEl>
                                              <p:pRg st="3" end="3"/>
                                            </p:txEl>
                                          </p:spTgt>
                                        </p:tgtEl>
                                        <p:attrNameLst>
                                          <p:attrName>style.visibility</p:attrName>
                                        </p:attrNameLst>
                                      </p:cBhvr>
                                      <p:to>
                                        <p:strVal val="visible"/>
                                      </p:to>
                                    </p:set>
                                  </p:childTnLst>
                                </p:cTn>
                              </p:par>
                            </p:childTnLst>
                          </p:cTn>
                        </p:par>
                        <p:par>
                          <p:cTn id="42" fill="hold">
                            <p:stCondLst>
                              <p:cond delay="0"/>
                            </p:stCondLst>
                            <p:childTnLst>
                              <p:par>
                                <p:cTn id="43" presetID="1" presetClass="entr" presetSubtype="0" fill="hold" grpId="0" nodeType="afterEffect">
                                  <p:stCondLst>
                                    <p:cond delay="500"/>
                                  </p:stCondLst>
                                  <p:childTnLst>
                                    <p:set>
                                      <p:cBhvr>
                                        <p:cTn id="44" dur="1" fill="hold">
                                          <p:stCondLst>
                                            <p:cond delay="0"/>
                                          </p:stCondLst>
                                        </p:cTn>
                                        <p:tgtEl>
                                          <p:spTgt spid="5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1">
                                            <p:txEl>
                                              <p:pRg st="0" end="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1">
                                            <p:txEl>
                                              <p:pRg st="1" end="1"/>
                                            </p:txEl>
                                          </p:spTgt>
                                        </p:tgtEl>
                                        <p:attrNameLst>
                                          <p:attrName>style.visibility</p:attrName>
                                        </p:attrNameLst>
                                      </p:cBhvr>
                                      <p:to>
                                        <p:strVal val="visible"/>
                                      </p:to>
                                    </p:set>
                                  </p:childTnLst>
                                </p:cTn>
                              </p:par>
                            </p:childTnLst>
                          </p:cTn>
                        </p:par>
                        <p:par>
                          <p:cTn id="53" fill="hold">
                            <p:stCondLst>
                              <p:cond delay="0"/>
                            </p:stCondLst>
                            <p:childTnLst>
                              <p:par>
                                <p:cTn id="54" presetID="1" presetClass="entr" presetSubtype="0" fill="hold" grpId="0" nodeType="afterEffect">
                                  <p:stCondLst>
                                    <p:cond delay="500"/>
                                  </p:stCondLst>
                                  <p:childTnLst>
                                    <p:set>
                                      <p:cBhvr>
                                        <p:cTn id="55" dur="1" fill="hold">
                                          <p:stCondLst>
                                            <p:cond delay="0"/>
                                          </p:stCondLst>
                                        </p:cTn>
                                        <p:tgtEl>
                                          <p:spTgt spid="61">
                                            <p:txEl>
                                              <p:pRg st="2" end="2"/>
                                            </p:txEl>
                                          </p:spTgt>
                                        </p:tgtEl>
                                        <p:attrNameLst>
                                          <p:attrName>style.visibility</p:attrName>
                                        </p:attrNameLst>
                                      </p:cBhvr>
                                      <p:to>
                                        <p:strVal val="visible"/>
                                      </p:to>
                                    </p:set>
                                  </p:childTnLst>
                                </p:cTn>
                              </p:par>
                            </p:childTnLst>
                          </p:cTn>
                        </p:par>
                        <p:par>
                          <p:cTn id="56" fill="hold">
                            <p:stCondLst>
                              <p:cond delay="500"/>
                            </p:stCondLst>
                            <p:childTnLst>
                              <p:par>
                                <p:cTn id="57" presetID="1" presetClass="entr" presetSubtype="0"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2">
                                            <p:txEl>
                                              <p:pRg st="0" end="0"/>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2">
                                            <p:txEl>
                                              <p:pRg st="1" end="1"/>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62">
                                            <p:txEl>
                                              <p:pRg st="2" end="2"/>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62">
                                            <p:txEl>
                                              <p:pRg st="3" end="3"/>
                                            </p:txEl>
                                          </p:spTgt>
                                        </p:tgtEl>
                                        <p:attrNameLst>
                                          <p:attrName>style.visibility</p:attrName>
                                        </p:attrNameLst>
                                      </p:cBhvr>
                                      <p:to>
                                        <p:strVal val="visible"/>
                                      </p:to>
                                    </p:set>
                                  </p:childTnLst>
                                </p:cTn>
                              </p:par>
                              <p:par>
                                <p:cTn id="75" presetID="22" presetClass="entr" presetSubtype="4" fill="hold" grpId="0" nodeType="withEffect">
                                  <p:stCondLst>
                                    <p:cond delay="0"/>
                                  </p:stCondLst>
                                  <p:childTnLst>
                                    <p:set>
                                      <p:cBhvr>
                                        <p:cTn id="76" dur="1" fill="hold">
                                          <p:stCondLst>
                                            <p:cond delay="0"/>
                                          </p:stCondLst>
                                        </p:cTn>
                                        <p:tgtEl>
                                          <p:spTgt spid="3"/>
                                        </p:tgtEl>
                                        <p:attrNameLst>
                                          <p:attrName>style.visibility</p:attrName>
                                        </p:attrNameLst>
                                      </p:cBhvr>
                                      <p:to>
                                        <p:strVal val="visible"/>
                                      </p:to>
                                    </p:set>
                                    <p:animEffect transition="in" filter="wipe(down)">
                                      <p:cBhvr>
                                        <p:cTn id="77" dur="500"/>
                                        <p:tgtEl>
                                          <p:spTgt spid="3"/>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14"/>
                                        </p:tgtEl>
                                        <p:attrNameLst>
                                          <p:attrName>style.visibility</p:attrName>
                                        </p:attrNameLst>
                                      </p:cBhvr>
                                      <p:to>
                                        <p:strVal val="visible"/>
                                      </p:to>
                                    </p:set>
                                    <p:animEffect transition="in" filter="wipe(down)">
                                      <p:cBhvr>
                                        <p:cTn id="80" dur="500"/>
                                        <p:tgtEl>
                                          <p:spTgt spid="14"/>
                                        </p:tgtEl>
                                      </p:cBhvr>
                                    </p:animEffect>
                                  </p:childTnLst>
                                </p:cTn>
                              </p:par>
                              <p:par>
                                <p:cTn id="81" presetID="22" presetClass="entr" presetSubtype="4" fill="hold" grpId="0" nodeType="with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down)">
                                      <p:cBhvr>
                                        <p:cTn id="83" dur="500"/>
                                        <p:tgtEl>
                                          <p:spTgt spid="15"/>
                                        </p:tgtEl>
                                      </p:cBhvr>
                                    </p:animEffect>
                                  </p:childTnLst>
                                </p:cTn>
                              </p:par>
                              <p:par>
                                <p:cTn id="84" presetID="22" presetClass="entr" presetSubtype="4" fill="hold" grpId="0" nodeType="withEffect">
                                  <p:stCondLst>
                                    <p:cond delay="0"/>
                                  </p:stCondLst>
                                  <p:childTnLst>
                                    <p:set>
                                      <p:cBhvr>
                                        <p:cTn id="85" dur="1" fill="hold">
                                          <p:stCondLst>
                                            <p:cond delay="0"/>
                                          </p:stCondLst>
                                        </p:cTn>
                                        <p:tgtEl>
                                          <p:spTgt spid="16"/>
                                        </p:tgtEl>
                                        <p:attrNameLst>
                                          <p:attrName>style.visibility</p:attrName>
                                        </p:attrNameLst>
                                      </p:cBhvr>
                                      <p:to>
                                        <p:strVal val="visible"/>
                                      </p:to>
                                    </p:set>
                                    <p:animEffect transition="in" filter="wipe(down)">
                                      <p:cBhvr>
                                        <p:cTn id="86" dur="500"/>
                                        <p:tgtEl>
                                          <p:spTgt spid="16"/>
                                        </p:tgtEl>
                                      </p:cBhvr>
                                    </p:animEffect>
                                  </p:childTnLst>
                                </p:cTn>
                              </p:par>
                              <p:par>
                                <p:cTn id="87" presetID="22" presetClass="entr" presetSubtype="4" fill="hold" grpId="0" nodeType="with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down)">
                                      <p:cBhvr>
                                        <p:cTn id="89" dur="500"/>
                                        <p:tgtEl>
                                          <p:spTgt spid="17"/>
                                        </p:tgtEl>
                                      </p:cBhvr>
                                    </p:animEffect>
                                  </p:childTnLst>
                                </p:cTn>
                              </p:par>
                              <p:par>
                                <p:cTn id="90" presetID="22" presetClass="entr" presetSubtype="4" fill="hold" grpId="0" nodeType="withEffect">
                                  <p:stCondLst>
                                    <p:cond delay="0"/>
                                  </p:stCondLst>
                                  <p:childTnLst>
                                    <p:set>
                                      <p:cBhvr>
                                        <p:cTn id="91" dur="1" fill="hold">
                                          <p:stCondLst>
                                            <p:cond delay="0"/>
                                          </p:stCondLst>
                                        </p:cTn>
                                        <p:tgtEl>
                                          <p:spTgt spid="18"/>
                                        </p:tgtEl>
                                        <p:attrNameLst>
                                          <p:attrName>style.visibility</p:attrName>
                                        </p:attrNameLst>
                                      </p:cBhvr>
                                      <p:to>
                                        <p:strVal val="visible"/>
                                      </p:to>
                                    </p:set>
                                    <p:animEffect transition="in" filter="wipe(down)">
                                      <p:cBhvr>
                                        <p:cTn id="92" dur="500"/>
                                        <p:tgtEl>
                                          <p:spTgt spid="18"/>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19"/>
                                        </p:tgtEl>
                                        <p:attrNameLst>
                                          <p:attrName>style.visibility</p:attrName>
                                        </p:attrNameLst>
                                      </p:cBhvr>
                                      <p:to>
                                        <p:strVal val="visible"/>
                                      </p:to>
                                    </p:set>
                                    <p:animEffect transition="in" filter="wipe(down)">
                                      <p:cBhvr>
                                        <p:cTn id="95" dur="500"/>
                                        <p:tgtEl>
                                          <p:spTgt spid="19"/>
                                        </p:tgtEl>
                                      </p:cBhvr>
                                    </p:animEffect>
                                  </p:childTnLst>
                                </p:cTn>
                              </p:par>
                              <p:par>
                                <p:cTn id="96" presetID="22" presetClass="entr" presetSubtype="4" fill="hold" grpId="0" nodeType="with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wipe(down)">
                                      <p:cBhvr>
                                        <p:cTn id="98" dur="500"/>
                                        <p:tgtEl>
                                          <p:spTgt spid="20"/>
                                        </p:tgtEl>
                                      </p:cBhvr>
                                    </p:animEffect>
                                  </p:childTnLst>
                                </p:cTn>
                              </p:par>
                              <p:par>
                                <p:cTn id="99" presetID="22" presetClass="entr" presetSubtype="4" fill="hold" grpId="0" nodeType="withEffect">
                                  <p:stCondLst>
                                    <p:cond delay="0"/>
                                  </p:stCondLst>
                                  <p:childTnLst>
                                    <p:set>
                                      <p:cBhvr>
                                        <p:cTn id="100" dur="1" fill="hold">
                                          <p:stCondLst>
                                            <p:cond delay="0"/>
                                          </p:stCondLst>
                                        </p:cTn>
                                        <p:tgtEl>
                                          <p:spTgt spid="21"/>
                                        </p:tgtEl>
                                        <p:attrNameLst>
                                          <p:attrName>style.visibility</p:attrName>
                                        </p:attrNameLst>
                                      </p:cBhvr>
                                      <p:to>
                                        <p:strVal val="visible"/>
                                      </p:to>
                                    </p:set>
                                    <p:animEffect transition="in" filter="wipe(down)">
                                      <p:cBhvr>
                                        <p:cTn id="101" dur="500"/>
                                        <p:tgtEl>
                                          <p:spTgt spid="21"/>
                                        </p:tgtEl>
                                      </p:cBhvr>
                                    </p:animEffect>
                                  </p:childTnLst>
                                </p:cTn>
                              </p:par>
                              <p:par>
                                <p:cTn id="102" presetID="22" presetClass="entr" presetSubtype="4" fill="hold" grpId="0" nodeType="withEffect">
                                  <p:stCondLst>
                                    <p:cond delay="0"/>
                                  </p:stCondLst>
                                  <p:childTnLst>
                                    <p:set>
                                      <p:cBhvr>
                                        <p:cTn id="103" dur="1" fill="hold">
                                          <p:stCondLst>
                                            <p:cond delay="0"/>
                                          </p:stCondLst>
                                        </p:cTn>
                                        <p:tgtEl>
                                          <p:spTgt spid="22"/>
                                        </p:tgtEl>
                                        <p:attrNameLst>
                                          <p:attrName>style.visibility</p:attrName>
                                        </p:attrNameLst>
                                      </p:cBhvr>
                                      <p:to>
                                        <p:strVal val="visible"/>
                                      </p:to>
                                    </p:set>
                                    <p:animEffect transition="in" filter="wipe(down)">
                                      <p:cBhvr>
                                        <p:cTn id="104" dur="500"/>
                                        <p:tgtEl>
                                          <p:spTgt spid="22"/>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wipe(down)">
                                      <p:cBhvr>
                                        <p:cTn id="107" dur="500"/>
                                        <p:tgtEl>
                                          <p:spTgt spid="24"/>
                                        </p:tgtEl>
                                      </p:cBhvr>
                                    </p:animEffect>
                                  </p:childTnLst>
                                </p:cTn>
                              </p:par>
                              <p:par>
                                <p:cTn id="108" presetID="22" presetClass="entr" presetSubtype="4" fill="hold" grpId="0" nodeType="withEffect">
                                  <p:stCondLst>
                                    <p:cond delay="0"/>
                                  </p:stCondLst>
                                  <p:childTnLst>
                                    <p:set>
                                      <p:cBhvr>
                                        <p:cTn id="109" dur="1" fill="hold">
                                          <p:stCondLst>
                                            <p:cond delay="0"/>
                                          </p:stCondLst>
                                        </p:cTn>
                                        <p:tgtEl>
                                          <p:spTgt spid="26"/>
                                        </p:tgtEl>
                                        <p:attrNameLst>
                                          <p:attrName>style.visibility</p:attrName>
                                        </p:attrNameLst>
                                      </p:cBhvr>
                                      <p:to>
                                        <p:strVal val="visible"/>
                                      </p:to>
                                    </p:set>
                                    <p:animEffect transition="in" filter="wipe(down)">
                                      <p:cBhvr>
                                        <p:cTn id="110" dur="500"/>
                                        <p:tgtEl>
                                          <p:spTgt spid="26"/>
                                        </p:tgtEl>
                                      </p:cBhvr>
                                    </p:animEffect>
                                  </p:childTnLst>
                                </p:cTn>
                              </p:par>
                              <p:par>
                                <p:cTn id="111" presetID="22" presetClass="entr" presetSubtype="4" fill="hold" grpId="0" nodeType="withEffect">
                                  <p:stCondLst>
                                    <p:cond delay="0"/>
                                  </p:stCondLst>
                                  <p:childTnLst>
                                    <p:set>
                                      <p:cBhvr>
                                        <p:cTn id="112" dur="1" fill="hold">
                                          <p:stCondLst>
                                            <p:cond delay="0"/>
                                          </p:stCondLst>
                                        </p:cTn>
                                        <p:tgtEl>
                                          <p:spTgt spid="28"/>
                                        </p:tgtEl>
                                        <p:attrNameLst>
                                          <p:attrName>style.visibility</p:attrName>
                                        </p:attrNameLst>
                                      </p:cBhvr>
                                      <p:to>
                                        <p:strVal val="visible"/>
                                      </p:to>
                                    </p:set>
                                    <p:animEffect transition="in" filter="wipe(down)">
                                      <p:cBhvr>
                                        <p:cTn id="113" dur="500"/>
                                        <p:tgtEl>
                                          <p:spTgt spid="28"/>
                                        </p:tgtEl>
                                      </p:cBhvr>
                                    </p:animEffect>
                                  </p:childTnLst>
                                </p:cTn>
                              </p:par>
                              <p:par>
                                <p:cTn id="114" presetID="22" presetClass="entr" presetSubtype="4"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wipe(down)">
                                      <p:cBhvr>
                                        <p:cTn id="116" dur="500"/>
                                        <p:tgtEl>
                                          <p:spTgt spid="30"/>
                                        </p:tgtEl>
                                      </p:cBhvr>
                                    </p:animEffect>
                                  </p:childTnLst>
                                </p:cTn>
                              </p:par>
                              <p:par>
                                <p:cTn id="117" presetID="22" presetClass="entr" presetSubtype="4" fill="hold" grpId="0" nodeType="with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down)">
                                      <p:cBhvr>
                                        <p:cTn id="11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6" grpId="0" animBg="1"/>
      <p:bldP spid="57" grpId="0" animBg="1"/>
      <p:bldP spid="58" grpId="0" animBg="1"/>
      <p:bldP spid="60" grpId="0" build="p" advAuto="500"/>
      <p:bldP spid="61" grpId="0" build="p" advAuto="500"/>
      <p:bldP spid="62" grpId="0" build="p" advAuto="500"/>
      <p:bldP spid="87" grpId="0" build="p" advAuto="500"/>
      <p:bldP spid="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6" grpId="0" animBg="1"/>
      <p:bldP spid="28" grpId="0" animBg="1"/>
      <p:bldP spid="30" grpId="0" animBg="1"/>
      <p:bldP spid="3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17839&quot;&gt;&lt;version val=&quot;21091&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1&quot;&gt;&lt;elem m_fUsage=&quot;1.89999999999999990000E+000&quot;&gt;&lt;m_ppcolschidx val=&quot;0&quot;/&gt;&lt;m_rgb r=&quot;8e&quot; g=&quot;c6&quot; b=&quot;a1&quot;/&gt;&lt;/elem&gt;&lt;/m_vecMRU&gt;&lt;/m_mruColor&gt;&lt;m_mapectfillschemeMRU/&gt;&lt;m_eweekdayFirstOfWeek val=&quot;2&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m_strFormatTime&gt;%#d %B&lt;/m_strFormatTime&gt;&lt;/m_precDefault&gt;&lt;/CDefaultPrec&gt;&lt;CDefaultPrec id=&quot;3&quot;&gt;&lt;m_precDefault/&gt;&lt;/CDefaultPrec&gt;&lt;CDefaultPrec id=&quot;2&quot;&gt;&lt;m_precDefault&gt;&lt;m_chDecimalSymbol&gt;.&lt;/m_chDecimalSymbol&gt;&lt;m_nGroupingDigits val=&quot;3&quot;/&gt;&lt;m_chGroupingSymbol&gt;,&lt;/m_chGroupingSymbol&gt;&lt;m_chDecimalSymbol17909&gt;.&lt;/m_chDecimalSymbol17909&gt;&lt;m_nGroupingDigits17909 val=&quot;3&quot;/&gt;&lt;m_chGroupingSymbol17909&gt;,&lt;/m_chGroupingSymbol17909&gt;&lt;/m_precDefault&gt;&lt;/CDefaultPrec&gt;&lt;/root&gt;"/>
  <p:tag name="THINKCELLUNDODONOTDELETE" val="1032"/>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9ONwYh86LkCj_zYv4bHYv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4HZrxeDs2kiW5JNAkft.pQ"/>
</p:tagLst>
</file>

<file path=ppt/theme/theme1.xml><?xml version="1.0" encoding="utf-8"?>
<a:theme xmlns:a="http://schemas.openxmlformats.org/drawingml/2006/main" name="blank">
  <a:themeElements>
    <a:clrScheme name="Custom 2">
      <a:dk1>
        <a:srgbClr val="000000"/>
      </a:dk1>
      <a:lt1>
        <a:srgbClr val="FFFFFF"/>
      </a:lt1>
      <a:dk2>
        <a:srgbClr val="345782"/>
      </a:dk2>
      <a:lt2>
        <a:srgbClr val="D8D8D8"/>
      </a:lt2>
      <a:accent1>
        <a:srgbClr val="264161"/>
      </a:accent1>
      <a:accent2>
        <a:srgbClr val="7298C6"/>
      </a:accent2>
      <a:accent3>
        <a:srgbClr val="A1BAD9"/>
      </a:accent3>
      <a:accent4>
        <a:srgbClr val="D0DCEC"/>
      </a:accent4>
      <a:accent5>
        <a:srgbClr val="D8D8D8"/>
      </a:accent5>
      <a:accent6>
        <a:srgbClr val="F2F2F2"/>
      </a:accent6>
      <a:hlink>
        <a:srgbClr val="5D8BA7"/>
      </a:hlink>
      <a:folHlink>
        <a:srgbClr val="9CBDC8"/>
      </a:folHlink>
    </a:clrScheme>
    <a:fontScheme name="Custom 1">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lumMod val="20000"/>
            <a:lumOff val="80000"/>
          </a:schemeClr>
        </a:solidFill>
        <a:ln w="9525" cap="flat" cmpd="sng" algn="ctr">
          <a:solidFill>
            <a:schemeClr val="tx2"/>
          </a:solidFill>
          <a:prstDash val="solid"/>
          <a:round/>
          <a:headEnd type="none" w="med" len="med"/>
          <a:tailEnd type="none" w="med" len="med"/>
        </a:ln>
        <a:effectLst/>
      </a:spPr>
      <a:bodyPr vert="horz" wrap="square" lIns="45720" tIns="45720" rIns="45720" bIns="45720" numCol="1" rtlCol="0" anchor="ctr" anchorCtr="0" compatLnSpc="1">
        <a:prstTxWarp prst="textNoShape">
          <a:avLst/>
        </a:prstTxWarp>
        <a:noAutofit/>
      </a:bodyPr>
      <a:lstStyle>
        <a:defPPr marL="0" marR="0" indent="0" algn="ctr" defTabSz="889000" rtl="0" eaLnBrk="1" fontAlgn="base" latinLnBrk="0" hangingPunct="1">
          <a:defRPr kumimoji="0" sz="1400" b="0" i="0" u="none" strike="noStrike" cap="none" normalizeH="0" baseline="0" dirty="0" smtClean="0">
            <a:solidFill>
              <a:schemeClr val="tx1"/>
            </a:solidFill>
            <a:effectLst/>
            <a:latin typeface="+mn-lt"/>
            <a:cs typeface="+mn-cs"/>
          </a:defRPr>
        </a:defPPr>
      </a:lstStyle>
    </a:spDef>
    <a:lnDef>
      <a:spPr bwMode="auto">
        <a:noFill/>
        <a:ln w="9525" cap="flat" cmpd="sng" algn="ctr">
          <a:solidFill>
            <a:schemeClr val="tx1">
              <a:lumMod val="50000"/>
              <a:lumOff val="50000"/>
            </a:schemeClr>
          </a:solidFill>
          <a:prstDash val="solid"/>
          <a:round/>
          <a:headEnd type="none" w="med" len="med"/>
          <a:tailEnd type="arrow"/>
        </a:ln>
        <a:effectLst/>
      </a:spPr>
      <a:bodyPr/>
      <a:lstStyle/>
    </a:lnDef>
    <a:txDef>
      <a:spPr>
        <a:noFill/>
      </a:spPr>
      <a:bodyPr wrap="square" rtlCol="0">
        <a:spAutoFit/>
      </a:bodyPr>
      <a:lstStyle>
        <a:defPPr>
          <a:defRPr dirty="0" smtClean="0">
            <a:latin typeface="+mn-lt"/>
          </a:defRPr>
        </a:defPPr>
      </a:lstStyle>
    </a:txDef>
  </a:objectDefaults>
  <a:extraClrSchemeLst>
    <a:extraClrScheme>
      <a:clrScheme name="Letter Blank 1">
        <a:dk1>
          <a:srgbClr val="000000"/>
        </a:dk1>
        <a:lt1>
          <a:srgbClr val="FFFFFF"/>
        </a:lt1>
        <a:dk2>
          <a:srgbClr val="177B57"/>
        </a:dk2>
        <a:lt2>
          <a:srgbClr val="80808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clrMap bg1="lt1" tx1="dk1" bg2="lt2" tx2="dk2" accent1="accent1" accent2="accent2" accent3="accent3" accent4="accent4" accent5="accent5" accent6="accent6" hlink="hlink" folHlink="folHlink"/>
    </a:extraClrScheme>
    <a:extraClrScheme>
      <a:clrScheme name="Letter Blank 2">
        <a:dk1>
          <a:srgbClr val="000000"/>
        </a:dk1>
        <a:lt1>
          <a:srgbClr val="FFFFFF"/>
        </a:lt1>
        <a:dk2>
          <a:srgbClr val="177B57"/>
        </a:dk2>
        <a:lt2>
          <a:srgbClr val="00000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clrMap bg1="lt1" tx1="dk1" bg2="lt2" tx2="dk2" accent1="accent1" accent2="accent2" accent3="accent3" accent4="accent4" accent5="accent5" accent6="accent6" hlink="hlink" folHlink="folHlink"/>
    </a:extraClrScheme>
    <a:extraClrScheme>
      <a:clrScheme name="Letter Blank 3">
        <a:dk1>
          <a:srgbClr val="000000"/>
        </a:dk1>
        <a:lt1>
          <a:srgbClr val="FFFFFF"/>
        </a:lt1>
        <a:dk2>
          <a:srgbClr val="345782"/>
        </a:dk2>
        <a:lt2>
          <a:srgbClr val="808080"/>
        </a:lt2>
        <a:accent1>
          <a:srgbClr val="E2E2E2"/>
        </a:accent1>
        <a:accent2>
          <a:srgbClr val="C5DCDF"/>
        </a:accent2>
        <a:accent3>
          <a:srgbClr val="FFFFFF"/>
        </a:accent3>
        <a:accent4>
          <a:srgbClr val="000000"/>
        </a:accent4>
        <a:accent5>
          <a:srgbClr val="EEEEEE"/>
        </a:accent5>
        <a:accent6>
          <a:srgbClr val="B2C7CA"/>
        </a:accent6>
        <a:hlink>
          <a:srgbClr val="5D8BA7"/>
        </a:hlink>
        <a:folHlink>
          <a:srgbClr val="9CBDC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blank">
  <a:themeElements>
    <a:clrScheme name="Custom 2">
      <a:dk1>
        <a:srgbClr val="000000"/>
      </a:dk1>
      <a:lt1>
        <a:srgbClr val="FFFFFF"/>
      </a:lt1>
      <a:dk2>
        <a:srgbClr val="345782"/>
      </a:dk2>
      <a:lt2>
        <a:srgbClr val="D8D8D8"/>
      </a:lt2>
      <a:accent1>
        <a:srgbClr val="264161"/>
      </a:accent1>
      <a:accent2>
        <a:srgbClr val="7298C6"/>
      </a:accent2>
      <a:accent3>
        <a:srgbClr val="A1BAD9"/>
      </a:accent3>
      <a:accent4>
        <a:srgbClr val="D0DCEC"/>
      </a:accent4>
      <a:accent5>
        <a:srgbClr val="D8D8D8"/>
      </a:accent5>
      <a:accent6>
        <a:srgbClr val="F2F2F2"/>
      </a:accent6>
      <a:hlink>
        <a:srgbClr val="5D8BA7"/>
      </a:hlink>
      <a:folHlink>
        <a:srgbClr val="9CBDC8"/>
      </a:folHlink>
    </a:clrScheme>
    <a:fontScheme name="Custom 1">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lumMod val="20000"/>
            <a:lumOff val="80000"/>
          </a:schemeClr>
        </a:solidFill>
        <a:ln w="9525" cap="flat" cmpd="sng" algn="ctr">
          <a:solidFill>
            <a:schemeClr val="tx2"/>
          </a:solidFill>
          <a:prstDash val="solid"/>
          <a:round/>
          <a:headEnd type="none" w="med" len="med"/>
          <a:tailEnd type="none" w="med" len="med"/>
        </a:ln>
        <a:effectLst/>
      </a:spPr>
      <a:bodyPr vert="horz" wrap="square" lIns="45720" tIns="45720" rIns="45720" bIns="45720" numCol="1" rtlCol="0" anchor="ctr" anchorCtr="0" compatLnSpc="1">
        <a:prstTxWarp prst="textNoShape">
          <a:avLst/>
        </a:prstTxWarp>
        <a:noAutofit/>
      </a:bodyPr>
      <a:lstStyle>
        <a:defPPr marL="0" marR="0" indent="0" algn="ctr" defTabSz="889000" rtl="0" eaLnBrk="1" fontAlgn="base" latinLnBrk="0" hangingPunct="1">
          <a:defRPr kumimoji="0" sz="1400" b="0" i="0" u="none" strike="noStrike" cap="none" normalizeH="0" baseline="0" dirty="0" smtClean="0">
            <a:solidFill>
              <a:schemeClr val="tx1"/>
            </a:solidFill>
            <a:effectLst/>
            <a:latin typeface="+mn-lt"/>
            <a:cs typeface="+mn-cs"/>
          </a:defRPr>
        </a:defPPr>
      </a:lstStyle>
    </a:spDef>
    <a:lnDef>
      <a:spPr bwMode="auto">
        <a:noFill/>
        <a:ln w="9525" cap="flat" cmpd="sng" algn="ctr">
          <a:solidFill>
            <a:schemeClr val="tx1">
              <a:lumMod val="50000"/>
              <a:lumOff val="50000"/>
            </a:schemeClr>
          </a:solidFill>
          <a:prstDash val="solid"/>
          <a:round/>
          <a:headEnd type="none" w="med" len="med"/>
          <a:tailEnd type="arrow"/>
        </a:ln>
        <a:effectLst/>
      </a:spPr>
      <a:bodyPr/>
      <a:lstStyle/>
    </a:lnDef>
    <a:txDef>
      <a:spPr>
        <a:noFill/>
      </a:spPr>
      <a:bodyPr wrap="square" rtlCol="0">
        <a:spAutoFit/>
      </a:bodyPr>
      <a:lstStyle>
        <a:defPPr>
          <a:defRPr dirty="0" smtClean="0">
            <a:latin typeface="+mn-lt"/>
          </a:defRPr>
        </a:defPPr>
      </a:lstStyle>
    </a:txDef>
  </a:objectDefaults>
  <a:extraClrSchemeLst>
    <a:extraClrScheme>
      <a:clrScheme name="Letter Blank 1">
        <a:dk1>
          <a:srgbClr val="000000"/>
        </a:dk1>
        <a:lt1>
          <a:srgbClr val="FFFFFF"/>
        </a:lt1>
        <a:dk2>
          <a:srgbClr val="177B57"/>
        </a:dk2>
        <a:lt2>
          <a:srgbClr val="80808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clrMap bg1="lt1" tx1="dk1" bg2="lt2" tx2="dk2" accent1="accent1" accent2="accent2" accent3="accent3" accent4="accent4" accent5="accent5" accent6="accent6" hlink="hlink" folHlink="folHlink"/>
    </a:extraClrScheme>
    <a:extraClrScheme>
      <a:clrScheme name="Letter Blank 2">
        <a:dk1>
          <a:srgbClr val="000000"/>
        </a:dk1>
        <a:lt1>
          <a:srgbClr val="FFFFFF"/>
        </a:lt1>
        <a:dk2>
          <a:srgbClr val="177B57"/>
        </a:dk2>
        <a:lt2>
          <a:srgbClr val="00000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clrMap bg1="lt1" tx1="dk1" bg2="lt2" tx2="dk2" accent1="accent1" accent2="accent2" accent3="accent3" accent4="accent4" accent5="accent5" accent6="accent6" hlink="hlink" folHlink="folHlink"/>
    </a:extraClrScheme>
    <a:extraClrScheme>
      <a:clrScheme name="Letter Blank 3">
        <a:dk1>
          <a:srgbClr val="000000"/>
        </a:dk1>
        <a:lt1>
          <a:srgbClr val="FFFFFF"/>
        </a:lt1>
        <a:dk2>
          <a:srgbClr val="345782"/>
        </a:dk2>
        <a:lt2>
          <a:srgbClr val="808080"/>
        </a:lt2>
        <a:accent1>
          <a:srgbClr val="E2E2E2"/>
        </a:accent1>
        <a:accent2>
          <a:srgbClr val="C5DCDF"/>
        </a:accent2>
        <a:accent3>
          <a:srgbClr val="FFFFFF"/>
        </a:accent3>
        <a:accent4>
          <a:srgbClr val="000000"/>
        </a:accent4>
        <a:accent5>
          <a:srgbClr val="EEEEEE"/>
        </a:accent5>
        <a:accent6>
          <a:srgbClr val="B2C7CA"/>
        </a:accent6>
        <a:hlink>
          <a:srgbClr val="5D8BA7"/>
        </a:hlink>
        <a:folHlink>
          <a:srgbClr val="9CBDC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default">
  <a:themeElements>
    <a:clrScheme name="b-default 7">
      <a:dk1>
        <a:srgbClr val="414142"/>
      </a:dk1>
      <a:lt1>
        <a:srgbClr val="FFFFFF"/>
      </a:lt1>
      <a:dk2>
        <a:srgbClr val="003274"/>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fontScheme name="b-default">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b-default 2">
        <a:dk1>
          <a:srgbClr val="414142"/>
        </a:dk1>
        <a:lt1>
          <a:srgbClr val="FFFFFF"/>
        </a:lt1>
        <a:dk2>
          <a:srgbClr val="000000"/>
        </a:dk2>
        <a:lt2>
          <a:srgbClr val="808080"/>
        </a:lt2>
        <a:accent1>
          <a:srgbClr val="BBE0E3"/>
        </a:accent1>
        <a:accent2>
          <a:srgbClr val="333399"/>
        </a:accent2>
        <a:accent3>
          <a:srgbClr val="FFFFFF"/>
        </a:accent3>
        <a:accent4>
          <a:srgbClr val="363637"/>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b-default 3">
        <a:dk1>
          <a:srgbClr val="414142"/>
        </a:dk1>
        <a:lt1>
          <a:srgbClr val="FFFFFF"/>
        </a:lt1>
        <a:dk2>
          <a:srgbClr val="FFFFFF"/>
        </a:dk2>
        <a:lt2>
          <a:srgbClr val="808080"/>
        </a:lt2>
        <a:accent1>
          <a:srgbClr val="4595D1"/>
        </a:accent1>
        <a:accent2>
          <a:srgbClr val="003274"/>
        </a:accent2>
        <a:accent3>
          <a:srgbClr val="FFFFFF"/>
        </a:accent3>
        <a:accent4>
          <a:srgbClr val="363637"/>
        </a:accent4>
        <a:accent5>
          <a:srgbClr val="B0C8E5"/>
        </a:accent5>
        <a:accent6>
          <a:srgbClr val="002C68"/>
        </a:accent6>
        <a:hlink>
          <a:srgbClr val="045FA3"/>
        </a:hlink>
        <a:folHlink>
          <a:srgbClr val="6CAEDF"/>
        </a:folHlink>
      </a:clrScheme>
      <a:clrMap bg1="lt1" tx1="dk1" bg2="lt2" tx2="dk2" accent1="accent1" accent2="accent2" accent3="accent3" accent4="accent4" accent5="accent5" accent6="accent6" hlink="hlink" folHlink="folHlink"/>
    </a:extraClrScheme>
    <a:extraClrScheme>
      <a:clrScheme name="b-default 4">
        <a:dk1>
          <a:srgbClr val="414142"/>
        </a:dk1>
        <a:lt1>
          <a:srgbClr val="FFFFFF"/>
        </a:lt1>
        <a:dk2>
          <a:srgbClr val="FFFFFF"/>
        </a:dk2>
        <a:lt2>
          <a:srgbClr val="808080"/>
        </a:lt2>
        <a:accent1>
          <a:srgbClr val="4596D1"/>
        </a:accent1>
        <a:accent2>
          <a:srgbClr val="003274"/>
        </a:accent2>
        <a:accent3>
          <a:srgbClr val="FFFFFF"/>
        </a:accent3>
        <a:accent4>
          <a:srgbClr val="363637"/>
        </a:accent4>
        <a:accent5>
          <a:srgbClr val="B0C9E5"/>
        </a:accent5>
        <a:accent6>
          <a:srgbClr val="002C68"/>
        </a:accent6>
        <a:hlink>
          <a:srgbClr val="025EA1"/>
        </a:hlink>
        <a:folHlink>
          <a:srgbClr val="6CAEDF"/>
        </a:folHlink>
      </a:clrScheme>
      <a:clrMap bg1="lt1" tx1="dk1" bg2="lt2" tx2="dk2" accent1="accent1" accent2="accent2" accent3="accent3" accent4="accent4" accent5="accent5" accent6="accent6" hlink="hlink" folHlink="folHlink"/>
    </a:extraClrScheme>
    <a:extraClrScheme>
      <a:clrScheme name="b-default 5">
        <a:dk1>
          <a:srgbClr val="414142"/>
        </a:dk1>
        <a:lt1>
          <a:srgbClr val="FFFFFF"/>
        </a:lt1>
        <a:dk2>
          <a:srgbClr val="FFFFFF"/>
        </a:dk2>
        <a:lt2>
          <a:srgbClr val="808080"/>
        </a:lt2>
        <a:accent1>
          <a:srgbClr val="FF6600"/>
        </a:accent1>
        <a:accent2>
          <a:srgbClr val="4596D1"/>
        </a:accent2>
        <a:accent3>
          <a:srgbClr val="FFFFFF"/>
        </a:accent3>
        <a:accent4>
          <a:srgbClr val="363637"/>
        </a:accent4>
        <a:accent5>
          <a:srgbClr val="FFB8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
      <a:clrScheme name="b-default 6">
        <a:dk1>
          <a:srgbClr val="414142"/>
        </a:dk1>
        <a:lt1>
          <a:srgbClr val="FFFFFF"/>
        </a:lt1>
        <a:dk2>
          <a:srgbClr val="003274"/>
        </a:dk2>
        <a:lt2>
          <a:srgbClr val="808080"/>
        </a:lt2>
        <a:accent1>
          <a:srgbClr val="FF6600"/>
        </a:accent1>
        <a:accent2>
          <a:srgbClr val="4596D1"/>
        </a:accent2>
        <a:accent3>
          <a:srgbClr val="FFFFFF"/>
        </a:accent3>
        <a:accent4>
          <a:srgbClr val="363637"/>
        </a:accent4>
        <a:accent5>
          <a:srgbClr val="FFB8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
      <a:clrScheme name="b-default 7">
        <a:dk1>
          <a:srgbClr val="414142"/>
        </a:dk1>
        <a:lt1>
          <a:srgbClr val="FFFFFF"/>
        </a:lt1>
        <a:dk2>
          <a:srgbClr val="003274"/>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35219</TotalTime>
  <Words>3692</Words>
  <Application>Microsoft Office PowerPoint</Application>
  <PresentationFormat>Широкоэкранный</PresentationFormat>
  <Paragraphs>436</Paragraphs>
  <Slides>26</Slides>
  <Notes>8</Notes>
  <HiddenSlides>0</HiddenSlides>
  <MMClips>0</MMClips>
  <ScaleCrop>false</ScaleCrop>
  <HeadingPairs>
    <vt:vector size="8" baseType="variant">
      <vt:variant>
        <vt:lpstr>Использованные шрифты</vt:lpstr>
      </vt:variant>
      <vt:variant>
        <vt:i4>7</vt:i4>
      </vt:variant>
      <vt:variant>
        <vt:lpstr>Тема</vt:lpstr>
      </vt:variant>
      <vt:variant>
        <vt:i4>3</vt:i4>
      </vt:variant>
      <vt:variant>
        <vt:lpstr>Внедренные серверы OLE</vt:lpstr>
      </vt:variant>
      <vt:variant>
        <vt:i4>1</vt:i4>
      </vt:variant>
      <vt:variant>
        <vt:lpstr>Заголовки слайдов</vt:lpstr>
      </vt:variant>
      <vt:variant>
        <vt:i4>26</vt:i4>
      </vt:variant>
    </vt:vector>
  </HeadingPairs>
  <TitlesOfParts>
    <vt:vector size="37" baseType="lpstr">
      <vt:lpstr>Arial</vt:lpstr>
      <vt:lpstr>Calibri</vt:lpstr>
      <vt:lpstr>Miriam Fixed</vt:lpstr>
      <vt:lpstr>Myriad Pro Light</vt:lpstr>
      <vt:lpstr>Times New Roman</vt:lpstr>
      <vt:lpstr>Trebuchet MS</vt:lpstr>
      <vt:lpstr>Wingdings</vt:lpstr>
      <vt:lpstr>blank</vt:lpstr>
      <vt:lpstr>2_blank</vt:lpstr>
      <vt:lpstr>b-default</vt:lpstr>
      <vt:lpstr>think-cell Slide</vt:lpstr>
      <vt:lpstr>Презентация PowerPoint</vt:lpstr>
      <vt:lpstr>Назначение документа, цель и предпосылки работ</vt:lpstr>
      <vt:lpstr>Проект решения (можно предложить в конце презентации)</vt:lpstr>
      <vt:lpstr>Оценка состояния системы стратегического управления компании по результатам анкетирования*</vt:lpstr>
      <vt:lpstr>Детализация результатов на диаграмме Dynamic Strategy Radar</vt:lpstr>
      <vt:lpstr>Детализация результатов анкетирования на радарной диаграмме и выводы</vt:lpstr>
      <vt:lpstr>Анализ степени равномерности развития элементов системы стратегического управления</vt:lpstr>
      <vt:lpstr>Детальная характеристика элементов системы стратегического управления компании</vt:lpstr>
      <vt:lpstr>Возможные решения для исправления существующей ситуации с учетом отраслевых особенностей компании</vt:lpstr>
      <vt:lpstr>Общая характеристика основных элементов системы стратегического управления компании</vt:lpstr>
      <vt:lpstr>Возможные решения для улучшения существующей ситуации</vt:lpstr>
      <vt:lpstr>Первоочередные задачи для утверждения (пишем самое неотложное из предыдущего слайда)</vt:lpstr>
      <vt:lpstr>Приложение 1</vt:lpstr>
      <vt:lpstr>Термины и определения</vt:lpstr>
      <vt:lpstr>Термины и определения</vt:lpstr>
      <vt:lpstr>Приложение 2</vt:lpstr>
      <vt:lpstr>Цитаты из интервью с сотрудниками и комментарии к ним </vt:lpstr>
      <vt:lpstr>Результаты анкетирования</vt:lpstr>
      <vt:lpstr>Анализ дисбалансов в элементах системы стратегического управления компании</vt:lpstr>
      <vt:lpstr>Приложение 3</vt:lpstr>
      <vt:lpstr>Роль системы управления в обеспечении долгосрочной экономической эффективности организации</vt:lpstr>
      <vt:lpstr>Краткое описание подхода к анализу системы стратегического управления</vt:lpstr>
      <vt:lpstr>Эффекты успеха</vt:lpstr>
      <vt:lpstr>Объекты и инструменты управления долгосрочной конкурентоспособностью организации</vt:lpstr>
      <vt:lpstr>Принцип неопределенности в реализации решений</vt:lpstr>
      <vt:lpstr>Принцип ограниченной интенциональности*</vt:lpstr>
    </vt:vector>
  </TitlesOfParts>
  <Company>Совершенные индустрии</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0</dc:title>
  <dc:creator>Рыцев Дмитрий Иванович</dc:creator>
  <cp:lastModifiedBy>Рыцев Дмитрий Иванович</cp:lastModifiedBy>
  <cp:revision>2908</cp:revision>
  <cp:lastPrinted>2015-01-26T11:39:47Z</cp:lastPrinted>
  <dcterms:created xsi:type="dcterms:W3CDTF">2011-10-17T15:05:53Z</dcterms:created>
  <dcterms:modified xsi:type="dcterms:W3CDTF">2018-02-02T08:29:53Z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lpwstr>20100310</vt:lpwstr>
  </property>
  <property fmtid="{D5CDD505-2E9C-101B-9397-08002B2CF9AE}" pid="3" name="Format Name">
    <vt:lpwstr>BCG Format</vt:lpwstr>
  </property>
  <property fmtid="{D5CDD505-2E9C-101B-9397-08002B2CF9AE}" pid="4" name="Template Name">
    <vt:lpwstr>A4</vt:lpwstr>
  </property>
</Properties>
</file>