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witter.com/StrategyRussia" TargetMode="External"/><Relationship Id="rId7" Type="http://schemas.openxmlformats.org/officeDocument/2006/relationships/hyperlink" Target="http://www.youtube.com/channel/UC2jgenQtbGAQ5s415DlbT0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linkedin.com/company/perfect-industries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2.xml"/><Relationship Id="rId7" Type="http://schemas.openxmlformats.org/officeDocument/2006/relationships/image" Target="../media/image6.gi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witter.com/StrategyRussia" TargetMode="External"/><Relationship Id="rId7" Type="http://schemas.openxmlformats.org/officeDocument/2006/relationships/hyperlink" Target="http://www.youtube.com/channel/UC2jgenQtbGAQ5s415DlbT0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linkedin.com/company/perfect-industries" TargetMode="Externa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witter.com/StrategyRussia" TargetMode="External"/><Relationship Id="rId7" Type="http://schemas.openxmlformats.org/officeDocument/2006/relationships/hyperlink" Target="http://www.youtube.com/channel/UC2jgenQtbGAQ5s415DlbT0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linkedin.com/company/perfect-industries" TargetMode="Externa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366" y="1"/>
            <a:ext cx="11377431" cy="844414"/>
          </a:xfrm>
        </p:spPr>
        <p:txBody>
          <a:bodyPr tIns="0" bIns="0" anchor="b">
            <a:noAutofit/>
          </a:bodyPr>
          <a:lstStyle>
            <a:lvl1pPr marL="0" indent="0" algn="l">
              <a:lnSpc>
                <a:spcPct val="9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3366" y="1173097"/>
            <a:ext cx="5549911" cy="5247212"/>
          </a:xfrm>
        </p:spPr>
        <p:txBody>
          <a:bodyPr wrap="square" lIns="72000" tIns="72000" rIns="72000" bIns="72000">
            <a:noAutofit/>
          </a:bodyPr>
          <a:lstStyle>
            <a:lvl1pPr marL="335966" indent="-335966"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  <a:defRPr sz="266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61393" indent="-335458">
              <a:spcBef>
                <a:spcPts val="1200"/>
              </a:spcBef>
              <a:buFont typeface="Wingdings" panose="05000000000000000000" pitchFamily="2" charset="2"/>
              <a:buChar char="§"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012724" indent="-335458">
              <a:spcBef>
                <a:spcPts val="1200"/>
              </a:spcBef>
              <a:buFont typeface="Courier New" panose="02070309020205020404" pitchFamily="49" charset="0"/>
              <a:buChar char="o"/>
              <a:defRPr sz="1866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12202" indent="-335458">
              <a:spcBef>
                <a:spcPts val="1200"/>
              </a:spcBef>
              <a:buFont typeface="Wingdings" panose="05000000000000000000" pitchFamily="2" charset="2"/>
              <a:buChar char="Ø"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611681" indent="-335458">
              <a:spcBef>
                <a:spcPts val="1200"/>
              </a:spcBef>
              <a:buFont typeface="Wingdings" panose="05000000000000000000" pitchFamily="2" charset="2"/>
              <a:buChar char="Ø"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210886" y="1173097"/>
            <a:ext cx="5549911" cy="5247212"/>
          </a:xfrm>
        </p:spPr>
        <p:txBody>
          <a:bodyPr vert="horz" wrap="square" lIns="72000" tIns="72000" rIns="72000" bIns="72000" rtlCol="0">
            <a:noAutofit/>
          </a:bodyPr>
          <a:lstStyle>
            <a:lvl1pPr>
              <a:defRPr lang="ru-RU" sz="2666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ru-RU" sz="2133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ru-RU" sz="1866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ru-RU" sz="1333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ru-RU" sz="1333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335966" lvl="0" indent="-335966"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dirty="0" smtClean="0"/>
              <a:t>Образец текста</a:t>
            </a:r>
          </a:p>
          <a:p>
            <a:pPr marL="661393" lvl="1" indent="-33545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Второй уровень</a:t>
            </a:r>
          </a:p>
          <a:p>
            <a:pPr marL="1012724" lvl="2" indent="-335458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Третий уровень</a:t>
            </a:r>
          </a:p>
          <a:p>
            <a:pPr marL="1312202" lvl="3" indent="-33545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Четвертый уровень</a:t>
            </a:r>
          </a:p>
          <a:p>
            <a:pPr marL="1611681" lvl="4" indent="-33545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Text Box 12"/>
          <p:cNvSpPr txBox="1">
            <a:spLocks noChangeArrowheads="1"/>
          </p:cNvSpPr>
          <p:nvPr userDrawn="1"/>
        </p:nvSpPr>
        <p:spPr bwMode="auto">
          <a:xfrm>
            <a:off x="11664619" y="6513567"/>
            <a:ext cx="479719" cy="341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r" defTabSz="2986571" fontAlgn="base">
              <a:spcBef>
                <a:spcPct val="0"/>
              </a:spcBef>
              <a:defRPr/>
            </a:pPr>
            <a:fld id="{A503D096-5DC5-45AC-8B28-0502D463DA8A}" type="slidenum">
              <a:rPr lang="ru-RU" sz="1866">
                <a:solidFill>
                  <a:prstClr val="black">
                    <a:lumMod val="75000"/>
                    <a:lumOff val="25000"/>
                  </a:prstClr>
                </a:solidFill>
                <a:cs typeface="Arial" charset="0"/>
              </a:rPr>
              <a:pPr algn="r" defTabSz="2986571" fontAlgn="base">
                <a:spcBef>
                  <a:spcPct val="0"/>
                </a:spcBef>
                <a:defRPr/>
              </a:pPr>
              <a:t>‹#›</a:t>
            </a:fld>
            <a:endParaRPr lang="ru-RU" sz="1866" dirty="0">
              <a:solidFill>
                <a:prstClr val="black">
                  <a:lumMod val="75000"/>
                  <a:lumOff val="25000"/>
                </a:prstClr>
              </a:solidFill>
              <a:cs typeface="Arial" charset="0"/>
            </a:endParaRPr>
          </a:p>
        </p:txBody>
      </p:sp>
      <p:sp>
        <p:nvSpPr>
          <p:cNvPr id="16" name="Rectangle 122"/>
          <p:cNvSpPr>
            <a:spLocks noChangeArrowheads="1"/>
          </p:cNvSpPr>
          <p:nvPr userDrawn="1"/>
        </p:nvSpPr>
        <p:spPr bwMode="auto">
          <a:xfrm>
            <a:off x="466676" y="819269"/>
            <a:ext cx="11304000" cy="2399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  <a:tileRect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159981" bIns="159981" anchor="ctr"/>
          <a:lstStyle/>
          <a:p>
            <a:pPr algn="ctr" defTabSz="1219053" fontAlgn="base">
              <a:defRPr/>
            </a:pPr>
            <a:endParaRPr lang="ru-RU" sz="315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2" descr="C:\Users\DR\Desktop\New-logo-2013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-152" b="41410"/>
          <a:stretch/>
        </p:blipFill>
        <p:spPr bwMode="auto">
          <a:xfrm>
            <a:off x="11760629" y="3604"/>
            <a:ext cx="444900" cy="260272"/>
          </a:xfrm>
          <a:prstGeom prst="rect">
            <a:avLst/>
          </a:prstGeom>
          <a:noFill/>
        </p:spPr>
      </p:pic>
      <p:pic>
        <p:nvPicPr>
          <p:cNvPr id="10" name="Picture 1" descr="C:\Users\DR\Desktop\twitter-bird-white-on-blue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12087719" y="260702"/>
            <a:ext cx="96431" cy="96431"/>
          </a:xfrm>
          <a:prstGeom prst="rect">
            <a:avLst/>
          </a:prstGeom>
          <a:noFill/>
        </p:spPr>
      </p:pic>
      <p:pic>
        <p:nvPicPr>
          <p:cNvPr id="11" name="Picture 2" descr="C:\Users\DR\Desktop\li-button.pn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11778835" y="260702"/>
            <a:ext cx="96431" cy="96431"/>
          </a:xfrm>
          <a:prstGeom prst="rect">
            <a:avLst/>
          </a:prstGeom>
          <a:noFill/>
        </p:spPr>
      </p:pic>
      <p:pic>
        <p:nvPicPr>
          <p:cNvPr id="12" name="Picture 2" descr="C:\Users\DR\Desktop\Без-имени-1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934864" y="260702"/>
            <a:ext cx="96431" cy="96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5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096"/>
            </a:lvl1pPr>
            <a:lvl2pPr marL="585169" indent="0">
              <a:buNone/>
              <a:defRPr sz="3584"/>
            </a:lvl2pPr>
            <a:lvl3pPr marL="1170338" indent="0">
              <a:buNone/>
              <a:defRPr sz="3072"/>
            </a:lvl3pPr>
            <a:lvl4pPr marL="1755506" indent="0">
              <a:buNone/>
              <a:defRPr sz="2560"/>
            </a:lvl4pPr>
            <a:lvl5pPr marL="2340675" indent="0">
              <a:buNone/>
              <a:defRPr sz="2560"/>
            </a:lvl5pPr>
            <a:lvl6pPr marL="2925843" indent="0">
              <a:buNone/>
              <a:defRPr sz="2560"/>
            </a:lvl6pPr>
            <a:lvl7pPr marL="3511012" indent="0">
              <a:buNone/>
              <a:defRPr sz="2560"/>
            </a:lvl7pPr>
            <a:lvl8pPr marL="4096181" indent="0">
              <a:buNone/>
              <a:defRPr sz="2560"/>
            </a:lvl8pPr>
            <a:lvl9pPr marL="4681349" indent="0">
              <a:buNone/>
              <a:defRPr sz="256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792"/>
            </a:lvl1pPr>
            <a:lvl2pPr marL="585169" indent="0">
              <a:buNone/>
              <a:defRPr sz="1536"/>
            </a:lvl2pPr>
            <a:lvl3pPr marL="1170338" indent="0">
              <a:buNone/>
              <a:defRPr sz="1280"/>
            </a:lvl3pPr>
            <a:lvl4pPr marL="1755506" indent="0">
              <a:buNone/>
              <a:defRPr sz="1152"/>
            </a:lvl4pPr>
            <a:lvl5pPr marL="2340675" indent="0">
              <a:buNone/>
              <a:defRPr sz="1152"/>
            </a:lvl5pPr>
            <a:lvl6pPr marL="2925843" indent="0">
              <a:buNone/>
              <a:defRPr sz="1152"/>
            </a:lvl6pPr>
            <a:lvl7pPr marL="3511012" indent="0">
              <a:buNone/>
              <a:defRPr sz="1152"/>
            </a:lvl7pPr>
            <a:lvl8pPr marL="4096181" indent="0">
              <a:buNone/>
              <a:defRPr sz="1152"/>
            </a:lvl8pPr>
            <a:lvl9pPr marL="4681349" indent="0">
              <a:buNone/>
              <a:defRPr sz="115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662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315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206375"/>
            <a:ext cx="27432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853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0" y="577483"/>
            <a:ext cx="5678421" cy="55302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8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defTabSz="1219053"/>
            <a:fld id="{E5DABEF5-E548-4F72-8A67-37F097439615}" type="slidenum">
              <a:rPr lang="ru-RU" sz="2400" smtClean="0">
                <a:solidFill>
                  <a:prstClr val="black"/>
                </a:solidFill>
                <a:cs typeface="Arial" charset="0"/>
              </a:rPr>
              <a:pPr defTabSz="1219053"/>
              <a:t>‹#›</a:t>
            </a:fld>
            <a:endParaRPr lang="ru-RU" sz="24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8" name="Picture 2" descr="C:\Users\DR\Desktop\New-logo-2013.png"/>
          <p:cNvPicPr>
            <a:picLocks noChangeAspect="1" noChangeArrowheads="1"/>
          </p:cNvPicPr>
          <p:nvPr userDrawn="1"/>
        </p:nvPicPr>
        <p:blipFill>
          <a:blip r:embed="rId2" cstate="print"/>
          <a:srcRect b="41410"/>
          <a:stretch>
            <a:fillRect/>
          </a:stretch>
        </p:blipFill>
        <p:spPr bwMode="auto">
          <a:xfrm>
            <a:off x="11376587" y="1"/>
            <a:ext cx="815413" cy="477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930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973" y="1509715"/>
            <a:ext cx="11032068" cy="4613275"/>
          </a:xfrm>
        </p:spPr>
        <p:txBody>
          <a:bodyPr/>
          <a:lstStyle>
            <a:lvl1pPr>
              <a:spcBef>
                <a:spcPts val="1800"/>
              </a:spcBef>
              <a:defRPr b="0">
                <a:solidFill>
                  <a:schemeClr val="accent1"/>
                </a:solidFill>
              </a:defRPr>
            </a:lvl1pPr>
            <a:lvl2pPr>
              <a:spcBef>
                <a:spcPts val="1800"/>
              </a:spcBef>
              <a:defRPr b="0">
                <a:solidFill>
                  <a:schemeClr val="accent1"/>
                </a:solidFill>
              </a:defRPr>
            </a:lvl2pPr>
            <a:lvl3pPr>
              <a:spcBef>
                <a:spcPts val="1800"/>
              </a:spcBef>
              <a:defRPr b="0">
                <a:solidFill>
                  <a:schemeClr val="accent1"/>
                </a:solidFill>
              </a:defRPr>
            </a:lvl3pPr>
            <a:lvl4pPr>
              <a:spcBef>
                <a:spcPts val="1800"/>
              </a:spcBef>
              <a:defRPr b="0">
                <a:solidFill>
                  <a:schemeClr val="accent1"/>
                </a:solidFill>
              </a:defRPr>
            </a:lvl4pPr>
            <a:lvl5pPr>
              <a:spcBef>
                <a:spcPts val="1800"/>
              </a:spcBef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073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95" y="163513"/>
            <a:ext cx="1103141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973" y="1509715"/>
            <a:ext cx="11032068" cy="461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9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5971" y="157480"/>
            <a:ext cx="11060608" cy="765642"/>
          </a:xfrm>
        </p:spPr>
        <p:txBody>
          <a:bodyPr>
            <a:noAutofit/>
          </a:bodyPr>
          <a:lstStyle>
            <a:lvl1pPr>
              <a:defRPr sz="4314"/>
            </a:lvl1pPr>
            <a:extLst/>
          </a:lstStyle>
          <a:p>
            <a:pPr eaLnBrk="1" latinLnBrk="0" hangingPunct="1"/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>
          <a:xfrm>
            <a:off x="8128000" y="6248402"/>
            <a:ext cx="3556000" cy="365125"/>
          </a:xfrm>
          <a:prstGeom prst="rect">
            <a:avLst/>
          </a:prstGeom>
        </p:spPr>
        <p:txBody>
          <a:bodyPr/>
          <a:lstStyle/>
          <a:p>
            <a:fld id="{E4606EA6-EFEA-4C30-9264-4F9291A5780D}" type="datetime1">
              <a:rPr lang="ru-RU">
                <a:solidFill>
                  <a:srgbClr val="000000"/>
                </a:solidFill>
                <a:latin typeface="Arial"/>
                <a:cs typeface="Arial"/>
              </a:rPr>
              <a:pPr/>
              <a:t>24.11.2018</a:t>
            </a:fld>
            <a:endParaRPr lang="ru-RU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>
          <a:xfrm>
            <a:off x="812804" y="6248209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xfrm>
            <a:off x="0" y="846872"/>
            <a:ext cx="711200" cy="244476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F82E0A0-C266-4798-8C8F-B9F91E9DA37E}" type="slidenum">
              <a:rPr lang="ru-RU" sz="1678" b="1">
                <a:solidFill>
                  <a:srgbClr val="FFFFFF"/>
                </a:solidFill>
                <a:latin typeface="Arial"/>
                <a:cs typeface="Arial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42551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80295" y="163513"/>
            <a:ext cx="1103141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973" y="1509715"/>
            <a:ext cx="11032068" cy="461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30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974" y="1509715"/>
            <a:ext cx="5248071" cy="46132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  <a:lvl2pPr>
              <a:defRPr b="0">
                <a:solidFill>
                  <a:schemeClr val="tx2"/>
                </a:solidFill>
              </a:defRPr>
            </a:lvl2pPr>
            <a:lvl3pPr>
              <a:defRPr b="0">
                <a:solidFill>
                  <a:schemeClr val="tx2"/>
                </a:solidFill>
              </a:defRPr>
            </a:lvl3pPr>
            <a:lvl4pPr>
              <a:defRPr b="0">
                <a:solidFill>
                  <a:schemeClr val="tx2"/>
                </a:solidFill>
              </a:defRPr>
            </a:lvl4pPr>
            <a:lvl5pPr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363639" y="1512176"/>
            <a:ext cx="5248071" cy="46132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  <a:lvl2pPr>
              <a:defRPr b="0">
                <a:solidFill>
                  <a:schemeClr val="tx2"/>
                </a:solidFill>
              </a:defRPr>
            </a:lvl2pPr>
            <a:lvl3pPr>
              <a:defRPr b="0">
                <a:solidFill>
                  <a:schemeClr val="tx2"/>
                </a:solidFill>
              </a:defRPr>
            </a:lvl3pPr>
            <a:lvl4pPr>
              <a:defRPr b="0">
                <a:solidFill>
                  <a:schemeClr val="tx2"/>
                </a:solidFill>
              </a:defRPr>
            </a:lvl4pPr>
            <a:lvl5pPr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456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211015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015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 l="43388" t="65187" r="11069" b="12440"/>
          <a:stretch>
            <a:fillRect/>
          </a:stretch>
        </p:blipFill>
        <p:spPr bwMode="auto">
          <a:xfrm>
            <a:off x="5128847" y="4657726"/>
            <a:ext cx="7057292" cy="21955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sp>
        <p:nvSpPr>
          <p:cNvPr id="6" name="Прямоугольник 5"/>
          <p:cNvSpPr/>
          <p:nvPr userDrawn="1"/>
        </p:nvSpPr>
        <p:spPr bwMode="auto">
          <a:xfrm>
            <a:off x="2989386" y="1676400"/>
            <a:ext cx="9202615" cy="228600"/>
          </a:xfrm>
          <a:prstGeom prst="rect">
            <a:avLst/>
          </a:prstGeom>
          <a:gradFill flip="none" rotWithShape="1">
            <a:lin ang="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45664" tIns="45664" rIns="45664" bIns="45664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877" fontAlgn="base">
              <a:spcBef>
                <a:spcPct val="0"/>
              </a:spcBef>
              <a:spcAft>
                <a:spcPct val="0"/>
              </a:spcAft>
            </a:pPr>
            <a:r>
              <a:rPr lang="ru-RU" sz="1049" b="1" dirty="0">
                <a:solidFill>
                  <a:srgbClr val="FFFFFF"/>
                </a:solidFill>
              </a:rPr>
              <a:t>АКЦИОНЕРНОЕ ОБЩЕСТВО «ТЕХСНАБЭКСПОРТ»</a:t>
            </a:r>
          </a:p>
        </p:txBody>
      </p:sp>
      <p:pic>
        <p:nvPicPr>
          <p:cNvPr id="2779140" name="Picture 4" descr="http://spweb01/_LAYOUTS/spellabs_shared/images/pt.gif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1479" y="-136524"/>
            <a:ext cx="11723" cy="9525"/>
          </a:xfrm>
          <a:prstGeom prst="rect">
            <a:avLst/>
          </a:prstGeom>
          <a:noFill/>
        </p:spPr>
      </p:pic>
      <p:pic>
        <p:nvPicPr>
          <p:cNvPr id="2779142" name="Picture 6" descr="http://spweb01/_LAYOUTS/spellabs_shared/images/pt.gif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1479" y="-136524"/>
            <a:ext cx="11723" cy="9525"/>
          </a:xfrm>
          <a:prstGeom prst="rect">
            <a:avLst/>
          </a:prstGeom>
          <a:noFill/>
        </p:spPr>
      </p:pic>
      <p:pic>
        <p:nvPicPr>
          <p:cNvPr id="7" name="Рисунок 8" descr="TENEX - LOGO - BLACK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8477" y="546101"/>
            <a:ext cx="4515338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61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6"/>
            <a:ext cx="10363200" cy="14700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0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2" descr="C:\Users\DR\Desktop\New-logo-2013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-152" b="41410"/>
          <a:stretch/>
        </p:blipFill>
        <p:spPr bwMode="auto">
          <a:xfrm>
            <a:off x="11760629" y="3604"/>
            <a:ext cx="444900" cy="260272"/>
          </a:xfrm>
          <a:prstGeom prst="rect">
            <a:avLst/>
          </a:prstGeom>
          <a:noFill/>
        </p:spPr>
      </p:pic>
      <p:pic>
        <p:nvPicPr>
          <p:cNvPr id="7" name="Picture 1" descr="C:\Users\DR\Desktop\twitter-bird-white-on-blue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12087719" y="260702"/>
            <a:ext cx="96431" cy="96431"/>
          </a:xfrm>
          <a:prstGeom prst="rect">
            <a:avLst/>
          </a:prstGeom>
          <a:noFill/>
        </p:spPr>
      </p:pic>
      <p:pic>
        <p:nvPicPr>
          <p:cNvPr id="8" name="Picture 2" descr="C:\Users\DR\Desktop\li-button.pn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11778835" y="260702"/>
            <a:ext cx="96431" cy="96431"/>
          </a:xfrm>
          <a:prstGeom prst="rect">
            <a:avLst/>
          </a:prstGeom>
          <a:noFill/>
        </p:spPr>
      </p:pic>
      <p:pic>
        <p:nvPicPr>
          <p:cNvPr id="9" name="Picture 2" descr="C:\Users\DR\Desktop\Без-имени-1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934864" y="260702"/>
            <a:ext cx="96431" cy="96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4360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973" y="1509715"/>
            <a:ext cx="11032068" cy="4613275"/>
          </a:xfrm>
        </p:spPr>
        <p:txBody>
          <a:bodyPr/>
          <a:lstStyle>
            <a:lvl1pPr>
              <a:spcBef>
                <a:spcPts val="1798"/>
              </a:spcBef>
              <a:defRPr b="0">
                <a:solidFill>
                  <a:schemeClr val="accent1"/>
                </a:solidFill>
              </a:defRPr>
            </a:lvl1pPr>
            <a:lvl2pPr>
              <a:spcBef>
                <a:spcPts val="1798"/>
              </a:spcBef>
              <a:defRPr b="0">
                <a:solidFill>
                  <a:schemeClr val="accent1"/>
                </a:solidFill>
              </a:defRPr>
            </a:lvl2pPr>
            <a:lvl3pPr>
              <a:spcBef>
                <a:spcPts val="1798"/>
              </a:spcBef>
              <a:defRPr b="0">
                <a:solidFill>
                  <a:schemeClr val="accent1"/>
                </a:solidFill>
              </a:defRPr>
            </a:lvl3pPr>
            <a:lvl4pPr>
              <a:spcBef>
                <a:spcPts val="1798"/>
              </a:spcBef>
              <a:defRPr b="0">
                <a:solidFill>
                  <a:schemeClr val="accent1"/>
                </a:solidFill>
              </a:defRPr>
            </a:lvl4pPr>
            <a:lvl5pPr>
              <a:spcBef>
                <a:spcPts val="1798"/>
              </a:spcBef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367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363639" y="1512176"/>
            <a:ext cx="5248071" cy="4613275"/>
          </a:xfrm>
        </p:spPr>
        <p:txBody>
          <a:bodyPr/>
          <a:lstStyle>
            <a:lvl1pPr marL="285389" indent="-285389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1pPr>
            <a:lvl2pPr marL="443938" indent="-221969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2pPr>
            <a:lvl3pPr marL="887877" indent="-221969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3pPr>
            <a:lvl4pPr marL="1336572" indent="-226726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4pPr>
            <a:lvl5pPr marL="1996138" indent="-220384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>
          <a:xfrm>
            <a:off x="581026" y="1512889"/>
            <a:ext cx="5186729" cy="4613275"/>
          </a:xfrm>
        </p:spPr>
        <p:txBody>
          <a:bodyPr/>
          <a:lstStyle>
            <a:lvl1pPr marL="285389" indent="-285389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1pPr>
            <a:lvl2pPr marL="443938" indent="-221969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2pPr>
            <a:lvl3pPr marL="887877" indent="-221969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3pPr>
            <a:lvl4pPr marL="1336572" indent="-226726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4pPr>
            <a:lvl5pPr marL="1996138" indent="-220384">
              <a:buFont typeface="Wingdings" panose="05000000000000000000" pitchFamily="2" charset="2"/>
              <a:buChar char="Ø"/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93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363639" y="1512176"/>
            <a:ext cx="5248071" cy="461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13" name="Диаграмма 12"/>
          <p:cNvSpPr>
            <a:spLocks noGrp="1"/>
          </p:cNvSpPr>
          <p:nvPr>
            <p:ph type="chart" sz="quarter" idx="12"/>
          </p:nvPr>
        </p:nvSpPr>
        <p:spPr>
          <a:xfrm>
            <a:off x="3471966" y="1512175"/>
            <a:ext cx="2628000" cy="2232000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Диаграмма 12"/>
          <p:cNvSpPr>
            <a:spLocks noGrp="1"/>
          </p:cNvSpPr>
          <p:nvPr>
            <p:ph type="chart" sz="quarter" idx="13"/>
          </p:nvPr>
        </p:nvSpPr>
        <p:spPr>
          <a:xfrm>
            <a:off x="580294" y="3889801"/>
            <a:ext cx="2628000" cy="22320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Диаграмма 12"/>
          <p:cNvSpPr>
            <a:spLocks noGrp="1"/>
          </p:cNvSpPr>
          <p:nvPr>
            <p:ph type="chart" sz="quarter" idx="14"/>
          </p:nvPr>
        </p:nvSpPr>
        <p:spPr>
          <a:xfrm>
            <a:off x="3471966" y="3889801"/>
            <a:ext cx="2628000" cy="223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Диаграмма 12"/>
          <p:cNvSpPr>
            <a:spLocks noGrp="1"/>
          </p:cNvSpPr>
          <p:nvPr>
            <p:ph type="chart" sz="quarter" idx="15"/>
          </p:nvPr>
        </p:nvSpPr>
        <p:spPr>
          <a:xfrm>
            <a:off x="580294" y="1512175"/>
            <a:ext cx="2628000" cy="2232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3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4"/>
            <a:ext cx="5678421" cy="55302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8"/>
            <a:ext cx="2844800" cy="36385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037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6253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4740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388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846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689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923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2" descr="C:\Users\DR\Desktop\New-logo-2013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-152" b="41410"/>
          <a:stretch/>
        </p:blipFill>
        <p:spPr bwMode="auto">
          <a:xfrm>
            <a:off x="11760629" y="3604"/>
            <a:ext cx="444900" cy="260272"/>
          </a:xfrm>
          <a:prstGeom prst="rect">
            <a:avLst/>
          </a:prstGeom>
          <a:noFill/>
        </p:spPr>
      </p:pic>
      <p:pic>
        <p:nvPicPr>
          <p:cNvPr id="7" name="Picture 1" descr="C:\Users\DR\Desktop\twitter-bird-white-on-blue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12087719" y="260702"/>
            <a:ext cx="96431" cy="96431"/>
          </a:xfrm>
          <a:prstGeom prst="rect">
            <a:avLst/>
          </a:prstGeom>
          <a:noFill/>
        </p:spPr>
      </p:pic>
      <p:pic>
        <p:nvPicPr>
          <p:cNvPr id="8" name="Picture 2" descr="C:\Users\DR\Desktop\li-button.pn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11778835" y="260702"/>
            <a:ext cx="96431" cy="96431"/>
          </a:xfrm>
          <a:prstGeom prst="rect">
            <a:avLst/>
          </a:prstGeom>
          <a:noFill/>
        </p:spPr>
      </p:pic>
      <p:pic>
        <p:nvPicPr>
          <p:cNvPr id="9" name="Picture 2" descr="C:\Users\DR\Desktop\Без-имени-1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934864" y="260702"/>
            <a:ext cx="96431" cy="96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24036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972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86893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92255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6062464" cy="114300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600201"/>
            <a:ext cx="5678421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6370241" y="577483"/>
            <a:ext cx="5678421" cy="55302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364" y="2"/>
            <a:ext cx="2831637" cy="35579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431371" y="6366927"/>
            <a:ext cx="2844800" cy="36385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ABEF5-E548-4F72-8A67-37F097439615}" type="slidenum">
              <a:rPr lang="ru-RU" smtClean="0">
                <a:solidFill>
                  <a:srgbClr val="000000"/>
                </a:solidFill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9718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9974" y="1509715"/>
            <a:ext cx="2530620" cy="4613275"/>
          </a:xfrm>
          <a:solidFill>
            <a:srgbClr val="FF9999"/>
          </a:solidFill>
          <a:ln w="82550" cmpd="thickThin">
            <a:noFill/>
            <a:miter lim="800000"/>
          </a:ln>
        </p:spPr>
        <p:txBody>
          <a:bodyPr lIns="72000" tIns="72000"/>
          <a:lstStyle>
            <a:lvl1pPr>
              <a:spcBef>
                <a:spcPts val="1199"/>
              </a:spcBef>
              <a:defRPr b="0"/>
            </a:lvl1pPr>
            <a:lvl2pPr>
              <a:spcBef>
                <a:spcPts val="1199"/>
              </a:spcBef>
              <a:defRPr b="0"/>
            </a:lvl2pPr>
            <a:lvl3pPr>
              <a:spcBef>
                <a:spcPts val="1199"/>
              </a:spcBef>
              <a:defRPr b="0"/>
            </a:lvl3pPr>
            <a:lvl4pPr>
              <a:spcBef>
                <a:spcPts val="1199"/>
              </a:spcBef>
              <a:defRPr b="0"/>
            </a:lvl4pPr>
            <a:lvl5pPr>
              <a:spcBef>
                <a:spcPts val="1199"/>
              </a:spcBef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75958" y="1512176"/>
            <a:ext cx="8035752" cy="4613275"/>
          </a:xfrm>
        </p:spPr>
        <p:txBody>
          <a:bodyPr/>
          <a:lstStyle>
            <a:lvl1pPr>
              <a:spcBef>
                <a:spcPts val="1199"/>
              </a:spcBef>
              <a:defRPr b="0"/>
            </a:lvl1pPr>
            <a:lvl2pPr>
              <a:spcBef>
                <a:spcPts val="1199"/>
              </a:spcBef>
              <a:defRPr b="0"/>
            </a:lvl2pPr>
            <a:lvl3pPr>
              <a:spcBef>
                <a:spcPts val="1199"/>
              </a:spcBef>
              <a:defRPr b="0"/>
            </a:lvl3pPr>
            <a:lvl4pPr>
              <a:spcBef>
                <a:spcPts val="1199"/>
              </a:spcBef>
              <a:defRPr b="0"/>
            </a:lvl4pPr>
            <a:lvl5pPr>
              <a:spcBef>
                <a:spcPts val="1199"/>
              </a:spcBef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84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11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6"/>
          </a:xfrm>
        </p:spPr>
        <p:txBody>
          <a:bodyPr anchor="b"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58516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2pPr>
            <a:lvl3pPr marL="1170338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3pPr>
            <a:lvl4pPr marL="175550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340675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92584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51101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4096181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68134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85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1" y="1200151"/>
            <a:ext cx="5384800" cy="3394075"/>
          </a:xfr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722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072" b="1"/>
            </a:lvl1pPr>
            <a:lvl2pPr marL="585169" indent="0">
              <a:buNone/>
              <a:defRPr sz="2560" b="1"/>
            </a:lvl2pPr>
            <a:lvl3pPr marL="1170338" indent="0">
              <a:buNone/>
              <a:defRPr sz="2304" b="1"/>
            </a:lvl3pPr>
            <a:lvl4pPr marL="1755506" indent="0">
              <a:buNone/>
              <a:defRPr sz="2048" b="1"/>
            </a:lvl4pPr>
            <a:lvl5pPr marL="2340675" indent="0">
              <a:buNone/>
              <a:defRPr sz="2048" b="1"/>
            </a:lvl5pPr>
            <a:lvl6pPr marL="2925843" indent="0">
              <a:buNone/>
              <a:defRPr sz="2048" b="1"/>
            </a:lvl6pPr>
            <a:lvl7pPr marL="3511012" indent="0">
              <a:buNone/>
              <a:defRPr sz="2048" b="1"/>
            </a:lvl7pPr>
            <a:lvl8pPr marL="4096181" indent="0">
              <a:buNone/>
              <a:defRPr sz="2048" b="1"/>
            </a:lvl8pPr>
            <a:lvl9pPr marL="4681349" indent="0">
              <a:buNone/>
              <a:defRPr sz="204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072" b="1"/>
            </a:lvl1pPr>
            <a:lvl2pPr marL="585169" indent="0">
              <a:buNone/>
              <a:defRPr sz="2560" b="1"/>
            </a:lvl2pPr>
            <a:lvl3pPr marL="1170338" indent="0">
              <a:buNone/>
              <a:defRPr sz="2304" b="1"/>
            </a:lvl3pPr>
            <a:lvl4pPr marL="1755506" indent="0">
              <a:buNone/>
              <a:defRPr sz="2048" b="1"/>
            </a:lvl4pPr>
            <a:lvl5pPr marL="2340675" indent="0">
              <a:buNone/>
              <a:defRPr sz="2048" b="1"/>
            </a:lvl5pPr>
            <a:lvl6pPr marL="2925843" indent="0">
              <a:buNone/>
              <a:defRPr sz="2048" b="1"/>
            </a:lvl6pPr>
            <a:lvl7pPr marL="3511012" indent="0">
              <a:buNone/>
              <a:defRPr sz="2048" b="1"/>
            </a:lvl7pPr>
            <a:lvl8pPr marL="4096181" indent="0">
              <a:buNone/>
              <a:defRPr sz="2048" b="1"/>
            </a:lvl8pPr>
            <a:lvl9pPr marL="4681349" indent="0">
              <a:buNone/>
              <a:defRPr sz="204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569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35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37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4"/>
          </a:xfrm>
        </p:spPr>
        <p:txBody>
          <a:bodyPr/>
          <a:lstStyle>
            <a:lvl1pPr>
              <a:defRPr sz="4096"/>
            </a:lvl1pPr>
            <a:lvl2pPr>
              <a:defRPr sz="3584"/>
            </a:lvl2pPr>
            <a:lvl3pPr>
              <a:defRPr sz="3072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792"/>
            </a:lvl1pPr>
            <a:lvl2pPr marL="585169" indent="0">
              <a:buNone/>
              <a:defRPr sz="1536"/>
            </a:lvl2pPr>
            <a:lvl3pPr marL="1170338" indent="0">
              <a:buNone/>
              <a:defRPr sz="1280"/>
            </a:lvl3pPr>
            <a:lvl4pPr marL="1755506" indent="0">
              <a:buNone/>
              <a:defRPr sz="1152"/>
            </a:lvl4pPr>
            <a:lvl5pPr marL="2340675" indent="0">
              <a:buNone/>
              <a:defRPr sz="1152"/>
            </a:lvl5pPr>
            <a:lvl6pPr marL="2925843" indent="0">
              <a:buNone/>
              <a:defRPr sz="1152"/>
            </a:lvl6pPr>
            <a:lvl7pPr marL="3511012" indent="0">
              <a:buNone/>
              <a:defRPr sz="1152"/>
            </a:lvl7pPr>
            <a:lvl8pPr marL="4096181" indent="0">
              <a:buNone/>
              <a:defRPr sz="1152"/>
            </a:lvl8pPr>
            <a:lvl9pPr marL="4681349" indent="0">
              <a:buNone/>
              <a:defRPr sz="115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053" fontAlgn="auto">
                <a:spcBef>
                  <a:spcPts val="0"/>
                </a:spcBef>
                <a:spcAft>
                  <a:spcPts val="0"/>
                </a:spcAft>
              </a:pPr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94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41000"/>
              </a:srgbClr>
            </a:gs>
            <a:gs pos="64999">
              <a:srgbClr val="F0EBD5">
                <a:alpha val="83000"/>
              </a:srgbClr>
            </a:gs>
            <a:gs pos="100000">
              <a:srgbClr val="D1C39F">
                <a:alpha val="82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053"/>
            <a:fld id="{6E4DB7E8-25EC-4F20-B067-FCFBA7A32B4A}" type="datetimeFigureOut">
              <a:rPr lang="ru-R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1219053"/>
              <a:t>24.11.2018</a:t>
            </a:fld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053"/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6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</p:sldLayoutIdLst>
  <p:txStyles>
    <p:titleStyle>
      <a:lvl1pPr algn="ctr" defTabSz="1170338" rtl="0" eaLnBrk="1" latinLnBrk="0" hangingPunct="1">
        <a:spcBef>
          <a:spcPct val="0"/>
        </a:spcBef>
        <a:buNone/>
        <a:defRPr sz="56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876" indent="-438876" algn="l" defTabSz="1170338" rtl="0" eaLnBrk="1" latinLnBrk="0" hangingPunct="1">
        <a:spcBef>
          <a:spcPct val="20000"/>
        </a:spcBef>
        <a:buFont typeface="Arial" pitchFamily="34" charset="0"/>
        <a:buChar char="•"/>
        <a:defRPr sz="4096" kern="1200">
          <a:solidFill>
            <a:schemeClr val="tx1"/>
          </a:solidFill>
          <a:latin typeface="+mn-lt"/>
          <a:ea typeface="+mn-ea"/>
          <a:cs typeface="+mn-cs"/>
        </a:defRPr>
      </a:lvl1pPr>
      <a:lvl2pPr marL="950899" indent="-365730" algn="l" defTabSz="1170338" rtl="0" eaLnBrk="1" latinLnBrk="0" hangingPunct="1">
        <a:spcBef>
          <a:spcPct val="20000"/>
        </a:spcBef>
        <a:buFont typeface="Arial" pitchFamily="34" charset="0"/>
        <a:buChar char="–"/>
        <a:defRPr sz="3584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2" indent="-292584" algn="l" defTabSz="1170338" rtl="0" eaLnBrk="1" latinLnBrk="0" hangingPunct="1">
        <a:spcBef>
          <a:spcPct val="20000"/>
        </a:spcBef>
        <a:buFont typeface="Arial" pitchFamily="34" charset="0"/>
        <a:buChar char="•"/>
        <a:defRPr sz="3072" kern="1200">
          <a:solidFill>
            <a:schemeClr val="tx1"/>
          </a:solidFill>
          <a:latin typeface="+mn-lt"/>
          <a:ea typeface="+mn-ea"/>
          <a:cs typeface="+mn-cs"/>
        </a:defRPr>
      </a:lvl3pPr>
      <a:lvl4pPr marL="2048091" indent="-292584" algn="l" defTabSz="1170338" rtl="0" eaLnBrk="1" latinLnBrk="0" hangingPunct="1">
        <a:spcBef>
          <a:spcPct val="20000"/>
        </a:spcBef>
        <a:buFont typeface="Arial" pitchFamily="34" charset="0"/>
        <a:buChar char="–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33259" indent="-292584" algn="l" defTabSz="1170338" rtl="0" eaLnBrk="1" latinLnBrk="0" hangingPunct="1">
        <a:spcBef>
          <a:spcPct val="20000"/>
        </a:spcBef>
        <a:buFont typeface="Arial" pitchFamily="34" charset="0"/>
        <a:buChar char="»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18427" indent="-292584" algn="l" defTabSz="1170338" rtl="0" eaLnBrk="1" latinLnBrk="0" hangingPunct="1">
        <a:spcBef>
          <a:spcPct val="20000"/>
        </a:spcBef>
        <a:buFont typeface="Arial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803597" indent="-292584" algn="l" defTabSz="1170338" rtl="0" eaLnBrk="1" latinLnBrk="0" hangingPunct="1">
        <a:spcBef>
          <a:spcPct val="20000"/>
        </a:spcBef>
        <a:buFont typeface="Arial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388765" indent="-292584" algn="l" defTabSz="1170338" rtl="0" eaLnBrk="1" latinLnBrk="0" hangingPunct="1">
        <a:spcBef>
          <a:spcPct val="20000"/>
        </a:spcBef>
        <a:buFont typeface="Arial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4973934" indent="-292584" algn="l" defTabSz="1170338" rtl="0" eaLnBrk="1" latinLnBrk="0" hangingPunct="1">
        <a:spcBef>
          <a:spcPct val="20000"/>
        </a:spcBef>
        <a:buFont typeface="Arial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85169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170338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3pPr>
      <a:lvl4pPr marL="1755506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4pPr>
      <a:lvl5pPr marL="2340675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5pPr>
      <a:lvl6pPr marL="2925843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6pPr>
      <a:lvl7pPr marL="3511012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7pPr>
      <a:lvl8pPr marL="4096181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8pPr>
      <a:lvl9pPr marL="4681349" algn="l" defTabSz="1170338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0" y="5744139"/>
            <a:ext cx="12186861" cy="1099661"/>
          </a:xfrm>
          <a:prstGeom prst="rect">
            <a:avLst/>
          </a:prstGeom>
          <a:solidFill>
            <a:schemeClr val="bg2">
              <a:lumMod val="50000"/>
              <a:alpha val="3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 defTabSz="1219170"/>
            <a:endParaRPr lang="en-US" sz="1333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39" y="1028733"/>
            <a:ext cx="12186861" cy="864096"/>
          </a:xfrm>
          <a:prstGeom prst="rect">
            <a:avLst/>
          </a:prstGeom>
          <a:solidFill>
            <a:schemeClr val="bg2">
              <a:lumMod val="50000"/>
              <a:alpha val="3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 defTabSz="1219170"/>
            <a:endParaRPr lang="en-US" sz="1333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5139" y="2959005"/>
            <a:ext cx="12186861" cy="1910156"/>
          </a:xfrm>
          <a:prstGeom prst="rect">
            <a:avLst/>
          </a:prstGeom>
          <a:solidFill>
            <a:schemeClr val="bg2">
              <a:lumMod val="50000"/>
              <a:alpha val="3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 defTabSz="1219170"/>
            <a:endParaRPr lang="en-US" sz="1333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66" name="AutoShape 6"/>
          <p:cNvSpPr>
            <a:spLocks noChangeArrowheads="1"/>
          </p:cNvSpPr>
          <p:nvPr/>
        </p:nvSpPr>
        <p:spPr bwMode="auto">
          <a:xfrm>
            <a:off x="4331791" y="1124480"/>
            <a:ext cx="3598333" cy="576328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67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219170"/>
            <a:r>
              <a:rPr lang="ru-RU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Тема мероприятия</a:t>
            </a:r>
          </a:p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Содержание мероприятия: …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10272183" y="1681065"/>
            <a:ext cx="1968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Работа в группах – 90 мин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cxnSp>
        <p:nvCxnSpPr>
          <p:cNvPr id="68" name="AutoShape 8"/>
          <p:cNvCxnSpPr>
            <a:cxnSpLocks noChangeShapeType="1"/>
            <a:stCxn id="66" idx="2"/>
            <a:endCxn id="70" idx="0"/>
          </p:cNvCxnSpPr>
          <p:nvPr/>
        </p:nvCxnSpPr>
        <p:spPr bwMode="auto">
          <a:xfrm rot="5400000">
            <a:off x="3925044" y="-239895"/>
            <a:ext cx="265211" cy="4146616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8208235" y="4005065"/>
            <a:ext cx="3898900" cy="53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243411" indent="-243411" defTabSz="121917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обсуждение – 20 мин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0" name="AutoShape 10"/>
          <p:cNvSpPr>
            <a:spLocks noChangeArrowheads="1"/>
          </p:cNvSpPr>
          <p:nvPr/>
        </p:nvSpPr>
        <p:spPr bwMode="auto">
          <a:xfrm>
            <a:off x="655075" y="1966019"/>
            <a:ext cx="2658533" cy="89584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67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ТЕМА ДОКЛАДА</a:t>
            </a:r>
          </a:p>
          <a:p>
            <a:pPr algn="ctr" defTabSz="1219170"/>
            <a:r>
              <a:rPr lang="ru-RU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Докладчик</a:t>
            </a:r>
          </a:p>
          <a:p>
            <a:pPr algn="ctr" defTabSz="1219170"/>
            <a: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/>
            </a:r>
            <a:b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</a:b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Подразделение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1" name="AutoShape 11"/>
          <p:cNvSpPr>
            <a:spLocks noChangeArrowheads="1"/>
          </p:cNvSpPr>
          <p:nvPr/>
        </p:nvSpPr>
        <p:spPr bwMode="auto">
          <a:xfrm>
            <a:off x="3406742" y="1966019"/>
            <a:ext cx="2658533" cy="89584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67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ТЕМА ДОКЛАДА</a:t>
            </a:r>
          </a:p>
          <a:p>
            <a:pPr algn="ctr" defTabSz="1219170"/>
            <a:r>
              <a:rPr lang="ru-RU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Докладчик</a:t>
            </a:r>
          </a:p>
          <a:p>
            <a:pPr algn="ctr" defTabSz="1219170"/>
            <a: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/>
            </a:r>
            <a:b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</a:b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Подразделение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2" name="AutoShape 12"/>
          <p:cNvSpPr>
            <a:spLocks noChangeArrowheads="1"/>
          </p:cNvSpPr>
          <p:nvPr/>
        </p:nvSpPr>
        <p:spPr bwMode="auto">
          <a:xfrm>
            <a:off x="6158408" y="1966019"/>
            <a:ext cx="2658533" cy="89584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67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ТЕМА ДОКЛАДА</a:t>
            </a:r>
          </a:p>
          <a:p>
            <a:pPr algn="ctr" defTabSz="1219170"/>
            <a:r>
              <a:rPr lang="ru-RU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Докладчик</a:t>
            </a:r>
          </a:p>
          <a:p>
            <a:pPr algn="ctr" defTabSz="1219170"/>
            <a: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/>
            </a:r>
            <a:b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</a:b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Подразделение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3" name="AutoShape 13"/>
          <p:cNvSpPr>
            <a:spLocks noChangeArrowheads="1"/>
          </p:cNvSpPr>
          <p:nvPr/>
        </p:nvSpPr>
        <p:spPr bwMode="auto">
          <a:xfrm>
            <a:off x="8910075" y="1966019"/>
            <a:ext cx="2658533" cy="89584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67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ТЕМА ДОКЛАДА</a:t>
            </a:r>
          </a:p>
          <a:p>
            <a:pPr algn="ctr" defTabSz="1219170"/>
            <a:r>
              <a:rPr lang="ru-RU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Докладчик</a:t>
            </a:r>
          </a:p>
          <a:p>
            <a:pPr algn="ctr" defTabSz="1219170"/>
            <a: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/>
            </a:r>
            <a:br>
              <a:rPr 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</a:b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Подразделение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cxnSp>
        <p:nvCxnSpPr>
          <p:cNvPr id="74" name="AutoShape 14"/>
          <p:cNvCxnSpPr>
            <a:cxnSpLocks noChangeShapeType="1"/>
            <a:stCxn id="66" idx="2"/>
            <a:endCxn id="73" idx="0"/>
          </p:cNvCxnSpPr>
          <p:nvPr/>
        </p:nvCxnSpPr>
        <p:spPr bwMode="auto">
          <a:xfrm rot="16200000" flipH="1">
            <a:off x="8052544" y="-220779"/>
            <a:ext cx="265211" cy="4108384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5" name="AutoShape 15"/>
          <p:cNvCxnSpPr>
            <a:cxnSpLocks noChangeShapeType="1"/>
            <a:stCxn id="66" idx="2"/>
            <a:endCxn id="72" idx="0"/>
          </p:cNvCxnSpPr>
          <p:nvPr/>
        </p:nvCxnSpPr>
        <p:spPr bwMode="auto">
          <a:xfrm rot="16200000" flipH="1">
            <a:off x="6676711" y="1155055"/>
            <a:ext cx="265211" cy="1356717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6" name="AutoShape 16"/>
          <p:cNvCxnSpPr>
            <a:cxnSpLocks noChangeShapeType="1"/>
            <a:stCxn id="66" idx="2"/>
            <a:endCxn id="71" idx="0"/>
          </p:cNvCxnSpPr>
          <p:nvPr/>
        </p:nvCxnSpPr>
        <p:spPr bwMode="auto">
          <a:xfrm rot="5400000">
            <a:off x="5300877" y="1135939"/>
            <a:ext cx="265211" cy="1394949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7" name="AutoShape 17"/>
          <p:cNvCxnSpPr>
            <a:cxnSpLocks noChangeShapeType="1"/>
            <a:stCxn id="70" idx="2"/>
            <a:endCxn id="85" idx="0"/>
          </p:cNvCxnSpPr>
          <p:nvPr/>
        </p:nvCxnSpPr>
        <p:spPr bwMode="auto">
          <a:xfrm rot="16200000" flipH="1">
            <a:off x="3956196" y="890009"/>
            <a:ext cx="202907" cy="4146616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" name="AutoShape 18"/>
          <p:cNvCxnSpPr>
            <a:cxnSpLocks noChangeShapeType="1"/>
            <a:stCxn id="71" idx="2"/>
            <a:endCxn id="85" idx="0"/>
          </p:cNvCxnSpPr>
          <p:nvPr/>
        </p:nvCxnSpPr>
        <p:spPr bwMode="auto">
          <a:xfrm rot="16200000" flipH="1">
            <a:off x="5332029" y="2265843"/>
            <a:ext cx="202907" cy="1394949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9" name="AutoShape 19"/>
          <p:cNvCxnSpPr>
            <a:cxnSpLocks noChangeShapeType="1"/>
            <a:stCxn id="72" idx="2"/>
            <a:endCxn id="85" idx="0"/>
          </p:cNvCxnSpPr>
          <p:nvPr/>
        </p:nvCxnSpPr>
        <p:spPr bwMode="auto">
          <a:xfrm rot="5400000">
            <a:off x="6707863" y="2284959"/>
            <a:ext cx="202907" cy="1356717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0" name="AutoShape 20"/>
          <p:cNvCxnSpPr>
            <a:cxnSpLocks noChangeShapeType="1"/>
            <a:stCxn id="73" idx="2"/>
            <a:endCxn id="85" idx="0"/>
          </p:cNvCxnSpPr>
          <p:nvPr/>
        </p:nvCxnSpPr>
        <p:spPr bwMode="auto">
          <a:xfrm rot="5400000">
            <a:off x="8083696" y="909125"/>
            <a:ext cx="202907" cy="4108384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" name="AutoShape 21"/>
          <p:cNvSpPr>
            <a:spLocks noChangeArrowheads="1"/>
          </p:cNvSpPr>
          <p:nvPr/>
        </p:nvSpPr>
        <p:spPr bwMode="auto">
          <a:xfrm>
            <a:off x="4331791" y="5901550"/>
            <a:ext cx="3598333" cy="768351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Презентация итогов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2" name="Text Box 22"/>
          <p:cNvSpPr txBox="1">
            <a:spLocks noChangeArrowheads="1"/>
          </p:cNvSpPr>
          <p:nvPr/>
        </p:nvSpPr>
        <p:spPr bwMode="auto">
          <a:xfrm>
            <a:off x="8208235" y="1262989"/>
            <a:ext cx="38989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243411" indent="-243411" defTabSz="121917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представление объекта – 60 мин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3" name="Text Box 23"/>
          <p:cNvSpPr txBox="1">
            <a:spLocks noChangeArrowheads="1"/>
          </p:cNvSpPr>
          <p:nvPr/>
        </p:nvSpPr>
        <p:spPr bwMode="auto">
          <a:xfrm>
            <a:off x="8208235" y="4688025"/>
            <a:ext cx="3898900" cy="11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243411" indent="-243411" defTabSz="121917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лидер группы организует доработку результатов и подготовку решений после обсуждения;</a:t>
            </a:r>
          </a:p>
          <a:p>
            <a:pPr marL="243411" indent="-243411" defTabSz="121917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в рабочую группу по доработке приглашаются по одному представителю от каждой группы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4" name="Text Box 24"/>
          <p:cNvSpPr txBox="1">
            <a:spLocks noChangeArrowheads="1"/>
          </p:cNvSpPr>
          <p:nvPr/>
        </p:nvSpPr>
        <p:spPr bwMode="auto">
          <a:xfrm>
            <a:off x="8208235" y="6021288"/>
            <a:ext cx="3898900" cy="44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243411" indent="-243411" defTabSz="121917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презентация решений – 15 мин (на следующий день)</a:t>
            </a:r>
          </a:p>
        </p:txBody>
      </p:sp>
      <p:sp>
        <p:nvSpPr>
          <p:cNvPr id="85" name="AutoShape 25"/>
          <p:cNvSpPr>
            <a:spLocks noChangeArrowheads="1"/>
          </p:cNvSpPr>
          <p:nvPr/>
        </p:nvSpPr>
        <p:spPr bwMode="auto">
          <a:xfrm>
            <a:off x="4331791" y="3064771"/>
            <a:ext cx="3598333" cy="768351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Презентация </a:t>
            </a:r>
            <a:b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</a:b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результатов работы групп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6" name="AutoShape 26"/>
          <p:cNvSpPr>
            <a:spLocks noChangeArrowheads="1"/>
          </p:cNvSpPr>
          <p:nvPr/>
        </p:nvSpPr>
        <p:spPr bwMode="auto">
          <a:xfrm>
            <a:off x="4331791" y="3971025"/>
            <a:ext cx="3598333" cy="768351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Обсуждение на заседании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7" name="AutoShape 27"/>
          <p:cNvSpPr>
            <a:spLocks noChangeArrowheads="1"/>
          </p:cNvSpPr>
          <p:nvPr/>
        </p:nvSpPr>
        <p:spPr bwMode="auto">
          <a:xfrm>
            <a:off x="4331791" y="4910480"/>
            <a:ext cx="3598333" cy="768349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1219170"/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Доработка результатов, формирование плана действий и проекта решений и рассылка</a:t>
            </a:r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Arial" charset="0"/>
            </a:endParaRPr>
          </a:p>
        </p:txBody>
      </p:sp>
      <p:cxnSp>
        <p:nvCxnSpPr>
          <p:cNvPr id="88" name="AutoShape 28"/>
          <p:cNvCxnSpPr>
            <a:cxnSpLocks noChangeShapeType="1"/>
            <a:stCxn id="85" idx="2"/>
            <a:endCxn id="86" idx="0"/>
          </p:cNvCxnSpPr>
          <p:nvPr/>
        </p:nvCxnSpPr>
        <p:spPr bwMode="auto">
          <a:xfrm>
            <a:off x="6130957" y="3833122"/>
            <a:ext cx="0" cy="137903"/>
          </a:xfrm>
          <a:prstGeom prst="straightConnector1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29"/>
          <p:cNvCxnSpPr>
            <a:cxnSpLocks noChangeShapeType="1"/>
            <a:stCxn id="86" idx="2"/>
            <a:endCxn id="87" idx="0"/>
          </p:cNvCxnSpPr>
          <p:nvPr/>
        </p:nvCxnSpPr>
        <p:spPr bwMode="auto">
          <a:xfrm>
            <a:off x="6130957" y="4739376"/>
            <a:ext cx="0" cy="171105"/>
          </a:xfrm>
          <a:prstGeom prst="straightConnector1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30"/>
          <p:cNvCxnSpPr>
            <a:cxnSpLocks noChangeShapeType="1"/>
            <a:stCxn id="87" idx="2"/>
            <a:endCxn id="81" idx="0"/>
          </p:cNvCxnSpPr>
          <p:nvPr/>
        </p:nvCxnSpPr>
        <p:spPr bwMode="auto">
          <a:xfrm>
            <a:off x="6130957" y="5678829"/>
            <a:ext cx="0" cy="222720"/>
          </a:xfrm>
          <a:prstGeom prst="straightConnector1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8208235" y="3140968"/>
            <a:ext cx="3898900" cy="53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243411" indent="-243411" defTabSz="121917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Arial" charset="0"/>
              </a:rPr>
              <a:t>презентация групп – 10+10+10+10 мин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ПРИМЕР ПЛАНА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СТРАТСЕССИИ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8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NwYh86LkCj_zYv4bHYvg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Courier New</vt:lpstr>
      <vt:lpstr>Tahoma</vt:lpstr>
      <vt:lpstr>Wingdings</vt:lpstr>
      <vt:lpstr>1_Тема Office</vt:lpstr>
      <vt:lpstr>think-cell Slide</vt:lpstr>
      <vt:lpstr>ПРИМЕР ПЛАНА СТРАТСЕССИИ</vt:lpstr>
    </vt:vector>
  </TitlesOfParts>
  <Company>ОАО «Техснабэкспорт» (ТЕНЕКС)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ПЛАНА СТРАТСЕССИИ</dc:title>
  <dc:creator>Рыцев Дмитрий Иванович</dc:creator>
  <cp:lastModifiedBy>Рыцев Дмитрий Иванович</cp:lastModifiedBy>
  <cp:revision>1</cp:revision>
  <dcterms:created xsi:type="dcterms:W3CDTF">2018-11-24T17:46:43Z</dcterms:created>
  <dcterms:modified xsi:type="dcterms:W3CDTF">2018-11-24T17:47:17Z</dcterms:modified>
</cp:coreProperties>
</file>